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8e642dfd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8e642dfd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8e642dfd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8e642dfd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e642dfd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e642dfd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e642dfd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e642dfd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8e642dfd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8e642dfd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e642dfd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8e642dfd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 representing the structure of the project. The underlined attributes denote primary key while the dashed one is the distinguisher in weak entity. Proper relations like one- many etc also indicated with the use of arrows.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8e642dfd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8e642dfd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8e642dfd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8e642dfd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8e642dfd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8e642dfd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e642dfd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8e642dfd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05550" y="1578400"/>
            <a:ext cx="51492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Covid-19 Vaccine Management System</a:t>
            </a:r>
            <a:endParaRPr/>
          </a:p>
        </p:txBody>
      </p:sp>
      <p:sp>
        <p:nvSpPr>
          <p:cNvPr id="135" name="Google Shape;135;p13"/>
          <p:cNvSpPr txBox="1"/>
          <p:nvPr>
            <p:ph idx="1" type="subTitle"/>
          </p:nvPr>
        </p:nvSpPr>
        <p:spPr>
          <a:xfrm>
            <a:off x="5464975" y="3924925"/>
            <a:ext cx="3089700" cy="8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Rohan Agarwal (RA1811003010606)</a:t>
            </a:r>
            <a:endParaRPr/>
          </a:p>
          <a:p>
            <a:pPr indent="0" lvl="0" marL="0" rtl="0" algn="l">
              <a:spcBef>
                <a:spcPts val="0"/>
              </a:spcBef>
              <a:spcAft>
                <a:spcPts val="0"/>
              </a:spcAft>
              <a:buNone/>
            </a:pPr>
            <a:r>
              <a:rPr lang="en"/>
              <a:t>Sachin Agrawal (RA1811003010609) Yash Rajoria (RA1811003010625)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1" name="Google Shape;191;p22"/>
          <p:cNvSpPr txBox="1"/>
          <p:nvPr>
            <p:ph idx="1" type="body"/>
          </p:nvPr>
        </p:nvSpPr>
        <p:spPr>
          <a:xfrm>
            <a:off x="1297500" y="1255725"/>
            <a:ext cx="7038900" cy="328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Covid-19 has reminded the need of a centralized and proper management system in-order to efficiently utilize the resources available.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 transparent system divided into stages of- Manufacturer, warehouse, state authority, medical institute and patient tables provides a neat, transparent and easy to track system where the whole data can be queried with minimum effort.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 The use of concepts like single-row functions, triggers etc. provide an interface for analytics which is quite crucial. The system’s implementation can allow the general public to also track the vaccine jabs and avoid uncertainty among common masses. Thus, also preventing panic.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146825"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000"/>
              <a:t>THE END</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Coronavirus disease 2019 (COVID-19), also known as the coronavirus, or COVID, is a contagious disease caused by severe acute respiratory syndrome coronavirus 2 (SARS-CoV-2). </a:t>
            </a:r>
            <a:endParaRPr/>
          </a:p>
          <a:p>
            <a:pPr indent="-311150" lvl="0" marL="457200" rtl="0" algn="l">
              <a:spcBef>
                <a:spcPts val="1000"/>
              </a:spcBef>
              <a:spcAft>
                <a:spcPts val="0"/>
              </a:spcAft>
              <a:buSzPts val="1300"/>
              <a:buChar char="❏"/>
            </a:pPr>
            <a:r>
              <a:rPr lang="en"/>
              <a:t>A system to track the resources is required. This helps us to efficiently utilize them and can save precious lives.</a:t>
            </a:r>
            <a:endParaRPr/>
          </a:p>
          <a:p>
            <a:pPr indent="-311150" lvl="0" marL="457200" rtl="0" algn="l">
              <a:spcBef>
                <a:spcPts val="1000"/>
              </a:spcBef>
              <a:spcAft>
                <a:spcPts val="0"/>
              </a:spcAft>
              <a:buSzPts val="1300"/>
              <a:buChar char="❏"/>
            </a:pPr>
            <a:r>
              <a:rPr lang="en"/>
              <a:t>A transparent, robust, and reliable solution ensuring equal distribution of the already scarce resources is essential.</a:t>
            </a:r>
            <a:endParaRPr/>
          </a:p>
          <a:p>
            <a:pPr indent="-311150" lvl="0" marL="457200" rtl="0" algn="l">
              <a:spcBef>
                <a:spcPts val="1000"/>
              </a:spcBef>
              <a:spcAft>
                <a:spcPts val="0"/>
              </a:spcAft>
              <a:buSzPts val="1300"/>
              <a:buChar char="❏"/>
            </a:pPr>
            <a:r>
              <a:rPr lang="en"/>
              <a:t>We propose a novel solution with 5 tables, namely- Manufacturer, warehouse, state, medical institute and patient in our database to achieve above </a:t>
            </a:r>
            <a:r>
              <a:rPr lang="en"/>
              <a:t>functionalities</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Covid-19?</a:t>
            </a:r>
            <a:endParaRPr/>
          </a:p>
        </p:txBody>
      </p:sp>
      <p:sp>
        <p:nvSpPr>
          <p:cNvPr id="147" name="Google Shape;147;p15"/>
          <p:cNvSpPr txBox="1"/>
          <p:nvPr>
            <p:ph idx="1" type="body"/>
          </p:nvPr>
        </p:nvSpPr>
        <p:spPr>
          <a:xfrm>
            <a:off x="1297488" y="4127800"/>
            <a:ext cx="7038900" cy="60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a:t>
            </a:r>
            <a:r>
              <a:rPr lang="en"/>
              <a:t>he first known case was identified in Wuhan, China, in December 2019. The disease has since spread worldwide, leading to an ongoing pandemic.</a:t>
            </a:r>
            <a:endParaRPr/>
          </a:p>
        </p:txBody>
      </p:sp>
      <p:pic>
        <p:nvPicPr>
          <p:cNvPr id="148" name="Google Shape;148;p15"/>
          <p:cNvPicPr preferRelativeResize="0"/>
          <p:nvPr/>
        </p:nvPicPr>
        <p:blipFill>
          <a:blip r:embed="rId3">
            <a:alphaModFix/>
          </a:blip>
          <a:stretch>
            <a:fillRect/>
          </a:stretch>
        </p:blipFill>
        <p:spPr>
          <a:xfrm>
            <a:off x="2132638" y="1245700"/>
            <a:ext cx="4878725" cy="243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154" name="Google Shape;154;p16"/>
          <p:cNvSpPr txBox="1"/>
          <p:nvPr>
            <p:ph idx="1" type="body"/>
          </p:nvPr>
        </p:nvSpPr>
        <p:spPr>
          <a:xfrm>
            <a:off x="1297500" y="1617600"/>
            <a:ext cx="7038900" cy="281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vast population catalyzed by mismanagement of already scarce vaccines is a major concern. </a:t>
            </a:r>
            <a:endParaRPr/>
          </a:p>
          <a:p>
            <a:pPr indent="0" lvl="0" marL="457200" rtl="0" algn="l">
              <a:spcBef>
                <a:spcPts val="1000"/>
              </a:spcBef>
              <a:spcAft>
                <a:spcPts val="0"/>
              </a:spcAft>
              <a:buNone/>
            </a:pPr>
            <a:r>
              <a:t/>
            </a:r>
            <a:endParaRPr/>
          </a:p>
          <a:p>
            <a:pPr indent="-311150" lvl="0" marL="457200" rtl="0" algn="l">
              <a:spcBef>
                <a:spcPts val="1000"/>
              </a:spcBef>
              <a:spcAft>
                <a:spcPts val="0"/>
              </a:spcAft>
              <a:buSzPts val="1300"/>
              <a:buChar char="❏"/>
            </a:pPr>
            <a:r>
              <a:rPr lang="en"/>
              <a:t>Though the system may be unable to solve the ongoing pandemic, it can surely help to soften its effect.</a:t>
            </a:r>
            <a:endParaRPr/>
          </a:p>
          <a:p>
            <a:pPr indent="0" lvl="0" marL="457200" rtl="0" algn="l">
              <a:spcBef>
                <a:spcPts val="1000"/>
              </a:spcBef>
              <a:spcAft>
                <a:spcPts val="0"/>
              </a:spcAft>
              <a:buNone/>
            </a:pPr>
            <a:r>
              <a:t/>
            </a:r>
            <a:endParaRPr/>
          </a:p>
          <a:p>
            <a:pPr indent="-311150" lvl="0" marL="457200" rtl="0" algn="l">
              <a:spcBef>
                <a:spcPts val="1000"/>
              </a:spcBef>
              <a:spcAft>
                <a:spcPts val="1000"/>
              </a:spcAft>
              <a:buSzPts val="1300"/>
              <a:buChar char="❏"/>
            </a:pPr>
            <a:r>
              <a:rPr lang="en"/>
              <a:t>The current system of state vaccine stores get their supplies either from government medical store depots or directly from manufacturers which is quite confusing.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
            </a:br>
            <a:r>
              <a:rPr lang="en"/>
              <a:t>Solution (ER Diagram)-</a:t>
            </a:r>
            <a:endParaRPr/>
          </a:p>
        </p:txBody>
      </p:sp>
      <p:pic>
        <p:nvPicPr>
          <p:cNvPr id="160" name="Google Shape;160;p17"/>
          <p:cNvPicPr preferRelativeResize="0"/>
          <p:nvPr/>
        </p:nvPicPr>
        <p:blipFill>
          <a:blip r:embed="rId3">
            <a:alphaModFix/>
          </a:blip>
          <a:stretch>
            <a:fillRect/>
          </a:stretch>
        </p:blipFill>
        <p:spPr>
          <a:xfrm>
            <a:off x="431975" y="1440150"/>
            <a:ext cx="8418451" cy="3040325"/>
          </a:xfrm>
          <a:prstGeom prst="rect">
            <a:avLst/>
          </a:prstGeom>
          <a:noFill/>
          <a:ln>
            <a:noFill/>
          </a:ln>
        </p:spPr>
      </p:pic>
      <p:sp>
        <p:nvSpPr>
          <p:cNvPr id="161" name="Google Shape;161;p17"/>
          <p:cNvSpPr/>
          <p:nvPr/>
        </p:nvSpPr>
        <p:spPr>
          <a:xfrm>
            <a:off x="7032125" y="1506875"/>
            <a:ext cx="1446600" cy="452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Manufacturer Table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various vaccines current circulating around the country. For eg. AstraZenca, CoviShield, Sputnik V and others.</a:t>
            </a:r>
            <a:endParaRPr/>
          </a:p>
          <a:p>
            <a:pPr indent="-311150" lvl="0" marL="457200" rtl="0" algn="l">
              <a:spcBef>
                <a:spcPts val="1000"/>
              </a:spcBef>
              <a:spcAft>
                <a:spcPts val="0"/>
              </a:spcAft>
              <a:buSzPts val="1300"/>
              <a:buChar char="❏"/>
            </a:pPr>
            <a:r>
              <a:rPr lang="en"/>
              <a:t>Naturally there are </a:t>
            </a:r>
            <a:r>
              <a:rPr lang="en"/>
              <a:t>manufacturers</a:t>
            </a:r>
            <a:r>
              <a:rPr lang="en"/>
              <a:t> in different states for different vaccines. </a:t>
            </a:r>
            <a:endParaRPr/>
          </a:p>
          <a:p>
            <a:pPr indent="-311150" lvl="0" marL="457200" rtl="0" algn="l">
              <a:spcBef>
                <a:spcPts val="1000"/>
              </a:spcBef>
              <a:spcAft>
                <a:spcPts val="0"/>
              </a:spcAft>
              <a:buSzPts val="1300"/>
              <a:buChar char="❏"/>
            </a:pPr>
            <a:r>
              <a:rPr lang="en"/>
              <a:t>These manufacturers will be given a </a:t>
            </a:r>
            <a:r>
              <a:rPr lang="en"/>
              <a:t>manufacturer</a:t>
            </a:r>
            <a:r>
              <a:rPr lang="en"/>
              <a:t> ID (primary key) to identify them quickly.</a:t>
            </a:r>
            <a:endParaRPr/>
          </a:p>
          <a:p>
            <a:pPr indent="-311150" lvl="0" marL="457200" rtl="0" algn="l">
              <a:spcBef>
                <a:spcPts val="1000"/>
              </a:spcBef>
              <a:spcAft>
                <a:spcPts val="0"/>
              </a:spcAft>
              <a:buSzPts val="1300"/>
              <a:buChar char="❏"/>
            </a:pPr>
            <a:r>
              <a:rPr lang="en"/>
              <a:t>Vaccines with the manufacturer will be given a unique number(1,2,3…..). </a:t>
            </a:r>
            <a:endParaRPr/>
          </a:p>
          <a:p>
            <a:pPr indent="-311150" lvl="0" marL="457200" rtl="0" algn="l">
              <a:spcBef>
                <a:spcPts val="1000"/>
              </a:spcBef>
              <a:spcAft>
                <a:spcPts val="0"/>
              </a:spcAft>
              <a:buSzPts val="1300"/>
              <a:buChar char="❏"/>
            </a:pPr>
            <a:r>
              <a:rPr lang="en"/>
              <a:t>Attribute vaccine start &amp; vaccine end will be the unique ID of the first and last vaccine produced.</a:t>
            </a:r>
            <a:endParaRPr/>
          </a:p>
          <a:p>
            <a:pPr indent="-311150" lvl="0" marL="457200" rtl="0" algn="l">
              <a:spcBef>
                <a:spcPts val="1000"/>
              </a:spcBef>
              <a:spcAft>
                <a:spcPts val="1000"/>
              </a:spcAft>
              <a:buSzPts val="1300"/>
              <a:buChar char="❏"/>
            </a:pPr>
            <a:r>
              <a:rPr lang="en"/>
              <a:t>Vaccines will be passed to the respected warehouse.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Warehouse Table</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vaccines </a:t>
            </a:r>
            <a:r>
              <a:rPr lang="en"/>
              <a:t>received</a:t>
            </a:r>
            <a:r>
              <a:rPr lang="en"/>
              <a:t> from manufacturer will be stored in a warehouse.</a:t>
            </a:r>
            <a:endParaRPr/>
          </a:p>
          <a:p>
            <a:pPr indent="-311150" lvl="0" marL="457200" rtl="0" algn="l">
              <a:spcBef>
                <a:spcPts val="1000"/>
              </a:spcBef>
              <a:spcAft>
                <a:spcPts val="0"/>
              </a:spcAft>
              <a:buSzPts val="1300"/>
              <a:buChar char="❏"/>
            </a:pPr>
            <a:r>
              <a:rPr lang="en"/>
              <a:t>The solution proposed will have 4 warehouses, in each part of India ie. North, South, West, East.</a:t>
            </a:r>
            <a:endParaRPr/>
          </a:p>
          <a:p>
            <a:pPr indent="-311150" lvl="0" marL="457200" rtl="0" algn="l">
              <a:spcBef>
                <a:spcPts val="1000"/>
              </a:spcBef>
              <a:spcAft>
                <a:spcPts val="0"/>
              </a:spcAft>
              <a:buSzPts val="1300"/>
              <a:buChar char="❏"/>
            </a:pPr>
            <a:r>
              <a:rPr lang="en"/>
              <a:t>These warehouses will be given a Zone ID (primary key) to identify them quickly.</a:t>
            </a:r>
            <a:endParaRPr/>
          </a:p>
          <a:p>
            <a:pPr indent="-311150" lvl="0" marL="457200" rtl="0" algn="l">
              <a:spcBef>
                <a:spcPts val="1000"/>
              </a:spcBef>
              <a:spcAft>
                <a:spcPts val="0"/>
              </a:spcAft>
              <a:buSzPts val="1300"/>
              <a:buChar char="❏"/>
            </a:pPr>
            <a:r>
              <a:rPr lang="en"/>
              <a:t>Attribute vaccine start &amp; vaccine end will be the unique ID of the first and last vaccine received.</a:t>
            </a:r>
            <a:endParaRPr/>
          </a:p>
          <a:p>
            <a:pPr indent="-311150" lvl="0" marL="457200" rtl="0" algn="l">
              <a:spcBef>
                <a:spcPts val="1000"/>
              </a:spcBef>
              <a:spcAft>
                <a:spcPts val="1000"/>
              </a:spcAft>
              <a:buSzPts val="1300"/>
              <a:buChar char="❏"/>
            </a:pPr>
            <a:r>
              <a:rPr lang="en"/>
              <a:t>Vaccines will then be passed to the respected State/UT.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State/Union Territory Table</a:t>
            </a:r>
            <a:endParaRPr/>
          </a:p>
        </p:txBody>
      </p:sp>
      <p:sp>
        <p:nvSpPr>
          <p:cNvPr id="179" name="Google Shape;179;p20"/>
          <p:cNvSpPr txBox="1"/>
          <p:nvPr>
            <p:ph idx="1" type="body"/>
          </p:nvPr>
        </p:nvSpPr>
        <p:spPr>
          <a:xfrm>
            <a:off x="1297500" y="1567550"/>
            <a:ext cx="7038900" cy="229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vaccines received from warehouse will be handed to state authorities which will be responsible for distribution to medical institutes in their region.</a:t>
            </a:r>
            <a:endParaRPr/>
          </a:p>
          <a:p>
            <a:pPr indent="-311150" lvl="0" marL="457200" rtl="0" algn="l">
              <a:spcBef>
                <a:spcPts val="1000"/>
              </a:spcBef>
              <a:spcAft>
                <a:spcPts val="0"/>
              </a:spcAft>
              <a:buSzPts val="1300"/>
              <a:buChar char="❏"/>
            </a:pPr>
            <a:r>
              <a:rPr lang="en"/>
              <a:t>State/U.T. name will serve as primary key as it is always unique.</a:t>
            </a:r>
            <a:endParaRPr/>
          </a:p>
          <a:p>
            <a:pPr indent="-311150" lvl="0" marL="457200" rtl="0" algn="l">
              <a:spcBef>
                <a:spcPts val="1000"/>
              </a:spcBef>
              <a:spcAft>
                <a:spcPts val="0"/>
              </a:spcAft>
              <a:buSzPts val="1300"/>
              <a:buChar char="❏"/>
            </a:pPr>
            <a:r>
              <a:rPr lang="en"/>
              <a:t>Attribute vaccine start &amp; vaccine end will be the unique ID of the first and last vaccine received.</a:t>
            </a:r>
            <a:endParaRPr/>
          </a:p>
          <a:p>
            <a:pPr indent="-311150" lvl="0" marL="457200" rtl="0" algn="l">
              <a:spcBef>
                <a:spcPts val="1000"/>
              </a:spcBef>
              <a:spcAft>
                <a:spcPts val="0"/>
              </a:spcAft>
              <a:buSzPts val="1300"/>
              <a:buChar char="❏"/>
            </a:pPr>
            <a:r>
              <a:rPr lang="en"/>
              <a:t>Vaccines will then be passed to the medical institutes.</a:t>
            </a:r>
            <a:endParaRPr/>
          </a:p>
          <a:p>
            <a:pPr indent="0" lvl="0" marL="0" rtl="0" algn="l">
              <a:spcBef>
                <a:spcPts val="10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Institutes and Patient’s Table</a:t>
            </a:r>
            <a:endParaRPr/>
          </a:p>
        </p:txBody>
      </p:sp>
      <p:sp>
        <p:nvSpPr>
          <p:cNvPr id="185" name="Google Shape;185;p21"/>
          <p:cNvSpPr txBox="1"/>
          <p:nvPr>
            <p:ph idx="1" type="body"/>
          </p:nvPr>
        </p:nvSpPr>
        <p:spPr>
          <a:xfrm>
            <a:off x="1297500" y="1577575"/>
            <a:ext cx="7038900" cy="2310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Medical Institutes in the end are responsible for administering the vaccines to the patients.</a:t>
            </a:r>
            <a:endParaRPr/>
          </a:p>
          <a:p>
            <a:pPr indent="-311150" lvl="0" marL="457200" rtl="0" algn="l">
              <a:spcBef>
                <a:spcPts val="1000"/>
              </a:spcBef>
              <a:spcAft>
                <a:spcPts val="0"/>
              </a:spcAft>
              <a:buSzPts val="1300"/>
              <a:buChar char="❏"/>
            </a:pPr>
            <a:r>
              <a:rPr lang="en"/>
              <a:t>The medical institutes have to save the patient details in Patient’s table like Aadhar Card, Patient’s name, Address etc.</a:t>
            </a:r>
            <a:endParaRPr/>
          </a:p>
          <a:p>
            <a:pPr indent="-311150" lvl="0" marL="457200" rtl="0" algn="l">
              <a:spcBef>
                <a:spcPts val="1000"/>
              </a:spcBef>
              <a:spcAft>
                <a:spcPts val="0"/>
              </a:spcAft>
              <a:buSzPts val="1300"/>
              <a:buChar char="❏"/>
            </a:pPr>
            <a:r>
              <a:rPr lang="en"/>
              <a:t>Dose number stating that which jab is being administered.</a:t>
            </a:r>
            <a:endParaRPr/>
          </a:p>
          <a:p>
            <a:pPr indent="-311150" lvl="0" marL="457200" rtl="0" algn="l">
              <a:spcBef>
                <a:spcPts val="1000"/>
              </a:spcBef>
              <a:spcAft>
                <a:spcPts val="1000"/>
              </a:spcAft>
              <a:buSzPts val="1300"/>
              <a:buChar char="❏"/>
            </a:pPr>
            <a:r>
              <a:rPr lang="en"/>
              <a:t>This table does not contains a primary key and has a distinguisher and so it is a weak entity.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