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5ABAB9-7E36-47D6-B886-41A61D9BAE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 Analytics dashboard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7E79A9-1F89-469C-9986-7DD5450FDE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8/19/2023 9:32:27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1B3DA7B0-429D-47AA-BD6C-FF81CED82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33375"/>
            <a:ext cx="109537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2023-08-19T04:02:28Z</dcterms:created>
  <dcterms:modified xsi:type="dcterms:W3CDTF">2023-08-19T04:02:28Z</dcterms:modified>
</cp:coreProperties>
</file>