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2944EF-BD2B-4152-AB83-6C52C31A62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 Analytics dashboard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03F8A4-B8D9-4BBE-ABA6-0D7C7C3C5F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8/19/2023 10:01:16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708503F7-D403-40AB-8E84-FF28AC965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628650"/>
            <a:ext cx="8115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CC053A15-DAC8-4D38-A511-E24F37350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28650"/>
            <a:ext cx="9544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4" name="slide4">
            <a:extLst>
              <a:ext uri="{FF2B5EF4-FFF2-40B4-BE49-F238E27FC236}">
                <a16:creationId xmlns:a16="http://schemas.microsoft.com/office/drawing/2014/main" id="{C2B96919-279D-4C61-8139-C249FF2F5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33375"/>
            <a:ext cx="10953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5" name="slide5">
            <a:extLst>
              <a:ext uri="{FF2B5EF4-FFF2-40B4-BE49-F238E27FC236}">
                <a16:creationId xmlns:a16="http://schemas.microsoft.com/office/drawing/2014/main" id="{875B9395-BEA1-487F-A4EE-CA8AC8EF1A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28650"/>
            <a:ext cx="9544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oyee by age group" id="6" name="slide6">
            <a:extLst>
              <a:ext uri="{FF2B5EF4-FFF2-40B4-BE49-F238E27FC236}">
                <a16:creationId xmlns:a16="http://schemas.microsoft.com/office/drawing/2014/main" id="{09C9850D-BC47-4B57-B7DE-3A93EA8DB9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28650"/>
            <a:ext cx="9544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7" name="slide7">
            <a:extLst>
              <a:ext uri="{FF2B5EF4-FFF2-40B4-BE49-F238E27FC236}">
                <a16:creationId xmlns:a16="http://schemas.microsoft.com/office/drawing/2014/main" id="{58C5B489-3CF3-4D99-A912-681A0604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628650"/>
            <a:ext cx="9553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8" name="slide8">
            <a:extLst>
              <a:ext uri="{FF2B5EF4-FFF2-40B4-BE49-F238E27FC236}">
                <a16:creationId xmlns:a16="http://schemas.microsoft.com/office/drawing/2014/main" id="{6E60B459-4596-431E-8D18-731ACA2DD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85800"/>
            <a:ext cx="9639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" id="9" name="slide9">
            <a:extLst>
              <a:ext uri="{FF2B5EF4-FFF2-40B4-BE49-F238E27FC236}">
                <a16:creationId xmlns:a16="http://schemas.microsoft.com/office/drawing/2014/main" id="{D527C535-4BBF-491A-837F-353DFBCC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709612"/>
            <a:ext cx="10429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2023-08-19T04:31:18Z</dcterms:created>
  <dcterms:modified xsi:type="dcterms:W3CDTF">2023-08-19T04:31:18Z</dcterms:modified>
</cp:coreProperties>
</file>