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9" autoAdjust="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E5816-087F-4D74-B43E-2177C2272070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283CF-C89D-4E67-BB1B-0CC91BB7FC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283CF-C89D-4E67-BB1B-0CC91BB7FCF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9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283CF-C89D-4E67-BB1B-0CC91BB7FCF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6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960425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5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2488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805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43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7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2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62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83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7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306F33F-BA98-4ACB-B319-F06D9AB753B5}" type="datetimeFigureOut">
              <a:rPr lang="en-US" smtClean="0"/>
              <a:pPr/>
              <a:t>1/25/2018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663A888-7CF2-41A0-B6AE-2EA97FA667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80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0" pos="1386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orient="horz" pos="3840">
          <p15:clr>
            <a:srgbClr val="F26B43"/>
          </p15:clr>
        </p15:guide>
        <p15:guide id="8" pos="3312">
          <p15:clr>
            <a:srgbClr val="F26B43"/>
          </p15:clr>
        </p15:guide>
        <p15:guide id="9" pos="3600">
          <p15:clr>
            <a:srgbClr val="F26B43"/>
          </p15:clr>
        </p15:guide>
        <p15:guide id="10" orient="horz" pos="360">
          <p15:clr>
            <a:srgbClr val="F26B43"/>
          </p15:clr>
        </p15:guide>
        <p15:guide id="11" pos="5526">
          <p15:clr>
            <a:srgbClr val="F26B43"/>
          </p15:clr>
        </p15:guide>
        <p15:guide id="12" pos="180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gov_pro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37377" y="141744"/>
            <a:ext cx="7016023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4000" b="1" dirty="0">
                <a:ln w="50800"/>
                <a:solidFill>
                  <a:schemeClr val="accent4">
                    <a:lumMod val="75000"/>
                  </a:schemeClr>
                </a:solidFill>
                <a:latin typeface="Baskerville Old Face" pitchFamily="18" charset="0"/>
              </a:rPr>
              <a:t>School Education</a:t>
            </a:r>
          </a:p>
          <a:p>
            <a:pPr algn="ctr"/>
            <a:r>
              <a:rPr lang="en-US" sz="4000" b="1" dirty="0">
                <a:ln w="50800"/>
                <a:solidFill>
                  <a:schemeClr val="accent4">
                    <a:lumMod val="75000"/>
                  </a:schemeClr>
                </a:solidFill>
                <a:latin typeface="Baskerville Old Face" pitchFamily="18" charset="0"/>
              </a:rPr>
              <a:t> and Health Reporter</a:t>
            </a:r>
          </a:p>
          <a:p>
            <a:pPr algn="ctr"/>
            <a:r>
              <a:rPr lang="en-US" sz="2400" b="1" dirty="0">
                <a:ln w="50800"/>
                <a:solidFill>
                  <a:schemeClr val="accent4">
                    <a:lumMod val="75000"/>
                  </a:schemeClr>
                </a:solidFill>
                <a:latin typeface="Baskerville Old Face" pitchFamily="18" charset="0"/>
              </a:rPr>
              <a:t>&amp; </a:t>
            </a:r>
            <a:r>
              <a:rPr lang="en-US" sz="4000" b="1" dirty="0">
                <a:ln w="50800"/>
                <a:solidFill>
                  <a:schemeClr val="accent4">
                    <a:lumMod val="75000"/>
                  </a:schemeClr>
                </a:solidFill>
                <a:latin typeface="Baskerville Old Face" pitchFamily="18" charset="0"/>
              </a:rPr>
              <a:t>Know Your District </a:t>
            </a:r>
            <a:r>
              <a:rPr lang="en-US" sz="2400" b="1" dirty="0">
                <a:ln w="50800"/>
                <a:solidFill>
                  <a:schemeClr val="accent4">
                    <a:lumMod val="75000"/>
                  </a:schemeClr>
                </a:solidFill>
                <a:latin typeface="Baskerville Old Face" pitchFamily="18" charset="0"/>
              </a:rPr>
              <a:t>App</a:t>
            </a:r>
            <a:r>
              <a:rPr lang="en-US" sz="4000" b="1" dirty="0">
                <a:ln w="50800"/>
                <a:solidFill>
                  <a:schemeClr val="accent4">
                    <a:lumMod val="75000"/>
                  </a:schemeClr>
                </a:solidFill>
                <a:latin typeface="Baskerville Old Face" pitchFamily="18" charset="0"/>
              </a:rPr>
              <a:t> </a:t>
            </a:r>
          </a:p>
          <a:p>
            <a:pPr algn="ctr"/>
            <a:endParaRPr lang="en-US" sz="2400" b="1" dirty="0">
              <a:ln w="50800"/>
              <a:solidFill>
                <a:schemeClr val="accent4">
                  <a:lumMod val="75000"/>
                </a:schemeClr>
              </a:solidFill>
              <a:latin typeface="Baskerville Old Face" pitchFamily="18" charset="0"/>
            </a:endParaRPr>
          </a:p>
          <a:p>
            <a:pPr algn="ctr"/>
            <a:r>
              <a:rPr lang="en-US" sz="2400" b="1" dirty="0">
                <a:ln w="50800"/>
                <a:solidFill>
                  <a:schemeClr val="accent4">
                    <a:lumMod val="75000"/>
                  </a:schemeClr>
                </a:solidFill>
                <a:latin typeface="Baskerville Old Face" pitchFamily="18" charset="0"/>
              </a:rPr>
              <a:t>Inaugurated by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2375118"/>
            <a:ext cx="7010400" cy="1815882"/>
          </a:xfrm>
          <a:prstGeom prst="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nvex"/>
            <a:contourClr>
              <a:srgbClr val="969696"/>
            </a:contourClr>
          </a:sp3d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>
              <a:lnSpc>
                <a:spcPct val="80000"/>
              </a:lnSpc>
              <a:buNone/>
            </a:pPr>
            <a:endParaRPr lang="en-US" sz="3200" b="1" dirty="0">
              <a:ln w="50800"/>
              <a:solidFill>
                <a:schemeClr val="bg1">
                  <a:shade val="50000"/>
                </a:schemeClr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en-US" sz="4800" b="1" dirty="0">
                <a:ln w="50800"/>
                <a:solidFill>
                  <a:schemeClr val="accent4">
                    <a:lumMod val="75000"/>
                  </a:schemeClr>
                </a:solidFill>
                <a:latin typeface="Baskerville Old Face" pitchFamily="18" charset="0"/>
              </a:rPr>
              <a:t>Shri</a:t>
            </a:r>
            <a:r>
              <a:rPr lang="en-US" sz="3600" b="1" dirty="0">
                <a:ln w="50800"/>
                <a:solidFill>
                  <a:schemeClr val="bg1">
                    <a:shade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 err="1">
                <a:ln w="50800"/>
                <a:solidFill>
                  <a:schemeClr val="accent4">
                    <a:lumMod val="75000"/>
                  </a:schemeClr>
                </a:solidFill>
                <a:latin typeface="Baskerville Old Face" pitchFamily="18" charset="0"/>
              </a:rPr>
              <a:t>Navjot</a:t>
            </a:r>
            <a:r>
              <a:rPr lang="en-US" sz="3600" b="1" dirty="0">
                <a:ln w="50800"/>
                <a:solidFill>
                  <a:schemeClr val="bg1">
                    <a:shade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>
                <a:ln w="50800"/>
                <a:solidFill>
                  <a:schemeClr val="accent4">
                    <a:lumMod val="75000"/>
                  </a:schemeClr>
                </a:solidFill>
                <a:latin typeface="Baskerville Old Face" pitchFamily="18" charset="0"/>
              </a:rPr>
              <a:t>Singh</a:t>
            </a:r>
            <a:r>
              <a:rPr lang="en-US" sz="3600" b="1" dirty="0">
                <a:ln w="50800"/>
                <a:solidFill>
                  <a:schemeClr val="bg1">
                    <a:shade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b="1" dirty="0">
                <a:ln w="50800"/>
                <a:solidFill>
                  <a:schemeClr val="accent4">
                    <a:lumMod val="75000"/>
                  </a:schemeClr>
                </a:solidFill>
                <a:latin typeface="Baskerville Old Face" pitchFamily="18" charset="0"/>
              </a:rPr>
              <a:t>Sidhu</a:t>
            </a:r>
          </a:p>
          <a:p>
            <a:pPr algn="ctr">
              <a:lnSpc>
                <a:spcPct val="80000"/>
              </a:lnSpc>
              <a:buNone/>
            </a:pPr>
            <a:endParaRPr lang="en-US" sz="3000" b="1" dirty="0">
              <a:ln w="50800"/>
              <a:solidFill>
                <a:schemeClr val="bg1">
                  <a:shade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buNone/>
            </a:pPr>
            <a:endParaRPr lang="en-US" sz="3000" b="1" dirty="0">
              <a:ln w="50800"/>
              <a:solidFill>
                <a:schemeClr val="bg1">
                  <a:shade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4052" y="3368457"/>
            <a:ext cx="7487947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n w="50800"/>
                <a:solidFill>
                  <a:schemeClr val="accent4">
                    <a:lumMod val="75000"/>
                  </a:schemeClr>
                </a:solidFill>
                <a:latin typeface="Baskerville Old Face" pitchFamily="18" charset="0"/>
              </a:rPr>
              <a:t>Hon’ble Minister for Local Government &amp;</a:t>
            </a:r>
            <a:r>
              <a:rPr lang="en-IN" sz="2000" b="1" dirty="0">
                <a:ln w="50800"/>
                <a:solidFill>
                  <a:schemeClr val="accent4">
                    <a:lumMod val="75000"/>
                  </a:schemeClr>
                </a:solidFill>
                <a:latin typeface="Baskerville Old Face" pitchFamily="18" charset="0"/>
              </a:rPr>
              <a:t>Tourism and Cultural Affairs</a:t>
            </a:r>
          </a:p>
          <a:p>
            <a:pPr algn="ctr"/>
            <a:endParaRPr lang="en-US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ln w="50800"/>
                <a:solidFill>
                  <a:schemeClr val="accent4">
                    <a:lumMod val="75000"/>
                  </a:schemeClr>
                </a:solidFill>
                <a:latin typeface="Baskerville Old Face" pitchFamily="18" charset="0"/>
              </a:rPr>
              <a:t>Developed by </a:t>
            </a:r>
          </a:p>
          <a:p>
            <a:pPr algn="ctr"/>
            <a:r>
              <a:rPr lang="en-US" sz="3200" b="1" dirty="0">
                <a:ln w="50800"/>
                <a:solidFill>
                  <a:schemeClr val="accent4">
                    <a:lumMod val="75000"/>
                  </a:schemeClr>
                </a:solidFill>
                <a:latin typeface="Baskerville Old Face" pitchFamily="18" charset="0"/>
              </a:rPr>
              <a:t>District Administration</a:t>
            </a:r>
          </a:p>
          <a:p>
            <a:pPr algn="ctr"/>
            <a:r>
              <a:rPr lang="en-US" sz="3200" b="1" dirty="0">
                <a:ln w="50800"/>
                <a:solidFill>
                  <a:schemeClr val="accent4">
                    <a:lumMod val="75000"/>
                  </a:schemeClr>
                </a:solidFill>
                <a:latin typeface="Baskerville Old Face" pitchFamily="18" charset="0"/>
              </a:rPr>
              <a:t>And </a:t>
            </a:r>
          </a:p>
          <a:p>
            <a:pPr algn="ctr"/>
            <a:r>
              <a:rPr lang="en-US" sz="3200" b="1" dirty="0">
                <a:ln w="50800"/>
                <a:solidFill>
                  <a:schemeClr val="accent4">
                    <a:lumMod val="75000"/>
                  </a:schemeClr>
                </a:solidFill>
                <a:latin typeface="Baskerville Old Face" pitchFamily="18" charset="0"/>
              </a:rPr>
              <a:t>SLIET </a:t>
            </a:r>
            <a:r>
              <a:rPr lang="en-US" sz="3200" b="1" dirty="0" err="1">
                <a:ln w="50800"/>
                <a:solidFill>
                  <a:schemeClr val="accent4">
                    <a:lumMod val="75000"/>
                  </a:schemeClr>
                </a:solidFill>
                <a:latin typeface="Baskerville Old Face" pitchFamily="18" charset="0"/>
              </a:rPr>
              <a:t>Longowal</a:t>
            </a:r>
            <a:endParaRPr lang="en-US" sz="3200" b="1" dirty="0">
              <a:ln w="50800"/>
              <a:solidFill>
                <a:schemeClr val="accent4">
                  <a:lumMod val="75000"/>
                </a:schemeClr>
              </a:solidFill>
              <a:latin typeface="Baskerville Old Face" pitchFamily="18" charset="0"/>
            </a:endParaRPr>
          </a:p>
          <a:p>
            <a:pPr algn="ctr"/>
            <a:endParaRPr lang="en-US" sz="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ln w="50800"/>
                <a:solidFill>
                  <a:schemeClr val="accent4">
                    <a:lumMod val="75000"/>
                  </a:schemeClr>
                </a:solidFill>
                <a:latin typeface="Baskerville Old Face" pitchFamily="18" charset="0"/>
              </a:rPr>
              <a:t>On Friday  26th Jan, 2018</a:t>
            </a:r>
          </a:p>
        </p:txBody>
      </p:sp>
      <p:pic>
        <p:nvPicPr>
          <p:cNvPr id="11" name="Picture 10" descr="images.jpg"/>
          <p:cNvPicPr>
            <a:picLocks noChangeAspect="1"/>
          </p:cNvPicPr>
          <p:nvPr/>
        </p:nvPicPr>
        <p:blipFill>
          <a:blip r:embed="rId3"/>
          <a:srcRect r="39167"/>
          <a:stretch>
            <a:fillRect/>
          </a:stretch>
        </p:blipFill>
        <p:spPr>
          <a:xfrm>
            <a:off x="-76200" y="1"/>
            <a:ext cx="6553200" cy="6934200"/>
          </a:xfrm>
          <a:prstGeom prst="rect">
            <a:avLst/>
          </a:prstGeom>
        </p:spPr>
      </p:pic>
      <p:pic>
        <p:nvPicPr>
          <p:cNvPr id="12" name="Picture 11" descr="images.jpg"/>
          <p:cNvPicPr>
            <a:picLocks noChangeAspect="1"/>
          </p:cNvPicPr>
          <p:nvPr/>
        </p:nvPicPr>
        <p:blipFill>
          <a:blip r:embed="rId3"/>
          <a:srcRect l="43333"/>
          <a:stretch>
            <a:fillRect/>
          </a:stretch>
        </p:blipFill>
        <p:spPr>
          <a:xfrm>
            <a:off x="2597599" y="-1"/>
            <a:ext cx="6546401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01495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61059 -0.0055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21" y="-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44444E-6 L 0.625 4.44444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37377" y="-39945"/>
            <a:ext cx="701602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endParaRPr lang="en-US" sz="2000" b="1" dirty="0">
              <a:ln w="50800"/>
              <a:solidFill>
                <a:schemeClr val="bg1">
                  <a:shade val="50000"/>
                </a:schemeClr>
              </a:solidFill>
              <a:latin typeface="Baskerville Old Fac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125" y="2703493"/>
            <a:ext cx="63818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A5002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  <a:hlinkClick r:id="rId3"/>
              </a:rPr>
              <a:t>SEHR</a:t>
            </a:r>
          </a:p>
          <a:p>
            <a:pPr algn="ctr"/>
            <a:r>
              <a:rPr lang="en-US" sz="28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A5002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  <a:hlinkClick r:id="rId3"/>
              </a:rPr>
              <a:t>School Education and Health Reporter</a:t>
            </a:r>
            <a:endParaRPr lang="en-US" sz="28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rgbClr val="A5002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857131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299</TotalTime>
  <Words>48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Baskerville Old Face</vt:lpstr>
      <vt:lpstr>Calibri</vt:lpstr>
      <vt:lpstr>Century Schoolbook</vt:lpstr>
      <vt:lpstr>Corbel</vt:lpstr>
      <vt:lpstr>Times New Roman</vt:lpstr>
      <vt:lpstr>Feathered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Amal Server</dc:creator>
  <cp:lastModifiedBy>Avi G</cp:lastModifiedBy>
  <cp:revision>49</cp:revision>
  <dcterms:created xsi:type="dcterms:W3CDTF">2013-08-23T11:07:57Z</dcterms:created>
  <dcterms:modified xsi:type="dcterms:W3CDTF">2018-01-25T15:35:44Z</dcterms:modified>
</cp:coreProperties>
</file>