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9" autoAdjust="0"/>
  </p:normalViewPr>
  <p:slideViewPr>
    <p:cSldViewPr>
      <p:cViewPr varScale="1">
        <p:scale>
          <a:sx n="69" d="100"/>
          <a:sy n="69" d="100"/>
        </p:scale>
        <p:origin x="5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E5816-087F-4D74-B43E-2177C2272070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83CF-C89D-4E67-BB1B-0CC91BB7F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283CF-C89D-4E67-BB1B-0CC91BB7FC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9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283CF-C89D-4E67-BB1B-0CC91BB7FCF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6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D774-F286-415C-9DC2-664F6C25C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F145A-8575-4F65-A990-0C229CC2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18E9-E5A0-4C8C-8CA9-EC489359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7074-7F8D-4451-BB20-DC0F0F8E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64CA-F3CF-4C50-93D9-5518C645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FF67-AED4-47EF-A2A3-6A3C7FEF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FF919-B7D1-4720-BA0C-F7C2842E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616D-1126-443A-B70E-9DAE8978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EA45-04F3-493E-81B4-3F9BB619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11F9-5CD6-455F-935B-9CA3F35E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9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E5646-4701-41CC-B8A7-752C97C2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C6DAE-08FD-4713-A007-DEBED040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0506-9773-4622-956B-2321D15A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61C9-FA6D-45B7-B694-A2756635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DC02-1028-4033-A668-FE5FDE1A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02FA-EFA3-473D-ACAE-02E31E1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F339-97A1-4CFD-84A5-9C44D6BD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E6CF-5134-46DE-B272-C357C107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5121-577B-4906-802B-AC714107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1729-8462-4427-B73A-28F045E9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AFF4-B93D-4EC6-AFB4-FEE5FE73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2DF0-29A3-4A03-B714-222C74F8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14CE-6FFE-4F99-A2C5-D8321035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9086-2225-46C3-9D99-038CDB1C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F215-7CB8-4743-AAE4-0C5FE81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4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5CA8-304D-40B0-A514-817F42B9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DE01-69D5-4E77-A2D7-D6C706F4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605EA-0B40-45C7-A5D5-7F44DE2B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3EF8D-E2D9-457E-BA79-071D5D59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9C72E-3B03-4642-BD8A-337E307C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45DA-9360-4D32-890E-44B5F4AB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61A1-A24B-48B2-856F-66CA0DAC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E7FD-1376-44B9-912A-C7F85880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9277-20BD-40A2-8744-465683EF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C98DE-6BDC-49F0-853F-65F6B3BC9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A00EA-51F0-4DC8-B557-6C16EEABD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21EE8-FC31-45A2-AC92-91C2B00F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542BA-A80E-4DF6-8FAD-D6B52F7F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B0D84-DFED-4F3E-8D13-C4A347EE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87D0-55D6-401B-B15A-F9323C3E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281FE-8053-4541-92EA-0C69C3B3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E38B-589C-4C8E-A329-13217FD6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B4E0-825B-479F-B54C-7D20A0D1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5AECF-9A66-4245-8271-E188B6A6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F4942-AFC5-467F-A059-8DD0248E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B5495-545B-494F-A1DB-665234E5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7964-F898-486C-BAF0-42A11C27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362C-57DA-4EEF-9695-7588CED9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548AC-6ACB-402E-A7AB-C36442A3C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B7FB8-0251-44AA-91A8-50A41726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D1E9B-5CD6-40D5-8378-9A5AD695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344A-8699-4812-9C00-68A4A6D7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715B-A6E0-4001-A8B6-BE248BDB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BB63D-096B-44F8-B456-E8CD5C92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CA8C5-D4D3-478C-9069-95D20AA02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9EF6D-B164-4810-A5FF-B791B4FA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FF7F-593C-4164-BFF0-4FED178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4D665-5373-4713-BE53-1F651D8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5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C0A51-3ADB-4BFF-B7D7-D6C1A40F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C2779-2F0C-4222-8597-9C3959317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A879-4BAC-48B5-BEB2-63853FEE3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757D-31D2-48DE-BE5F-D77E0BC09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CB5D-754B-4067-B764-D886A2A8E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1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/gov_pro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ina_Black_Granite.jpg">
            <a:extLst>
              <a:ext uri="{FF2B5EF4-FFF2-40B4-BE49-F238E27FC236}">
                <a16:creationId xmlns:a16="http://schemas.microsoft.com/office/drawing/2014/main" id="{C2472B43-5B3E-4D1E-B83A-4FFB5DF8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" y="-1008355"/>
            <a:ext cx="8113777" cy="8722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nvex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137377" y="-39945"/>
            <a:ext cx="701602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000" b="1" dirty="0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School Education and Health Reporter</a:t>
            </a:r>
          </a:p>
          <a:p>
            <a:pPr algn="ctr"/>
            <a:r>
              <a:rPr lang="en-US" sz="3000" b="1" dirty="0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&amp; Know Your District App </a:t>
            </a:r>
          </a:p>
          <a:p>
            <a:pPr algn="ctr"/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Developed by </a:t>
            </a:r>
          </a:p>
          <a:p>
            <a:pPr algn="ctr"/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District Administration</a:t>
            </a:r>
          </a:p>
          <a:p>
            <a:pPr algn="ctr"/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And </a:t>
            </a:r>
          </a:p>
          <a:p>
            <a:pPr algn="ctr"/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SLIET </a:t>
            </a:r>
            <a:r>
              <a:rPr lang="en-US" sz="2000" b="1" dirty="0" err="1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Longowal</a:t>
            </a:r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  <a:latin typeface="Baskerville Old Face" pitchFamily="18" charset="0"/>
            </a:endParaRPr>
          </a:p>
          <a:p>
            <a:pPr algn="ctr"/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Baskerville Old Face" pitchFamily="18" charset="0"/>
              </a:rPr>
              <a:t>Inaugurated by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8726" y="2057400"/>
            <a:ext cx="7010400" cy="1562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lnSpc>
                <a:spcPct val="80000"/>
              </a:lnSpc>
              <a:buNone/>
            </a:pP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sz="30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Shri </a:t>
            </a:r>
            <a:r>
              <a:rPr lang="en-US" sz="3000" b="1" dirty="0" err="1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Navjot</a:t>
            </a:r>
            <a:r>
              <a:rPr lang="en-US" sz="30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Singh Sidhu</a:t>
            </a:r>
          </a:p>
          <a:p>
            <a:pPr algn="ctr">
              <a:lnSpc>
                <a:spcPct val="80000"/>
              </a:lnSpc>
              <a:buNone/>
            </a:pPr>
            <a:endParaRPr lang="en-US" sz="3000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3000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528" y="2826871"/>
            <a:ext cx="7714997" cy="3954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Hon;ble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Minister for Local Government &amp;</a:t>
            </a:r>
            <a:r>
              <a:rPr lang="en-IN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Tourism and Cultural Affairs</a:t>
            </a:r>
          </a:p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presence  of</a:t>
            </a:r>
          </a:p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Shri Vijay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Inder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Singla</a:t>
            </a:r>
          </a:p>
          <a:p>
            <a:pPr algn="ctr"/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Hon.’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ble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Member Legislative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Asssembly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Sangrur</a:t>
            </a:r>
          </a:p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Shri Amar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Partap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Singh Virk, IAS</a:t>
            </a:r>
          </a:p>
          <a:p>
            <a:pPr algn="ctr"/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Hon’ble Deputy Commissioner, Sangrur</a:t>
            </a:r>
          </a:p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 Shri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Shalender</a:t>
            </a: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Kumar Jain	</a:t>
            </a:r>
          </a:p>
          <a:p>
            <a:pPr algn="ctr"/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Hon’ble Director, SLIET, </a:t>
            </a:r>
            <a:r>
              <a:rPr lang="en-US" b="1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Longowal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On Friday  26</a:t>
            </a:r>
            <a:r>
              <a:rPr lang="en-US" sz="1700" b="1" spc="50" baseline="30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7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Jan, 2018</a:t>
            </a:r>
          </a:p>
        </p:txBody>
      </p:sp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4"/>
          <a:srcRect r="39167"/>
          <a:stretch>
            <a:fillRect/>
          </a:stretch>
        </p:blipFill>
        <p:spPr>
          <a:xfrm>
            <a:off x="0" y="-76200"/>
            <a:ext cx="5748020" cy="7086600"/>
          </a:xfrm>
          <a:prstGeom prst="rect">
            <a:avLst/>
          </a:prstGeom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4"/>
          <a:srcRect l="43333"/>
          <a:stretch>
            <a:fillRect/>
          </a:stretch>
        </p:blipFill>
        <p:spPr>
          <a:xfrm>
            <a:off x="3789680" y="-133350"/>
            <a:ext cx="5354320" cy="7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14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61059 -0.0055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" y="-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625 0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ina_Black_Granite.jpg">
            <a:extLst>
              <a:ext uri="{FF2B5EF4-FFF2-40B4-BE49-F238E27FC236}">
                <a16:creationId xmlns:a16="http://schemas.microsoft.com/office/drawing/2014/main" id="{C2472B43-5B3E-4D1E-B83A-4FFB5DF8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" y="-1008355"/>
            <a:ext cx="8113777" cy="8722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nvex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137377" y="-39945"/>
            <a:ext cx="70160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8726" y="2057400"/>
            <a:ext cx="7010400" cy="8556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lnSpc>
                <a:spcPct val="80000"/>
              </a:lnSpc>
              <a:buNone/>
            </a:pP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endParaRPr lang="en-US" sz="3000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7371" y="2703493"/>
            <a:ext cx="63818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  <a:hlinkClick r:id="rId4"/>
              </a:rPr>
              <a:t>SEHR</a:t>
            </a:r>
          </a:p>
          <a:p>
            <a:pPr algn="ctr"/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  <a:hlinkClick r:id="rId4"/>
              </a:rPr>
              <a:t>School Education and Health Reporter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5713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76</Words>
  <Application>Microsoft Office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 Server</dc:creator>
  <cp:lastModifiedBy>Umang Patel</cp:lastModifiedBy>
  <cp:revision>45</cp:revision>
  <dcterms:created xsi:type="dcterms:W3CDTF">2013-08-23T11:07:57Z</dcterms:created>
  <dcterms:modified xsi:type="dcterms:W3CDTF">2018-01-25T11:29:57Z</dcterms:modified>
</cp:coreProperties>
</file>