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5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6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6F00-CBF4-4C47-A0D5-80470378875C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A79F-A8D0-4DD5-82B3-619BBC57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69750" y="223335"/>
            <a:ext cx="11145502" cy="437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456174" y="36144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56173" y="2921667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56172" y="2239877"/>
            <a:ext cx="564543" cy="564543"/>
          </a:xfrm>
          <a:prstGeom prst="rect">
            <a:avLst/>
          </a:prstGeom>
          <a:ln w="254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94121" y="1173808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750" y="1973177"/>
            <a:ext cx="1714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Table:</a:t>
            </a:r>
            <a:endParaRPr lang="en-US" sz="4800" dirty="0"/>
          </a:p>
        </p:txBody>
      </p:sp>
      <p:sp>
        <p:nvSpPr>
          <p:cNvPr id="16" name="Rectangle 15"/>
          <p:cNvSpPr/>
          <p:nvPr/>
        </p:nvSpPr>
        <p:spPr>
          <a:xfrm>
            <a:off x="1183783" y="1040582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endParaRPr lang="en-US" sz="4800" dirty="0"/>
          </a:p>
        </p:txBody>
      </p:sp>
      <p:sp>
        <p:nvSpPr>
          <p:cNvPr id="17" name="Rectangle 16"/>
          <p:cNvSpPr/>
          <p:nvPr/>
        </p:nvSpPr>
        <p:spPr>
          <a:xfrm>
            <a:off x="1183783" y="223335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endParaRPr lang="en-US" sz="4800" dirty="0"/>
          </a:p>
        </p:txBody>
      </p:sp>
      <p:sp>
        <p:nvSpPr>
          <p:cNvPr id="18" name="Rectangle 17"/>
          <p:cNvSpPr/>
          <p:nvPr/>
        </p:nvSpPr>
        <p:spPr>
          <a:xfrm>
            <a:off x="9294124" y="36144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94123" y="2921667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94121" y="356561"/>
            <a:ext cx="564543" cy="564543"/>
          </a:xfrm>
          <a:prstGeom prst="rect">
            <a:avLst/>
          </a:prstGeom>
          <a:ln w="254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22471" y="1173808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22474" y="36144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22473" y="2921667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08274" y="3614484"/>
            <a:ext cx="564543" cy="564543"/>
          </a:xfrm>
          <a:prstGeom prst="rect">
            <a:avLst/>
          </a:prstGeom>
          <a:ln w="254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56171" y="1173808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65021" y="36144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50821" y="36144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50820" y="2921667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6621" y="3614484"/>
            <a:ext cx="564543" cy="564543"/>
          </a:xfrm>
          <a:prstGeom prst="rect">
            <a:avLst/>
          </a:prstGeom>
          <a:ln w="254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8331" y="36144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84131" y="36144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84130" y="1173808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69931" y="3614484"/>
            <a:ext cx="564543" cy="564543"/>
          </a:xfrm>
          <a:prstGeom prst="rect">
            <a:avLst/>
          </a:prstGeom>
          <a:ln w="254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69750" y="1871579"/>
            <a:ext cx="11145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4162" y="1021083"/>
            <a:ext cx="11145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12258" y="223335"/>
            <a:ext cx="0" cy="437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42387" y="223335"/>
            <a:ext cx="0" cy="437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66038" y="223335"/>
            <a:ext cx="0" cy="437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40760" y="223335"/>
            <a:ext cx="0" cy="437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196050" y="223335"/>
            <a:ext cx="0" cy="437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5" y="1145850"/>
            <a:ext cx="11467570" cy="45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1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69749" y="223335"/>
            <a:ext cx="11646947" cy="437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05105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11039" y="2490595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05102" y="3188367"/>
            <a:ext cx="564543" cy="564543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750" y="1973177"/>
            <a:ext cx="1714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Table:</a:t>
            </a:r>
            <a:endParaRPr lang="en-US" sz="4800" dirty="0"/>
          </a:p>
        </p:txBody>
      </p:sp>
      <p:sp>
        <p:nvSpPr>
          <p:cNvPr id="16" name="Rectangle 15"/>
          <p:cNvSpPr/>
          <p:nvPr/>
        </p:nvSpPr>
        <p:spPr>
          <a:xfrm>
            <a:off x="1183783" y="1040582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endParaRPr lang="en-US" sz="4800" dirty="0"/>
          </a:p>
        </p:txBody>
      </p:sp>
      <p:sp>
        <p:nvSpPr>
          <p:cNvPr id="17" name="Rectangle 16"/>
          <p:cNvSpPr/>
          <p:nvPr/>
        </p:nvSpPr>
        <p:spPr>
          <a:xfrm>
            <a:off x="1183783" y="223335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endParaRPr lang="en-US" sz="4800" dirty="0"/>
          </a:p>
        </p:txBody>
      </p:sp>
      <p:sp>
        <p:nvSpPr>
          <p:cNvPr id="25" name="Rectangle 24"/>
          <p:cNvSpPr/>
          <p:nvPr/>
        </p:nvSpPr>
        <p:spPr>
          <a:xfrm>
            <a:off x="11105101" y="1792823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69750" y="1719179"/>
            <a:ext cx="11646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4162" y="925833"/>
            <a:ext cx="11612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12258" y="223335"/>
            <a:ext cx="0" cy="437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049446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055380" y="2490595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049443" y="3188367"/>
            <a:ext cx="564543" cy="564543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049443" y="1040458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97701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03635" y="247800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997698" y="3175776"/>
            <a:ext cx="564543" cy="564543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30848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94408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84694" y="1023299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94407" y="3185361"/>
            <a:ext cx="564543" cy="564543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27555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05630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23317" y="3881184"/>
            <a:ext cx="564543" cy="564543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965993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59921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957217" y="260250"/>
            <a:ext cx="564543" cy="564543"/>
          </a:xfrm>
          <a:prstGeom prst="rect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620284" y="3881184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65993" y="1040457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20284" y="1033563"/>
            <a:ext cx="564543" cy="564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738085" y="223304"/>
            <a:ext cx="43543" cy="438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805618" y="216838"/>
            <a:ext cx="43543" cy="438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071207" y="223304"/>
            <a:ext cx="43543" cy="438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371611" y="216837"/>
            <a:ext cx="43543" cy="438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656573" y="223304"/>
            <a:ext cx="43543" cy="438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3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" y="975147"/>
            <a:ext cx="11985775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2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Roberts</dc:creator>
  <cp:lastModifiedBy>Mark Roberts</cp:lastModifiedBy>
  <cp:revision>7</cp:revision>
  <dcterms:created xsi:type="dcterms:W3CDTF">2019-11-20T21:51:36Z</dcterms:created>
  <dcterms:modified xsi:type="dcterms:W3CDTF">2019-11-20T22:46:12Z</dcterms:modified>
</cp:coreProperties>
</file>