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7" r:id="rId3"/>
    <p:sldId id="258" r:id="rId4"/>
    <p:sldId id="260" r:id="rId5"/>
    <p:sldId id="261" r:id="rId6"/>
    <p:sldId id="302" r:id="rId7"/>
    <p:sldId id="303" r:id="rId8"/>
    <p:sldId id="305" r:id="rId9"/>
    <p:sldId id="306" r:id="rId10"/>
    <p:sldId id="307" r:id="rId11"/>
    <p:sldId id="304" r:id="rId12"/>
    <p:sldId id="308" r:id="rId13"/>
    <p:sldId id="310" r:id="rId14"/>
    <p:sldId id="313" r:id="rId15"/>
    <p:sldId id="314" r:id="rId16"/>
    <p:sldId id="312" r:id="rId17"/>
    <p:sldId id="316" r:id="rId18"/>
    <p:sldId id="309" r:id="rId19"/>
  </p:sldIdLst>
  <p:sldSz cx="9144000" cy="5143500" type="screen16x9"/>
  <p:notesSz cx="6858000" cy="9144000"/>
  <p:embeddedFontLst>
    <p:embeddedFont>
      <p:font typeface="Anton" pitchFamily="2" charset="0"/>
      <p:regular r:id="rId21"/>
    </p:embeddedFont>
    <p:embeddedFont>
      <p:font typeface="Barlow Semi Condensed" panose="00000506000000000000" pitchFamily="2" charset="0"/>
      <p:regular r:id="rId22"/>
      <p:bold r:id="rId23"/>
      <p:italic r:id="rId24"/>
      <p:boldItalic r:id="rId25"/>
    </p:embeddedFont>
    <p:embeddedFont>
      <p:font typeface="Impact" panose="020B0806030902050204" pitchFamily="34" charset="0"/>
      <p:regular r:id="rId26"/>
    </p:embeddedFont>
    <p:embeddedFont>
      <p:font typeface="Montserrat" panose="00000500000000000000" pitchFamily="2" charset="0"/>
      <p:regular r:id="rId27"/>
      <p:bold r:id="rId28"/>
      <p:italic r:id="rId29"/>
      <p:boldItalic r:id="rId30"/>
    </p:embeddedFont>
    <p:embeddedFont>
      <p:font typeface="Nuni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D6E97C-9FFF-44A4-9FEA-CB84E1D9A847}">
  <a:tblStyle styleId="{89D6E97C-9FFF-44A4-9FEA-CB84E1D9A8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54534f808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54534f808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77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923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0295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513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945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911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0776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215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117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760a3cf719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760a3cf719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7e7f3721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7e7f3721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6bd7ecb2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6bd7ecb2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502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5362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3808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15866b04c_1_7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15866b04c_1_7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167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36575" y="1906514"/>
            <a:ext cx="5470800" cy="1437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000"/>
              <a:buNone/>
              <a:defRPr sz="4500">
                <a:solidFill>
                  <a:schemeClr val="lt1"/>
                </a:solidFill>
              </a:defRPr>
            </a:lvl1pPr>
            <a:lvl2pPr lvl="1" algn="r">
              <a:spcBef>
                <a:spcPts val="0"/>
              </a:spcBef>
              <a:spcAft>
                <a:spcPts val="0"/>
              </a:spcAft>
              <a:buClr>
                <a:schemeClr val="lt1"/>
              </a:buClr>
              <a:buSzPts val="5200"/>
              <a:buNone/>
              <a:defRPr sz="5200">
                <a:solidFill>
                  <a:schemeClr val="lt1"/>
                </a:solidFill>
              </a:defRPr>
            </a:lvl2pPr>
            <a:lvl3pPr lvl="2" algn="r">
              <a:spcBef>
                <a:spcPts val="0"/>
              </a:spcBef>
              <a:spcAft>
                <a:spcPts val="0"/>
              </a:spcAft>
              <a:buClr>
                <a:schemeClr val="lt1"/>
              </a:buClr>
              <a:buSzPts val="5200"/>
              <a:buNone/>
              <a:defRPr sz="5200">
                <a:solidFill>
                  <a:schemeClr val="lt1"/>
                </a:solidFill>
              </a:defRPr>
            </a:lvl3pPr>
            <a:lvl4pPr lvl="3" algn="r">
              <a:spcBef>
                <a:spcPts val="0"/>
              </a:spcBef>
              <a:spcAft>
                <a:spcPts val="0"/>
              </a:spcAft>
              <a:buClr>
                <a:schemeClr val="lt1"/>
              </a:buClr>
              <a:buSzPts val="5200"/>
              <a:buNone/>
              <a:defRPr sz="5200">
                <a:solidFill>
                  <a:schemeClr val="lt1"/>
                </a:solidFill>
              </a:defRPr>
            </a:lvl4pPr>
            <a:lvl5pPr lvl="4" algn="r">
              <a:spcBef>
                <a:spcPts val="0"/>
              </a:spcBef>
              <a:spcAft>
                <a:spcPts val="0"/>
              </a:spcAft>
              <a:buClr>
                <a:schemeClr val="lt1"/>
              </a:buClr>
              <a:buSzPts val="5200"/>
              <a:buNone/>
              <a:defRPr sz="5200">
                <a:solidFill>
                  <a:schemeClr val="lt1"/>
                </a:solidFill>
              </a:defRPr>
            </a:lvl5pPr>
            <a:lvl6pPr lvl="5" algn="r">
              <a:spcBef>
                <a:spcPts val="0"/>
              </a:spcBef>
              <a:spcAft>
                <a:spcPts val="0"/>
              </a:spcAft>
              <a:buClr>
                <a:schemeClr val="lt1"/>
              </a:buClr>
              <a:buSzPts val="5200"/>
              <a:buNone/>
              <a:defRPr sz="5200">
                <a:solidFill>
                  <a:schemeClr val="lt1"/>
                </a:solidFill>
              </a:defRPr>
            </a:lvl6pPr>
            <a:lvl7pPr lvl="6" algn="r">
              <a:spcBef>
                <a:spcPts val="0"/>
              </a:spcBef>
              <a:spcAft>
                <a:spcPts val="0"/>
              </a:spcAft>
              <a:buClr>
                <a:schemeClr val="lt1"/>
              </a:buClr>
              <a:buSzPts val="5200"/>
              <a:buNone/>
              <a:defRPr sz="5200">
                <a:solidFill>
                  <a:schemeClr val="lt1"/>
                </a:solidFill>
              </a:defRPr>
            </a:lvl7pPr>
            <a:lvl8pPr lvl="7" algn="r">
              <a:spcBef>
                <a:spcPts val="0"/>
              </a:spcBef>
              <a:spcAft>
                <a:spcPts val="0"/>
              </a:spcAft>
              <a:buClr>
                <a:schemeClr val="lt1"/>
              </a:buClr>
              <a:buSzPts val="5200"/>
              <a:buNone/>
              <a:defRPr sz="5200">
                <a:solidFill>
                  <a:schemeClr val="lt1"/>
                </a:solidFill>
              </a:defRPr>
            </a:lvl8pPr>
            <a:lvl9pPr lvl="8" algn="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116400" y="3248484"/>
            <a:ext cx="2911200" cy="39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a:endParaRPr/>
          </a:p>
        </p:txBody>
      </p:sp>
      <p:grpSp>
        <p:nvGrpSpPr>
          <p:cNvPr id="11" name="Google Shape;11;p2"/>
          <p:cNvGrpSpPr/>
          <p:nvPr/>
        </p:nvGrpSpPr>
        <p:grpSpPr>
          <a:xfrm>
            <a:off x="0" y="0"/>
            <a:ext cx="9144686" cy="2856586"/>
            <a:chOff x="0" y="0"/>
            <a:chExt cx="9142857" cy="2856586"/>
          </a:xfrm>
        </p:grpSpPr>
        <p:sp>
          <p:nvSpPr>
            <p:cNvPr id="12" name="Google Shape;12;p2"/>
            <p:cNvSpPr/>
            <p:nvPr/>
          </p:nvSpPr>
          <p:spPr>
            <a:xfrm>
              <a:off x="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7208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57208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71399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228494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85542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6855428"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42519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569444"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42519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569444"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0"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25231" y="1144251"/>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0" y="1714002"/>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342799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146203"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141837"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18801"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7997356"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8569444" y="1144251"/>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285583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1143082" y="1715215"/>
              <a:ext cx="570000" cy="57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146383"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4573361"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0"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570683" y="2284341"/>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0" y="572090"/>
              <a:ext cx="572174" cy="572245"/>
            </a:xfrm>
            <a:custGeom>
              <a:avLst/>
              <a:gdLst/>
              <a:ahLst/>
              <a:cxnLst/>
              <a:rect l="l" t="t" r="r" b="b"/>
              <a:pathLst>
                <a:path w="8073" h="8074" extrusionOk="0">
                  <a:moveTo>
                    <a:pt x="0" y="1"/>
                  </a:moveTo>
                  <a:lnTo>
                    <a:pt x="0"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141837"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799735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4000078"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6282569"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2284946"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p:nvPr/>
        </p:nvSpPr>
        <p:spPr>
          <a:xfrm>
            <a:off x="8000450" y="791"/>
            <a:ext cx="572255" cy="572255"/>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4"/>
          <p:cNvSpPr txBox="1">
            <a:spLocks noGrp="1"/>
          </p:cNvSpPr>
          <p:nvPr>
            <p:ph type="body" idx="1"/>
          </p:nvPr>
        </p:nvSpPr>
        <p:spPr>
          <a:xfrm>
            <a:off x="618625" y="1409050"/>
            <a:ext cx="6917400" cy="321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a:lvl1pPr>
            <a:lvl2pPr marL="914400" lvl="1" indent="-304800" rtl="0">
              <a:spcBef>
                <a:spcPts val="1600"/>
              </a:spcBef>
              <a:spcAft>
                <a:spcPts val="0"/>
              </a:spcAft>
              <a:buClr>
                <a:schemeClr val="dk1"/>
              </a:buClr>
              <a:buSzPts val="1200"/>
              <a:buFont typeface="Muli"/>
              <a:buChar char="○"/>
              <a:defRPr/>
            </a:lvl2pPr>
            <a:lvl3pPr marL="1371600" lvl="2" indent="-304800" rtl="0">
              <a:spcBef>
                <a:spcPts val="1600"/>
              </a:spcBef>
              <a:spcAft>
                <a:spcPts val="0"/>
              </a:spcAft>
              <a:buClr>
                <a:schemeClr val="dk1"/>
              </a:buClr>
              <a:buSzPts val="1200"/>
              <a:buFont typeface="Muli"/>
              <a:buChar char="■"/>
              <a:defRPr/>
            </a:lvl3pPr>
            <a:lvl4pPr marL="1828800" lvl="3" indent="-304800" rtl="0">
              <a:spcBef>
                <a:spcPts val="1600"/>
              </a:spcBef>
              <a:spcAft>
                <a:spcPts val="0"/>
              </a:spcAft>
              <a:buClr>
                <a:schemeClr val="dk1"/>
              </a:buClr>
              <a:buSzPts val="1200"/>
              <a:buFont typeface="Muli"/>
              <a:buChar char="●"/>
              <a:defRPr/>
            </a:lvl4pPr>
            <a:lvl5pPr marL="2286000" lvl="4" indent="-304800" rtl="0">
              <a:spcBef>
                <a:spcPts val="1600"/>
              </a:spcBef>
              <a:spcAft>
                <a:spcPts val="0"/>
              </a:spcAft>
              <a:buClr>
                <a:schemeClr val="dk1"/>
              </a:buClr>
              <a:buSzPts val="1200"/>
              <a:buFont typeface="Muli"/>
              <a:buChar char="○"/>
              <a:defRPr/>
            </a:lvl5pPr>
            <a:lvl6pPr marL="2743200" lvl="5" indent="-304800" rtl="0">
              <a:spcBef>
                <a:spcPts val="1600"/>
              </a:spcBef>
              <a:spcAft>
                <a:spcPts val="0"/>
              </a:spcAft>
              <a:buClr>
                <a:schemeClr val="dk1"/>
              </a:buClr>
              <a:buSzPts val="1200"/>
              <a:buFont typeface="Muli"/>
              <a:buChar char="■"/>
              <a:defRPr/>
            </a:lvl6pPr>
            <a:lvl7pPr marL="3200400" lvl="6" indent="-304800" rtl="0">
              <a:spcBef>
                <a:spcPts val="1600"/>
              </a:spcBef>
              <a:spcAft>
                <a:spcPts val="0"/>
              </a:spcAft>
              <a:buClr>
                <a:schemeClr val="dk1"/>
              </a:buClr>
              <a:buSzPts val="1200"/>
              <a:buFont typeface="Muli"/>
              <a:buChar char="●"/>
              <a:defRPr/>
            </a:lvl7pPr>
            <a:lvl8pPr marL="3657600" lvl="7" indent="-304800" rtl="0">
              <a:spcBef>
                <a:spcPts val="1600"/>
              </a:spcBef>
              <a:spcAft>
                <a:spcPts val="0"/>
              </a:spcAft>
              <a:buClr>
                <a:schemeClr val="dk1"/>
              </a:buClr>
              <a:buSzPts val="1200"/>
              <a:buFont typeface="Muli"/>
              <a:buChar char="○"/>
              <a:defRPr/>
            </a:lvl8pPr>
            <a:lvl9pPr marL="4114800" lvl="8" indent="-304800" rtl="0">
              <a:spcBef>
                <a:spcPts val="1600"/>
              </a:spcBef>
              <a:spcAft>
                <a:spcPts val="1600"/>
              </a:spcAft>
              <a:buClr>
                <a:schemeClr val="dk1"/>
              </a:buClr>
              <a:buSzPts val="1200"/>
              <a:buFont typeface="Muli"/>
              <a:buChar char="■"/>
              <a:defRPr/>
            </a:lvl9pPr>
          </a:lstStyle>
          <a:p>
            <a:endParaRPr/>
          </a:p>
        </p:txBody>
      </p:sp>
      <p:sp>
        <p:nvSpPr>
          <p:cNvPr id="74" name="Google Shape;74;p4"/>
          <p:cNvSpPr txBox="1">
            <a:spLocks noGrp="1"/>
          </p:cNvSpPr>
          <p:nvPr>
            <p:ph type="title"/>
          </p:nvPr>
        </p:nvSpPr>
        <p:spPr>
          <a:xfrm>
            <a:off x="0" y="0"/>
            <a:ext cx="8001600" cy="1144200"/>
          </a:xfrm>
          <a:prstGeom prst="rect">
            <a:avLst/>
          </a:prstGeom>
          <a:solidFill>
            <a:schemeClr val="dk2"/>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4"/>
          <p:cNvSpPr/>
          <p:nvPr/>
        </p:nvSpPr>
        <p:spPr>
          <a:xfrm>
            <a:off x="8571775" y="-950"/>
            <a:ext cx="569835" cy="574071"/>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
          <p:cNvSpPr/>
          <p:nvPr/>
        </p:nvSpPr>
        <p:spPr>
          <a:xfrm>
            <a:off x="8571763" y="573031"/>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8001558" y="1144259"/>
            <a:ext cx="572174" cy="569835"/>
          </a:xfrm>
          <a:custGeom>
            <a:avLst/>
            <a:gdLst/>
            <a:ahLst/>
            <a:cxnLst/>
            <a:rect l="l" t="t" r="r" b="b"/>
            <a:pathLst>
              <a:path w="8073" h="8040" extrusionOk="0">
                <a:moveTo>
                  <a:pt x="0" y="0"/>
                </a:moveTo>
                <a:lnTo>
                  <a:pt x="0" y="8039"/>
                </a:lnTo>
                <a:lnTo>
                  <a:pt x="8073" y="8039"/>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4"/>
          <p:cNvSpPr/>
          <p:nvPr/>
        </p:nvSpPr>
        <p:spPr>
          <a:xfrm>
            <a:off x="8000625" y="572092"/>
            <a:ext cx="572255" cy="572325"/>
          </a:xfrm>
          <a:custGeom>
            <a:avLst/>
            <a:gdLst/>
            <a:ahLst/>
            <a:cxnLst/>
            <a:rect l="l" t="t" r="r" b="b"/>
            <a:pathLst>
              <a:path w="8073" h="8074" extrusionOk="0">
                <a:moveTo>
                  <a:pt x="0" y="1"/>
                </a:moveTo>
                <a:lnTo>
                  <a:pt x="0"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4"/>
          <p:cNvSpPr/>
          <p:nvPr/>
        </p:nvSpPr>
        <p:spPr>
          <a:xfrm>
            <a:off x="8571763" y="1143642"/>
            <a:ext cx="569835" cy="569835"/>
          </a:xfrm>
          <a:custGeom>
            <a:avLst/>
            <a:gdLst/>
            <a:ahLst/>
            <a:cxnLst/>
            <a:rect l="l" t="t" r="r" b="b"/>
            <a:pathLst>
              <a:path w="8040" h="8040" extrusionOk="0">
                <a:moveTo>
                  <a:pt x="1" y="0"/>
                </a:moveTo>
                <a:lnTo>
                  <a:pt x="1" y="8039"/>
                </a:lnTo>
                <a:lnTo>
                  <a:pt x="8040" y="8039"/>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4"/>
          <p:cNvSpPr/>
          <p:nvPr/>
        </p:nvSpPr>
        <p:spPr>
          <a:xfrm>
            <a:off x="8572705" y="342590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4"/>
          <p:cNvSpPr/>
          <p:nvPr/>
        </p:nvSpPr>
        <p:spPr>
          <a:xfrm rot="10800000">
            <a:off x="8571773" y="456872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4"/>
          <p:cNvSpPr/>
          <p:nvPr/>
        </p:nvSpPr>
        <p:spPr>
          <a:xfrm>
            <a:off x="8572892" y="2856407"/>
            <a:ext cx="570000" cy="57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4"/>
          <p:cNvSpPr/>
          <p:nvPr/>
        </p:nvSpPr>
        <p:spPr>
          <a:xfrm>
            <a:off x="7999671" y="456875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4"/>
          <p:cNvSpPr/>
          <p:nvPr/>
        </p:nvSpPr>
        <p:spPr>
          <a:xfrm>
            <a:off x="8571763" y="1713633"/>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p:nvPr/>
        </p:nvSpPr>
        <p:spPr>
          <a:xfrm>
            <a:off x="8571820"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6"/>
          <p:cNvSpPr/>
          <p:nvPr/>
        </p:nvSpPr>
        <p:spPr>
          <a:xfrm>
            <a:off x="57594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6"/>
          <p:cNvSpPr/>
          <p:nvPr/>
        </p:nvSpPr>
        <p:spPr>
          <a:xfrm>
            <a:off x="3761"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6"/>
          <p:cNvSpPr/>
          <p:nvPr/>
        </p:nvSpPr>
        <p:spPr>
          <a:xfrm>
            <a:off x="3761" y="5721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6"/>
          <p:cNvSpPr txBox="1">
            <a:spLocks noGrp="1"/>
          </p:cNvSpPr>
          <p:nvPr>
            <p:ph type="title"/>
          </p:nvPr>
        </p:nvSpPr>
        <p:spPr>
          <a:xfrm>
            <a:off x="1713150" y="0"/>
            <a:ext cx="57177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9" name="Google Shape;109;p6"/>
          <p:cNvSpPr/>
          <p:nvPr/>
        </p:nvSpPr>
        <p:spPr>
          <a:xfrm>
            <a:off x="11460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6"/>
          <p:cNvSpPr/>
          <p:nvPr/>
        </p:nvSpPr>
        <p:spPr>
          <a:xfrm>
            <a:off x="7429792"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7"/>
          <p:cNvSpPr txBox="1">
            <a:spLocks noGrp="1"/>
          </p:cNvSpPr>
          <p:nvPr>
            <p:ph type="subTitle" idx="1"/>
          </p:nvPr>
        </p:nvSpPr>
        <p:spPr>
          <a:xfrm>
            <a:off x="708825" y="2210825"/>
            <a:ext cx="3409800" cy="18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7"/>
          <p:cNvSpPr/>
          <p:nvPr/>
        </p:nvSpPr>
        <p:spPr>
          <a:xfrm>
            <a:off x="742751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8571763" y="0"/>
            <a:ext cx="569835" cy="572174"/>
          </a:xfrm>
          <a:custGeom>
            <a:avLst/>
            <a:gdLst/>
            <a:ahLst/>
            <a:cxnLst/>
            <a:rect l="l" t="t" r="r" b="b"/>
            <a:pathLst>
              <a:path w="8040" h="8073" extrusionOk="0">
                <a:moveTo>
                  <a:pt x="1" y="0"/>
                </a:moveTo>
                <a:lnTo>
                  <a:pt x="1" y="8073"/>
                </a:lnTo>
                <a:lnTo>
                  <a:pt x="8040" y="8073"/>
                </a:lnTo>
                <a:lnTo>
                  <a:pt x="8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7"/>
          <p:cNvSpPr/>
          <p:nvPr/>
        </p:nvSpPr>
        <p:spPr>
          <a:xfrm>
            <a:off x="7429045"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8571763" y="572090"/>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6860250"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5718752"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6290082"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6861178" y="572090"/>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8000300" y="-35"/>
            <a:ext cx="572245" cy="572245"/>
          </a:xfrm>
          <a:custGeom>
            <a:avLst/>
            <a:gdLst/>
            <a:ahLst/>
            <a:cxnLst/>
            <a:rect l="l" t="t" r="r" b="b"/>
            <a:pathLst>
              <a:path w="8074" h="8074" extrusionOk="0">
                <a:moveTo>
                  <a:pt x="1" y="1"/>
                </a:moveTo>
                <a:lnTo>
                  <a:pt x="1" y="8073"/>
                </a:lnTo>
                <a:lnTo>
                  <a:pt x="8073" y="8073"/>
                </a:lnTo>
                <a:lnTo>
                  <a:pt x="8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7"/>
          <p:cNvSpPr/>
          <p:nvPr/>
        </p:nvSpPr>
        <p:spPr>
          <a:xfrm>
            <a:off x="5718752"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p:nvPr/>
        </p:nvSpPr>
        <p:spPr>
          <a:xfrm>
            <a:off x="-12" y="4568865"/>
            <a:ext cx="569835" cy="572245"/>
          </a:xfrm>
          <a:custGeom>
            <a:avLst/>
            <a:gdLst/>
            <a:ahLst/>
            <a:cxnLst/>
            <a:rect l="l" t="t" r="r" b="b"/>
            <a:pathLst>
              <a:path w="8040" h="8074" extrusionOk="0">
                <a:moveTo>
                  <a:pt x="1" y="1"/>
                </a:moveTo>
                <a:lnTo>
                  <a:pt x="1" y="8073"/>
                </a:lnTo>
                <a:lnTo>
                  <a:pt x="8040" y="8073"/>
                </a:lnTo>
                <a:lnTo>
                  <a:pt x="80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7"/>
          <p:cNvSpPr txBox="1">
            <a:spLocks noGrp="1"/>
          </p:cNvSpPr>
          <p:nvPr>
            <p:ph type="title"/>
          </p:nvPr>
        </p:nvSpPr>
        <p:spPr>
          <a:xfrm>
            <a:off x="0" y="0"/>
            <a:ext cx="4576200" cy="1144200"/>
          </a:xfrm>
          <a:prstGeom prst="rect">
            <a:avLst/>
          </a:prstGeom>
          <a:solidFill>
            <a:schemeClr val="accent4"/>
          </a:solidFill>
        </p:spPr>
        <p:txBody>
          <a:bodyPr spcFirstLastPara="1" wrap="square" lIns="684000" tIns="270000" rIns="91425" bIns="0" anchor="ctr" anchorCtr="0">
            <a:noAutofit/>
          </a:bodyPr>
          <a:lstStyle>
            <a:lvl1pPr lvl="0" rtl="0">
              <a:spcBef>
                <a:spcPts val="0"/>
              </a:spcBef>
              <a:spcAft>
                <a:spcPts val="0"/>
              </a:spcAft>
              <a:buSzPts val="3000"/>
              <a:buNone/>
              <a:defRPr>
                <a:solidFill>
                  <a:srgbClr val="FFFFFF"/>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7"/>
          <p:cNvGrpSpPr/>
          <p:nvPr/>
        </p:nvGrpSpPr>
        <p:grpSpPr>
          <a:xfrm>
            <a:off x="5146790" y="0"/>
            <a:ext cx="572245" cy="1144299"/>
            <a:chOff x="5714986" y="0"/>
            <a:chExt cx="572245" cy="1144299"/>
          </a:xfrm>
        </p:grpSpPr>
        <p:sp>
          <p:nvSpPr>
            <p:cNvPr id="126" name="Google Shape;126;p7"/>
            <p:cNvSpPr/>
            <p:nvPr/>
          </p:nvSpPr>
          <p:spPr>
            <a:xfrm>
              <a:off x="5714986"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7"/>
            <p:cNvSpPr/>
            <p:nvPr/>
          </p:nvSpPr>
          <p:spPr>
            <a:xfrm>
              <a:off x="5714986"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 name="Google Shape;128;p7"/>
          <p:cNvGrpSpPr/>
          <p:nvPr/>
        </p:nvGrpSpPr>
        <p:grpSpPr>
          <a:xfrm>
            <a:off x="4576098" y="0"/>
            <a:ext cx="572245" cy="1144299"/>
            <a:chOff x="5716869" y="0"/>
            <a:chExt cx="572245" cy="1144299"/>
          </a:xfrm>
        </p:grpSpPr>
        <p:sp>
          <p:nvSpPr>
            <p:cNvPr id="129" name="Google Shape;129;p7"/>
            <p:cNvSpPr/>
            <p:nvPr/>
          </p:nvSpPr>
          <p:spPr>
            <a:xfrm>
              <a:off x="5716869" y="0"/>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a:off x="5716869" y="572125"/>
              <a:ext cx="572245" cy="572174"/>
            </a:xfrm>
            <a:custGeom>
              <a:avLst/>
              <a:gdLst/>
              <a:ahLst/>
              <a:cxnLst/>
              <a:rect l="l" t="t" r="r" b="b"/>
              <a:pathLst>
                <a:path w="8074" h="8073" extrusionOk="0">
                  <a:moveTo>
                    <a:pt x="1" y="0"/>
                  </a:moveTo>
                  <a:lnTo>
                    <a:pt x="1"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subTitle" idx="1"/>
          </p:nvPr>
        </p:nvSpPr>
        <p:spPr>
          <a:xfrm>
            <a:off x="559350" y="1619200"/>
            <a:ext cx="30042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nton"/>
              <a:buNone/>
              <a:defRPr>
                <a:latin typeface="Anton"/>
                <a:ea typeface="Anton"/>
                <a:cs typeface="Anton"/>
                <a:sym typeface="Anton"/>
              </a:defRPr>
            </a:lvl1pPr>
            <a:lvl2pPr lvl="1">
              <a:lnSpc>
                <a:spcPct val="100000"/>
              </a:lnSpc>
              <a:spcBef>
                <a:spcPts val="0"/>
              </a:spcBef>
              <a:spcAft>
                <a:spcPts val="0"/>
              </a:spcAft>
              <a:buSzPts val="1800"/>
              <a:buFont typeface="Anton"/>
              <a:buNone/>
              <a:defRPr sz="1800">
                <a:latin typeface="Anton"/>
                <a:ea typeface="Anton"/>
                <a:cs typeface="Anton"/>
                <a:sym typeface="Anton"/>
              </a:defRPr>
            </a:lvl2pPr>
            <a:lvl3pPr lvl="2">
              <a:lnSpc>
                <a:spcPct val="100000"/>
              </a:lnSpc>
              <a:spcBef>
                <a:spcPts val="0"/>
              </a:spcBef>
              <a:spcAft>
                <a:spcPts val="0"/>
              </a:spcAft>
              <a:buSzPts val="1800"/>
              <a:buFont typeface="Anton"/>
              <a:buNone/>
              <a:defRPr sz="1800">
                <a:latin typeface="Anton"/>
                <a:ea typeface="Anton"/>
                <a:cs typeface="Anton"/>
                <a:sym typeface="Anton"/>
              </a:defRPr>
            </a:lvl3pPr>
            <a:lvl4pPr lvl="3">
              <a:lnSpc>
                <a:spcPct val="100000"/>
              </a:lnSpc>
              <a:spcBef>
                <a:spcPts val="0"/>
              </a:spcBef>
              <a:spcAft>
                <a:spcPts val="0"/>
              </a:spcAft>
              <a:buSzPts val="1800"/>
              <a:buFont typeface="Anton"/>
              <a:buNone/>
              <a:defRPr sz="1800">
                <a:latin typeface="Anton"/>
                <a:ea typeface="Anton"/>
                <a:cs typeface="Anton"/>
                <a:sym typeface="Anton"/>
              </a:defRPr>
            </a:lvl4pPr>
            <a:lvl5pPr lvl="4">
              <a:lnSpc>
                <a:spcPct val="100000"/>
              </a:lnSpc>
              <a:spcBef>
                <a:spcPts val="0"/>
              </a:spcBef>
              <a:spcAft>
                <a:spcPts val="0"/>
              </a:spcAft>
              <a:buSzPts val="1800"/>
              <a:buFont typeface="Anton"/>
              <a:buNone/>
              <a:defRPr sz="1800">
                <a:latin typeface="Anton"/>
                <a:ea typeface="Anton"/>
                <a:cs typeface="Anton"/>
                <a:sym typeface="Anton"/>
              </a:defRPr>
            </a:lvl5pPr>
            <a:lvl6pPr lvl="5">
              <a:lnSpc>
                <a:spcPct val="100000"/>
              </a:lnSpc>
              <a:spcBef>
                <a:spcPts val="0"/>
              </a:spcBef>
              <a:spcAft>
                <a:spcPts val="0"/>
              </a:spcAft>
              <a:buSzPts val="1800"/>
              <a:buFont typeface="Anton"/>
              <a:buNone/>
              <a:defRPr sz="1800">
                <a:latin typeface="Anton"/>
                <a:ea typeface="Anton"/>
                <a:cs typeface="Anton"/>
                <a:sym typeface="Anton"/>
              </a:defRPr>
            </a:lvl6pPr>
            <a:lvl7pPr lvl="6">
              <a:lnSpc>
                <a:spcPct val="100000"/>
              </a:lnSpc>
              <a:spcBef>
                <a:spcPts val="0"/>
              </a:spcBef>
              <a:spcAft>
                <a:spcPts val="0"/>
              </a:spcAft>
              <a:buSzPts val="1800"/>
              <a:buFont typeface="Anton"/>
              <a:buNone/>
              <a:defRPr sz="1800">
                <a:latin typeface="Anton"/>
                <a:ea typeface="Anton"/>
                <a:cs typeface="Anton"/>
                <a:sym typeface="Anton"/>
              </a:defRPr>
            </a:lvl7pPr>
            <a:lvl8pPr lvl="7">
              <a:lnSpc>
                <a:spcPct val="100000"/>
              </a:lnSpc>
              <a:spcBef>
                <a:spcPts val="0"/>
              </a:spcBef>
              <a:spcAft>
                <a:spcPts val="0"/>
              </a:spcAft>
              <a:buSzPts val="1800"/>
              <a:buFont typeface="Anton"/>
              <a:buNone/>
              <a:defRPr sz="1800">
                <a:latin typeface="Anton"/>
                <a:ea typeface="Anton"/>
                <a:cs typeface="Anton"/>
                <a:sym typeface="Anton"/>
              </a:defRPr>
            </a:lvl8pPr>
            <a:lvl9pPr lvl="8">
              <a:lnSpc>
                <a:spcPct val="100000"/>
              </a:lnSpc>
              <a:spcBef>
                <a:spcPts val="0"/>
              </a:spcBef>
              <a:spcAft>
                <a:spcPts val="0"/>
              </a:spcAft>
              <a:buSzPts val="1800"/>
              <a:buFont typeface="Anton"/>
              <a:buNone/>
              <a:defRPr sz="1800">
                <a:latin typeface="Anton"/>
                <a:ea typeface="Anton"/>
                <a:cs typeface="Anton"/>
                <a:sym typeface="Anton"/>
              </a:defRPr>
            </a:lvl9pPr>
          </a:lstStyle>
          <a:p>
            <a:endParaRPr/>
          </a:p>
        </p:txBody>
      </p:sp>
      <p:sp>
        <p:nvSpPr>
          <p:cNvPr id="146" name="Google Shape;146;p9"/>
          <p:cNvSpPr txBox="1">
            <a:spLocks noGrp="1"/>
          </p:cNvSpPr>
          <p:nvPr>
            <p:ph type="body" idx="2"/>
          </p:nvPr>
        </p:nvSpPr>
        <p:spPr>
          <a:xfrm>
            <a:off x="559350" y="2129000"/>
            <a:ext cx="3201600" cy="2198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7" name="Google Shape;147;p9"/>
          <p:cNvSpPr txBox="1">
            <a:spLocks noGrp="1"/>
          </p:cNvSpPr>
          <p:nvPr>
            <p:ph type="title"/>
          </p:nvPr>
        </p:nvSpPr>
        <p:spPr>
          <a:xfrm>
            <a:off x="2288200" y="0"/>
            <a:ext cx="4567500" cy="1144200"/>
          </a:xfrm>
          <a:prstGeom prst="rect">
            <a:avLst/>
          </a:prstGeom>
          <a:solidFill>
            <a:schemeClr val="accent4"/>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2288200" y="1999650"/>
            <a:ext cx="4567500" cy="1144200"/>
          </a:xfrm>
          <a:prstGeom prst="rect">
            <a:avLst/>
          </a:prstGeom>
          <a:solidFill>
            <a:schemeClr val="accent3"/>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259"/>
        <p:cNvGrpSpPr/>
        <p:nvPr/>
      </p:nvGrpSpPr>
      <p:grpSpPr>
        <a:xfrm>
          <a:off x="0" y="0"/>
          <a:ext cx="0" cy="0"/>
          <a:chOff x="0" y="0"/>
          <a:chExt cx="0" cy="0"/>
        </a:xfrm>
      </p:grpSpPr>
      <p:sp>
        <p:nvSpPr>
          <p:cNvPr id="260" name="Google Shape;260;p16"/>
          <p:cNvSpPr txBox="1">
            <a:spLocks noGrp="1"/>
          </p:cNvSpPr>
          <p:nvPr>
            <p:ph type="title"/>
          </p:nvPr>
        </p:nvSpPr>
        <p:spPr>
          <a:xfrm>
            <a:off x="424988"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1" name="Google Shape;261;p16"/>
          <p:cNvSpPr txBox="1">
            <a:spLocks noGrp="1"/>
          </p:cNvSpPr>
          <p:nvPr>
            <p:ph type="subTitle" idx="1"/>
          </p:nvPr>
        </p:nvSpPr>
        <p:spPr>
          <a:xfrm>
            <a:off x="742388"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title" idx="2"/>
          </p:nvPr>
        </p:nvSpPr>
        <p:spPr>
          <a:xfrm>
            <a:off x="2486325"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3" name="Google Shape;263;p16"/>
          <p:cNvSpPr txBox="1">
            <a:spLocks noGrp="1"/>
          </p:cNvSpPr>
          <p:nvPr>
            <p:ph type="subTitle" idx="3"/>
          </p:nvPr>
        </p:nvSpPr>
        <p:spPr>
          <a:xfrm>
            <a:off x="2803725"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4" name="Google Shape;264;p16"/>
          <p:cNvSpPr txBox="1">
            <a:spLocks noGrp="1"/>
          </p:cNvSpPr>
          <p:nvPr>
            <p:ph type="title" idx="4"/>
          </p:nvPr>
        </p:nvSpPr>
        <p:spPr>
          <a:xfrm>
            <a:off x="4547650"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5" name="Google Shape;265;p16"/>
          <p:cNvSpPr txBox="1">
            <a:spLocks noGrp="1"/>
          </p:cNvSpPr>
          <p:nvPr>
            <p:ph type="subTitle" idx="5"/>
          </p:nvPr>
        </p:nvSpPr>
        <p:spPr>
          <a:xfrm>
            <a:off x="4865050"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6" name="Google Shape;266;p16"/>
          <p:cNvSpPr txBox="1">
            <a:spLocks noGrp="1"/>
          </p:cNvSpPr>
          <p:nvPr>
            <p:ph type="title" idx="6"/>
          </p:nvPr>
        </p:nvSpPr>
        <p:spPr>
          <a:xfrm>
            <a:off x="6608412" y="3084086"/>
            <a:ext cx="2110800" cy="5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700">
                <a:solidFill>
                  <a:schemeClr val="accent5"/>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67" name="Google Shape;267;p16"/>
          <p:cNvSpPr txBox="1">
            <a:spLocks noGrp="1"/>
          </p:cNvSpPr>
          <p:nvPr>
            <p:ph type="subTitle" idx="7"/>
          </p:nvPr>
        </p:nvSpPr>
        <p:spPr>
          <a:xfrm>
            <a:off x="6925813" y="3500524"/>
            <a:ext cx="1476000" cy="8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8" name="Google Shape;268;p16"/>
          <p:cNvSpPr txBox="1">
            <a:spLocks noGrp="1"/>
          </p:cNvSpPr>
          <p:nvPr>
            <p:ph type="title" idx="8" hasCustomPrompt="1"/>
          </p:nvPr>
        </p:nvSpPr>
        <p:spPr>
          <a:xfrm>
            <a:off x="590119"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4"/>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69" name="Google Shape;269;p16"/>
          <p:cNvSpPr txBox="1">
            <a:spLocks noGrp="1"/>
          </p:cNvSpPr>
          <p:nvPr>
            <p:ph type="title" idx="9" hasCustomPrompt="1"/>
          </p:nvPr>
        </p:nvSpPr>
        <p:spPr>
          <a:xfrm>
            <a:off x="2651461"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0" name="Google Shape;270;p16"/>
          <p:cNvSpPr txBox="1">
            <a:spLocks noGrp="1"/>
          </p:cNvSpPr>
          <p:nvPr>
            <p:ph type="title" idx="13" hasCustomPrompt="1"/>
          </p:nvPr>
        </p:nvSpPr>
        <p:spPr>
          <a:xfrm>
            <a:off x="4712863"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2"/>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1" name="Google Shape;271;p16"/>
          <p:cNvSpPr txBox="1">
            <a:spLocks noGrp="1"/>
          </p:cNvSpPr>
          <p:nvPr>
            <p:ph type="title" idx="14" hasCustomPrompt="1"/>
          </p:nvPr>
        </p:nvSpPr>
        <p:spPr>
          <a:xfrm>
            <a:off x="6773557" y="2347648"/>
            <a:ext cx="1780500" cy="66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0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272" name="Google Shape;272;p16"/>
          <p:cNvSpPr/>
          <p:nvPr/>
        </p:nvSpPr>
        <p:spPr>
          <a:xfrm>
            <a:off x="17428113" y="2603625"/>
            <a:ext cx="4292825" cy="2726575"/>
          </a:xfrm>
          <a:custGeom>
            <a:avLst/>
            <a:gdLst/>
            <a:ahLst/>
            <a:cxnLst/>
            <a:rect l="l" t="t" r="r" b="b"/>
            <a:pathLst>
              <a:path w="171713" h="109063" extrusionOk="0">
                <a:moveTo>
                  <a:pt x="104963" y="0"/>
                </a:moveTo>
                <a:cubicBezTo>
                  <a:pt x="94846" y="0"/>
                  <a:pt x="84717" y="2175"/>
                  <a:pt x="75200" y="6766"/>
                </a:cubicBezTo>
                <a:cubicBezTo>
                  <a:pt x="53031" y="17470"/>
                  <a:pt x="35052" y="36055"/>
                  <a:pt x="18384" y="53760"/>
                </a:cubicBezTo>
                <a:cubicBezTo>
                  <a:pt x="10252" y="62404"/>
                  <a:pt x="0" y="71214"/>
                  <a:pt x="322" y="84323"/>
                </a:cubicBezTo>
                <a:cubicBezTo>
                  <a:pt x="643" y="97587"/>
                  <a:pt x="23241" y="99551"/>
                  <a:pt x="33374" y="101992"/>
                </a:cubicBezTo>
                <a:cubicBezTo>
                  <a:pt x="50596" y="106140"/>
                  <a:pt x="69232" y="109063"/>
                  <a:pt x="87686" y="109063"/>
                </a:cubicBezTo>
                <a:cubicBezTo>
                  <a:pt x="103447" y="109063"/>
                  <a:pt x="119075" y="106931"/>
                  <a:pt x="133577" y="101611"/>
                </a:cubicBezTo>
                <a:lnTo>
                  <a:pt x="134255" y="101361"/>
                </a:lnTo>
                <a:cubicBezTo>
                  <a:pt x="154198" y="93836"/>
                  <a:pt x="170867" y="77858"/>
                  <a:pt x="171331" y="55463"/>
                </a:cubicBezTo>
                <a:cubicBezTo>
                  <a:pt x="171712" y="36936"/>
                  <a:pt x="160782" y="21566"/>
                  <a:pt x="145364" y="11921"/>
                </a:cubicBezTo>
                <a:cubicBezTo>
                  <a:pt x="133031" y="4191"/>
                  <a:pt x="119008" y="0"/>
                  <a:pt x="104963" y="0"/>
                </a:cubicBezTo>
                <a:close/>
              </a:path>
            </a:pathLst>
          </a:custGeom>
          <a:solidFill>
            <a:srgbClr val="02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6"/>
          <p:cNvSpPr/>
          <p:nvPr/>
        </p:nvSpPr>
        <p:spPr>
          <a:xfrm>
            <a:off x="18307688" y="3179050"/>
            <a:ext cx="3032250" cy="1753225"/>
          </a:xfrm>
          <a:custGeom>
            <a:avLst/>
            <a:gdLst/>
            <a:ahLst/>
            <a:cxnLst/>
            <a:rect l="l" t="t" r="r" b="b"/>
            <a:pathLst>
              <a:path w="121290" h="70129" extrusionOk="0">
                <a:moveTo>
                  <a:pt x="71233" y="1"/>
                </a:moveTo>
                <a:cubicBezTo>
                  <a:pt x="59531" y="1"/>
                  <a:pt x="48529" y="4166"/>
                  <a:pt x="38255" y="12479"/>
                </a:cubicBezTo>
                <a:cubicBezTo>
                  <a:pt x="27063" y="21551"/>
                  <a:pt x="13228" y="34077"/>
                  <a:pt x="8097" y="48043"/>
                </a:cubicBezTo>
                <a:cubicBezTo>
                  <a:pt x="0" y="70129"/>
                  <a:pt x="33469" y="68069"/>
                  <a:pt x="46732" y="68438"/>
                </a:cubicBezTo>
                <a:cubicBezTo>
                  <a:pt x="48053" y="68474"/>
                  <a:pt x="49385" y="68493"/>
                  <a:pt x="50725" y="68493"/>
                </a:cubicBezTo>
                <a:cubicBezTo>
                  <a:pt x="70704" y="68493"/>
                  <a:pt x="92398" y="64259"/>
                  <a:pt x="105966" y="48626"/>
                </a:cubicBezTo>
                <a:cubicBezTo>
                  <a:pt x="121289" y="30957"/>
                  <a:pt x="111228" y="11074"/>
                  <a:pt x="91345" y="3799"/>
                </a:cubicBezTo>
                <a:cubicBezTo>
                  <a:pt x="85582" y="1692"/>
                  <a:pt x="79975" y="465"/>
                  <a:pt x="74510" y="108"/>
                </a:cubicBezTo>
                <a:cubicBezTo>
                  <a:pt x="73411" y="36"/>
                  <a:pt x="72319" y="1"/>
                  <a:pt x="7123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16"/>
          <p:cNvSpPr/>
          <p:nvPr/>
        </p:nvSpPr>
        <p:spPr>
          <a:xfrm>
            <a:off x="17886213" y="4302900"/>
            <a:ext cx="296475" cy="285600"/>
          </a:xfrm>
          <a:custGeom>
            <a:avLst/>
            <a:gdLst/>
            <a:ahLst/>
            <a:cxnLst/>
            <a:rect l="l" t="t" r="r" b="b"/>
            <a:pathLst>
              <a:path w="11859" h="11424" extrusionOk="0">
                <a:moveTo>
                  <a:pt x="6156" y="2148"/>
                </a:moveTo>
                <a:cubicBezTo>
                  <a:pt x="8120" y="2148"/>
                  <a:pt x="9716" y="3744"/>
                  <a:pt x="9716" y="5708"/>
                </a:cubicBezTo>
                <a:cubicBezTo>
                  <a:pt x="9707" y="7851"/>
                  <a:pt x="7956" y="9268"/>
                  <a:pt x="6130" y="9268"/>
                </a:cubicBezTo>
                <a:cubicBezTo>
                  <a:pt x="5257" y="9268"/>
                  <a:pt x="4367" y="8944"/>
                  <a:pt x="3643" y="8220"/>
                </a:cubicBezTo>
                <a:cubicBezTo>
                  <a:pt x="1405" y="5982"/>
                  <a:pt x="2988" y="2148"/>
                  <a:pt x="6156" y="2148"/>
                </a:cubicBezTo>
                <a:close/>
                <a:moveTo>
                  <a:pt x="6155" y="1"/>
                </a:moveTo>
                <a:cubicBezTo>
                  <a:pt x="4670" y="1"/>
                  <a:pt x="3211" y="580"/>
                  <a:pt x="2119" y="1672"/>
                </a:cubicBezTo>
                <a:cubicBezTo>
                  <a:pt x="488" y="3303"/>
                  <a:pt x="0" y="5756"/>
                  <a:pt x="881" y="7887"/>
                </a:cubicBezTo>
                <a:cubicBezTo>
                  <a:pt x="1762" y="10030"/>
                  <a:pt x="3846" y="11423"/>
                  <a:pt x="6156" y="11423"/>
                </a:cubicBezTo>
                <a:cubicBezTo>
                  <a:pt x="9311" y="11411"/>
                  <a:pt x="11859" y="8863"/>
                  <a:pt x="11859" y="5708"/>
                </a:cubicBezTo>
                <a:cubicBezTo>
                  <a:pt x="11859" y="3398"/>
                  <a:pt x="10478" y="1315"/>
                  <a:pt x="8334" y="434"/>
                </a:cubicBezTo>
                <a:cubicBezTo>
                  <a:pt x="7629" y="142"/>
                  <a:pt x="6889" y="1"/>
                  <a:pt x="6155"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16"/>
          <p:cNvSpPr/>
          <p:nvPr/>
        </p:nvSpPr>
        <p:spPr>
          <a:xfrm>
            <a:off x="17059613" y="5597400"/>
            <a:ext cx="296475" cy="285600"/>
          </a:xfrm>
          <a:custGeom>
            <a:avLst/>
            <a:gdLst/>
            <a:ahLst/>
            <a:cxnLst/>
            <a:rect l="l" t="t" r="r" b="b"/>
            <a:pathLst>
              <a:path w="11859" h="11424" extrusionOk="0">
                <a:moveTo>
                  <a:pt x="6156" y="2148"/>
                </a:moveTo>
                <a:cubicBezTo>
                  <a:pt x="8120" y="2160"/>
                  <a:pt x="9704" y="3744"/>
                  <a:pt x="9704" y="5708"/>
                </a:cubicBezTo>
                <a:cubicBezTo>
                  <a:pt x="9704" y="7851"/>
                  <a:pt x="7955" y="9269"/>
                  <a:pt x="6130" y="9269"/>
                </a:cubicBezTo>
                <a:cubicBezTo>
                  <a:pt x="5257" y="9269"/>
                  <a:pt x="4368" y="8945"/>
                  <a:pt x="3644" y="8220"/>
                </a:cubicBezTo>
                <a:cubicBezTo>
                  <a:pt x="1393" y="5982"/>
                  <a:pt x="2989" y="2148"/>
                  <a:pt x="6156" y="2148"/>
                </a:cubicBezTo>
                <a:close/>
                <a:moveTo>
                  <a:pt x="6156" y="1"/>
                </a:moveTo>
                <a:cubicBezTo>
                  <a:pt x="4671" y="1"/>
                  <a:pt x="3211" y="580"/>
                  <a:pt x="2120" y="1672"/>
                </a:cubicBezTo>
                <a:cubicBezTo>
                  <a:pt x="489" y="3303"/>
                  <a:pt x="0" y="5756"/>
                  <a:pt x="881" y="7887"/>
                </a:cubicBezTo>
                <a:cubicBezTo>
                  <a:pt x="1762" y="10030"/>
                  <a:pt x="3846" y="11423"/>
                  <a:pt x="6156" y="11423"/>
                </a:cubicBezTo>
                <a:cubicBezTo>
                  <a:pt x="9311" y="11411"/>
                  <a:pt x="11859" y="8863"/>
                  <a:pt x="11859" y="5708"/>
                </a:cubicBezTo>
                <a:cubicBezTo>
                  <a:pt x="11859" y="3398"/>
                  <a:pt x="10478" y="1315"/>
                  <a:pt x="8335" y="434"/>
                </a:cubicBezTo>
                <a:cubicBezTo>
                  <a:pt x="7630" y="142"/>
                  <a:pt x="6890" y="1"/>
                  <a:pt x="615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6"/>
          <p:cNvSpPr/>
          <p:nvPr/>
        </p:nvSpPr>
        <p:spPr>
          <a:xfrm>
            <a:off x="20209113" y="3662650"/>
            <a:ext cx="296775" cy="285575"/>
          </a:xfrm>
          <a:custGeom>
            <a:avLst/>
            <a:gdLst/>
            <a:ahLst/>
            <a:cxnLst/>
            <a:rect l="l" t="t" r="r" b="b"/>
            <a:pathLst>
              <a:path w="11871" h="11423" extrusionOk="0">
                <a:moveTo>
                  <a:pt x="6156" y="2148"/>
                </a:moveTo>
                <a:cubicBezTo>
                  <a:pt x="8120" y="2160"/>
                  <a:pt x="9704" y="3743"/>
                  <a:pt x="9716" y="5708"/>
                </a:cubicBezTo>
                <a:cubicBezTo>
                  <a:pt x="9716" y="7850"/>
                  <a:pt x="7961" y="9268"/>
                  <a:pt x="6133" y="9268"/>
                </a:cubicBezTo>
                <a:cubicBezTo>
                  <a:pt x="5259" y="9268"/>
                  <a:pt x="4368" y="8944"/>
                  <a:pt x="3644" y="8220"/>
                </a:cubicBezTo>
                <a:cubicBezTo>
                  <a:pt x="1405" y="5982"/>
                  <a:pt x="2989" y="2148"/>
                  <a:pt x="6156" y="2148"/>
                </a:cubicBezTo>
                <a:close/>
                <a:moveTo>
                  <a:pt x="6159" y="0"/>
                </a:moveTo>
                <a:cubicBezTo>
                  <a:pt x="4671" y="0"/>
                  <a:pt x="3211" y="580"/>
                  <a:pt x="2120" y="1672"/>
                </a:cubicBezTo>
                <a:cubicBezTo>
                  <a:pt x="489" y="3303"/>
                  <a:pt x="0" y="5755"/>
                  <a:pt x="881" y="7899"/>
                </a:cubicBezTo>
                <a:cubicBezTo>
                  <a:pt x="1763" y="10030"/>
                  <a:pt x="3846" y="11423"/>
                  <a:pt x="6156" y="11423"/>
                </a:cubicBezTo>
                <a:cubicBezTo>
                  <a:pt x="9311" y="11411"/>
                  <a:pt x="11859" y="8863"/>
                  <a:pt x="11859" y="5708"/>
                </a:cubicBezTo>
                <a:cubicBezTo>
                  <a:pt x="11871" y="3398"/>
                  <a:pt x="10478" y="1314"/>
                  <a:pt x="8347" y="433"/>
                </a:cubicBezTo>
                <a:cubicBezTo>
                  <a:pt x="7638" y="142"/>
                  <a:pt x="6895" y="0"/>
                  <a:pt x="6159"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16"/>
          <p:cNvSpPr/>
          <p:nvPr/>
        </p:nvSpPr>
        <p:spPr>
          <a:xfrm>
            <a:off x="18989913" y="3288525"/>
            <a:ext cx="660225" cy="635300"/>
          </a:xfrm>
          <a:custGeom>
            <a:avLst/>
            <a:gdLst/>
            <a:ahLst/>
            <a:cxnLst/>
            <a:rect l="l" t="t" r="r" b="b"/>
            <a:pathLst>
              <a:path w="26409" h="25412" extrusionOk="0">
                <a:moveTo>
                  <a:pt x="13704" y="3444"/>
                </a:moveTo>
                <a:cubicBezTo>
                  <a:pt x="18812" y="3456"/>
                  <a:pt x="22956" y="7588"/>
                  <a:pt x="22956" y="12708"/>
                </a:cubicBezTo>
                <a:cubicBezTo>
                  <a:pt x="22956" y="16446"/>
                  <a:pt x="20705" y="19816"/>
                  <a:pt x="17241" y="21256"/>
                </a:cubicBezTo>
                <a:cubicBezTo>
                  <a:pt x="16097" y="21729"/>
                  <a:pt x="14895" y="21960"/>
                  <a:pt x="13703" y="21960"/>
                </a:cubicBezTo>
                <a:cubicBezTo>
                  <a:pt x="11294" y="21960"/>
                  <a:pt x="8924" y="21020"/>
                  <a:pt x="7156" y="19244"/>
                </a:cubicBezTo>
                <a:cubicBezTo>
                  <a:pt x="4513" y="16601"/>
                  <a:pt x="3715" y="12612"/>
                  <a:pt x="5156" y="9159"/>
                </a:cubicBezTo>
                <a:cubicBezTo>
                  <a:pt x="6585" y="5695"/>
                  <a:pt x="9954" y="3444"/>
                  <a:pt x="13704" y="3444"/>
                </a:cubicBezTo>
                <a:close/>
                <a:moveTo>
                  <a:pt x="13706" y="1"/>
                </a:moveTo>
                <a:cubicBezTo>
                  <a:pt x="10403" y="1"/>
                  <a:pt x="7152" y="1290"/>
                  <a:pt x="4715" y="3718"/>
                </a:cubicBezTo>
                <a:cubicBezTo>
                  <a:pt x="1084" y="7350"/>
                  <a:pt x="0" y="12815"/>
                  <a:pt x="1965" y="17565"/>
                </a:cubicBezTo>
                <a:cubicBezTo>
                  <a:pt x="3929" y="22316"/>
                  <a:pt x="8561" y="25400"/>
                  <a:pt x="13704" y="25411"/>
                </a:cubicBezTo>
                <a:cubicBezTo>
                  <a:pt x="20717" y="25400"/>
                  <a:pt x="26397" y="19720"/>
                  <a:pt x="26408" y="12708"/>
                </a:cubicBezTo>
                <a:cubicBezTo>
                  <a:pt x="26408" y="7564"/>
                  <a:pt x="23313" y="2932"/>
                  <a:pt x="18562" y="968"/>
                </a:cubicBezTo>
                <a:cubicBezTo>
                  <a:pt x="16992" y="317"/>
                  <a:pt x="15343" y="1"/>
                  <a:pt x="137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16"/>
          <p:cNvSpPr/>
          <p:nvPr/>
        </p:nvSpPr>
        <p:spPr>
          <a:xfrm>
            <a:off x="20369838" y="1905025"/>
            <a:ext cx="660225" cy="635300"/>
          </a:xfrm>
          <a:custGeom>
            <a:avLst/>
            <a:gdLst/>
            <a:ahLst/>
            <a:cxnLst/>
            <a:rect l="l" t="t" r="r" b="b"/>
            <a:pathLst>
              <a:path w="26409" h="25412" extrusionOk="0">
                <a:moveTo>
                  <a:pt x="13675" y="3456"/>
                </a:moveTo>
                <a:cubicBezTo>
                  <a:pt x="13685" y="3456"/>
                  <a:pt x="13695" y="3456"/>
                  <a:pt x="13705" y="3456"/>
                </a:cubicBezTo>
                <a:cubicBezTo>
                  <a:pt x="18813" y="3456"/>
                  <a:pt x="22956" y="7600"/>
                  <a:pt x="22956" y="12707"/>
                </a:cubicBezTo>
                <a:cubicBezTo>
                  <a:pt x="22956" y="16446"/>
                  <a:pt x="20706" y="19827"/>
                  <a:pt x="17241" y="21256"/>
                </a:cubicBezTo>
                <a:cubicBezTo>
                  <a:pt x="16097" y="21734"/>
                  <a:pt x="14893" y="21965"/>
                  <a:pt x="13700" y="21965"/>
                </a:cubicBezTo>
                <a:cubicBezTo>
                  <a:pt x="11292" y="21965"/>
                  <a:pt x="8924" y="21023"/>
                  <a:pt x="7156" y="19256"/>
                </a:cubicBezTo>
                <a:cubicBezTo>
                  <a:pt x="4513" y="16601"/>
                  <a:pt x="3716" y="12624"/>
                  <a:pt x="5144" y="9159"/>
                </a:cubicBezTo>
                <a:cubicBezTo>
                  <a:pt x="6581" y="5716"/>
                  <a:pt x="9937" y="3456"/>
                  <a:pt x="13675" y="3456"/>
                </a:cubicBezTo>
                <a:close/>
                <a:moveTo>
                  <a:pt x="13699" y="1"/>
                </a:moveTo>
                <a:cubicBezTo>
                  <a:pt x="10392" y="1"/>
                  <a:pt x="7144" y="1290"/>
                  <a:pt x="4716" y="3718"/>
                </a:cubicBezTo>
                <a:cubicBezTo>
                  <a:pt x="1084" y="7361"/>
                  <a:pt x="1" y="12826"/>
                  <a:pt x="1965" y="17565"/>
                </a:cubicBezTo>
                <a:cubicBezTo>
                  <a:pt x="3930" y="22316"/>
                  <a:pt x="8561" y="25411"/>
                  <a:pt x="13705" y="25411"/>
                </a:cubicBezTo>
                <a:cubicBezTo>
                  <a:pt x="20718" y="25399"/>
                  <a:pt x="26397" y="19720"/>
                  <a:pt x="26409" y="12707"/>
                </a:cubicBezTo>
                <a:cubicBezTo>
                  <a:pt x="26409" y="7564"/>
                  <a:pt x="23313" y="2932"/>
                  <a:pt x="18563" y="968"/>
                </a:cubicBezTo>
                <a:cubicBezTo>
                  <a:pt x="16989" y="317"/>
                  <a:pt x="15337" y="1"/>
                  <a:pt x="13699"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6"/>
          <p:cNvSpPr/>
          <p:nvPr/>
        </p:nvSpPr>
        <p:spPr>
          <a:xfrm>
            <a:off x="18751488" y="5678775"/>
            <a:ext cx="1161775" cy="1161775"/>
          </a:xfrm>
          <a:custGeom>
            <a:avLst/>
            <a:gdLst/>
            <a:ahLst/>
            <a:cxnLst/>
            <a:rect l="l" t="t" r="r" b="b"/>
            <a:pathLst>
              <a:path w="46471" h="46471" extrusionOk="0">
                <a:moveTo>
                  <a:pt x="23241" y="8621"/>
                </a:moveTo>
                <a:cubicBezTo>
                  <a:pt x="31314" y="8633"/>
                  <a:pt x="37850" y="15169"/>
                  <a:pt x="37862" y="23242"/>
                </a:cubicBezTo>
                <a:cubicBezTo>
                  <a:pt x="37862" y="29147"/>
                  <a:pt x="34290" y="34481"/>
                  <a:pt x="28837" y="36743"/>
                </a:cubicBezTo>
                <a:cubicBezTo>
                  <a:pt x="27028" y="37492"/>
                  <a:pt x="25128" y="37856"/>
                  <a:pt x="23244" y="37856"/>
                </a:cubicBezTo>
                <a:cubicBezTo>
                  <a:pt x="19440" y="37856"/>
                  <a:pt x="15702" y="36371"/>
                  <a:pt x="12907" y="33576"/>
                </a:cubicBezTo>
                <a:cubicBezTo>
                  <a:pt x="8728" y="29397"/>
                  <a:pt x="7478" y="23111"/>
                  <a:pt x="9740" y="17646"/>
                </a:cubicBezTo>
                <a:cubicBezTo>
                  <a:pt x="12002" y="12181"/>
                  <a:pt x="17324" y="8621"/>
                  <a:pt x="23241" y="8621"/>
                </a:cubicBezTo>
                <a:close/>
                <a:moveTo>
                  <a:pt x="23241" y="1"/>
                </a:moveTo>
                <a:cubicBezTo>
                  <a:pt x="10418" y="1"/>
                  <a:pt x="0" y="10419"/>
                  <a:pt x="0" y="23242"/>
                </a:cubicBezTo>
                <a:cubicBezTo>
                  <a:pt x="0" y="36053"/>
                  <a:pt x="10430" y="46471"/>
                  <a:pt x="23241" y="46471"/>
                </a:cubicBezTo>
                <a:cubicBezTo>
                  <a:pt x="36053" y="46471"/>
                  <a:pt x="46471" y="36053"/>
                  <a:pt x="46471" y="23242"/>
                </a:cubicBezTo>
                <a:cubicBezTo>
                  <a:pt x="46471" y="10419"/>
                  <a:pt x="36053" y="1"/>
                  <a:pt x="2324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16"/>
          <p:cNvSpPr/>
          <p:nvPr/>
        </p:nvSpPr>
        <p:spPr>
          <a:xfrm>
            <a:off x="14516438" y="5624300"/>
            <a:ext cx="95875" cy="81950"/>
          </a:xfrm>
          <a:custGeom>
            <a:avLst/>
            <a:gdLst/>
            <a:ahLst/>
            <a:cxnLst/>
            <a:rect l="l" t="t" r="r" b="b"/>
            <a:pathLst>
              <a:path w="3835" h="3278" extrusionOk="0">
                <a:moveTo>
                  <a:pt x="2191" y="1"/>
                </a:moveTo>
                <a:cubicBezTo>
                  <a:pt x="739" y="1"/>
                  <a:pt x="0" y="1763"/>
                  <a:pt x="1036" y="2799"/>
                </a:cubicBezTo>
                <a:cubicBezTo>
                  <a:pt x="1370" y="3129"/>
                  <a:pt x="1780" y="3277"/>
                  <a:pt x="2182" y="3277"/>
                </a:cubicBezTo>
                <a:cubicBezTo>
                  <a:pt x="3026" y="3277"/>
                  <a:pt x="3834" y="2624"/>
                  <a:pt x="3834" y="1632"/>
                </a:cubicBezTo>
                <a:cubicBezTo>
                  <a:pt x="3834"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16"/>
          <p:cNvSpPr/>
          <p:nvPr/>
        </p:nvSpPr>
        <p:spPr>
          <a:xfrm>
            <a:off x="19945688" y="4144950"/>
            <a:ext cx="95575" cy="82075"/>
          </a:xfrm>
          <a:custGeom>
            <a:avLst/>
            <a:gdLst/>
            <a:ahLst/>
            <a:cxnLst/>
            <a:rect l="l" t="t" r="r" b="b"/>
            <a:pathLst>
              <a:path w="3823" h="3283" extrusionOk="0">
                <a:moveTo>
                  <a:pt x="2191" y="1"/>
                </a:moveTo>
                <a:cubicBezTo>
                  <a:pt x="727" y="1"/>
                  <a:pt x="0" y="1763"/>
                  <a:pt x="1024" y="2799"/>
                </a:cubicBezTo>
                <a:cubicBezTo>
                  <a:pt x="1359" y="3133"/>
                  <a:pt x="1770" y="3283"/>
                  <a:pt x="2172" y="3283"/>
                </a:cubicBezTo>
                <a:cubicBezTo>
                  <a:pt x="3015" y="3283"/>
                  <a:pt x="3822" y="2627"/>
                  <a:pt x="3822" y="1644"/>
                </a:cubicBezTo>
                <a:cubicBezTo>
                  <a:pt x="3822" y="739"/>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16"/>
          <p:cNvSpPr/>
          <p:nvPr/>
        </p:nvSpPr>
        <p:spPr>
          <a:xfrm>
            <a:off x="20424013" y="5020075"/>
            <a:ext cx="95575" cy="81825"/>
          </a:xfrm>
          <a:custGeom>
            <a:avLst/>
            <a:gdLst/>
            <a:ahLst/>
            <a:cxnLst/>
            <a:rect l="l" t="t" r="r" b="b"/>
            <a:pathLst>
              <a:path w="3823" h="3273" extrusionOk="0">
                <a:moveTo>
                  <a:pt x="2191" y="0"/>
                </a:moveTo>
                <a:cubicBezTo>
                  <a:pt x="727" y="0"/>
                  <a:pt x="1" y="1762"/>
                  <a:pt x="1037" y="2786"/>
                </a:cubicBezTo>
                <a:cubicBezTo>
                  <a:pt x="1369" y="3122"/>
                  <a:pt x="1779" y="3273"/>
                  <a:pt x="2181" y="3273"/>
                </a:cubicBezTo>
                <a:cubicBezTo>
                  <a:pt x="3019" y="3273"/>
                  <a:pt x="3823" y="2620"/>
                  <a:pt x="3823" y="1631"/>
                </a:cubicBezTo>
                <a:cubicBezTo>
                  <a:pt x="3823" y="726"/>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6"/>
          <p:cNvSpPr/>
          <p:nvPr/>
        </p:nvSpPr>
        <p:spPr>
          <a:xfrm>
            <a:off x="18142188" y="2668575"/>
            <a:ext cx="95575" cy="81850"/>
          </a:xfrm>
          <a:custGeom>
            <a:avLst/>
            <a:gdLst/>
            <a:ahLst/>
            <a:cxnLst/>
            <a:rect l="l" t="t" r="r" b="b"/>
            <a:pathLst>
              <a:path w="3823" h="3274" extrusionOk="0">
                <a:moveTo>
                  <a:pt x="2191" y="1"/>
                </a:moveTo>
                <a:cubicBezTo>
                  <a:pt x="727" y="1"/>
                  <a:pt x="0" y="1763"/>
                  <a:pt x="1036" y="2787"/>
                </a:cubicBezTo>
                <a:cubicBezTo>
                  <a:pt x="1369" y="3123"/>
                  <a:pt x="1779" y="3274"/>
                  <a:pt x="2181" y="3274"/>
                </a:cubicBezTo>
                <a:cubicBezTo>
                  <a:pt x="3018" y="3274"/>
                  <a:pt x="3822" y="2621"/>
                  <a:pt x="3822" y="1632"/>
                </a:cubicBezTo>
                <a:cubicBezTo>
                  <a:pt x="3822" y="727"/>
                  <a:pt x="3096" y="1"/>
                  <a:pt x="2191"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6"/>
          <p:cNvSpPr/>
          <p:nvPr/>
        </p:nvSpPr>
        <p:spPr>
          <a:xfrm>
            <a:off x="20235888" y="2956425"/>
            <a:ext cx="95575" cy="82075"/>
          </a:xfrm>
          <a:custGeom>
            <a:avLst/>
            <a:gdLst/>
            <a:ahLst/>
            <a:cxnLst/>
            <a:rect l="l" t="t" r="r" b="b"/>
            <a:pathLst>
              <a:path w="3823" h="3283" extrusionOk="0">
                <a:moveTo>
                  <a:pt x="2192" y="0"/>
                </a:moveTo>
                <a:cubicBezTo>
                  <a:pt x="727" y="0"/>
                  <a:pt x="1" y="1762"/>
                  <a:pt x="1037" y="2798"/>
                </a:cubicBezTo>
                <a:cubicBezTo>
                  <a:pt x="1368" y="3133"/>
                  <a:pt x="1776" y="3282"/>
                  <a:pt x="2176" y="3282"/>
                </a:cubicBezTo>
                <a:cubicBezTo>
                  <a:pt x="3016" y="3282"/>
                  <a:pt x="3823" y="2626"/>
                  <a:pt x="3823" y="1643"/>
                </a:cubicBezTo>
                <a:cubicBezTo>
                  <a:pt x="3823" y="738"/>
                  <a:pt x="3097" y="0"/>
                  <a:pt x="219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6"/>
          <p:cNvSpPr/>
          <p:nvPr/>
        </p:nvSpPr>
        <p:spPr>
          <a:xfrm>
            <a:off x="17097713" y="5061150"/>
            <a:ext cx="81875" cy="81575"/>
          </a:xfrm>
          <a:custGeom>
            <a:avLst/>
            <a:gdLst/>
            <a:ahLst/>
            <a:cxnLst/>
            <a:rect l="l" t="t" r="r" b="b"/>
            <a:pathLst>
              <a:path w="3275" h="3263" extrusionOk="0">
                <a:moveTo>
                  <a:pt x="1632" y="0"/>
                </a:moveTo>
                <a:cubicBezTo>
                  <a:pt x="727" y="0"/>
                  <a:pt x="0" y="726"/>
                  <a:pt x="0" y="1631"/>
                </a:cubicBezTo>
                <a:cubicBezTo>
                  <a:pt x="0" y="2536"/>
                  <a:pt x="727" y="3262"/>
                  <a:pt x="1632" y="3262"/>
                </a:cubicBezTo>
                <a:cubicBezTo>
                  <a:pt x="2536" y="3262"/>
                  <a:pt x="3275" y="2536"/>
                  <a:pt x="3275" y="1631"/>
                </a:cubicBezTo>
                <a:cubicBezTo>
                  <a:pt x="3275" y="726"/>
                  <a:pt x="2536" y="0"/>
                  <a:pt x="1632"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6"/>
          <p:cNvSpPr/>
          <p:nvPr/>
        </p:nvSpPr>
        <p:spPr>
          <a:xfrm>
            <a:off x="18182963" y="5264450"/>
            <a:ext cx="95875" cy="82075"/>
          </a:xfrm>
          <a:custGeom>
            <a:avLst/>
            <a:gdLst/>
            <a:ahLst/>
            <a:cxnLst/>
            <a:rect l="l" t="t" r="r" b="b"/>
            <a:pathLst>
              <a:path w="3835" h="3283" extrusionOk="0">
                <a:moveTo>
                  <a:pt x="2191" y="0"/>
                </a:moveTo>
                <a:cubicBezTo>
                  <a:pt x="739" y="0"/>
                  <a:pt x="1" y="1762"/>
                  <a:pt x="1036" y="2798"/>
                </a:cubicBezTo>
                <a:cubicBezTo>
                  <a:pt x="1371" y="3133"/>
                  <a:pt x="1782" y="3282"/>
                  <a:pt x="2184" y="3282"/>
                </a:cubicBezTo>
                <a:cubicBezTo>
                  <a:pt x="3027" y="3282"/>
                  <a:pt x="3834" y="2626"/>
                  <a:pt x="3834" y="1643"/>
                </a:cubicBezTo>
                <a:cubicBezTo>
                  <a:pt x="3834" y="738"/>
                  <a:pt x="3096" y="0"/>
                  <a:pt x="2191"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6"/>
          <p:cNvSpPr/>
          <p:nvPr/>
        </p:nvSpPr>
        <p:spPr>
          <a:xfrm>
            <a:off x="16570263" y="5154600"/>
            <a:ext cx="39325" cy="33900"/>
          </a:xfrm>
          <a:custGeom>
            <a:avLst/>
            <a:gdLst/>
            <a:ahLst/>
            <a:cxnLst/>
            <a:rect l="l" t="t" r="r" b="b"/>
            <a:pathLst>
              <a:path w="1573" h="1356" extrusionOk="0">
                <a:moveTo>
                  <a:pt x="893" y="1"/>
                </a:moveTo>
                <a:cubicBezTo>
                  <a:pt x="298" y="1"/>
                  <a:pt x="0" y="727"/>
                  <a:pt x="417" y="1156"/>
                </a:cubicBezTo>
                <a:cubicBezTo>
                  <a:pt x="555" y="1294"/>
                  <a:pt x="724" y="1355"/>
                  <a:pt x="890" y="1355"/>
                </a:cubicBezTo>
                <a:cubicBezTo>
                  <a:pt x="1238" y="1355"/>
                  <a:pt x="1572" y="1083"/>
                  <a:pt x="1572" y="679"/>
                </a:cubicBezTo>
                <a:cubicBezTo>
                  <a:pt x="1572" y="310"/>
                  <a:pt x="1274" y="1"/>
                  <a:pt x="893"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6"/>
          <p:cNvSpPr/>
          <p:nvPr/>
        </p:nvSpPr>
        <p:spPr>
          <a:xfrm>
            <a:off x="16299088" y="4312825"/>
            <a:ext cx="39325" cy="33675"/>
          </a:xfrm>
          <a:custGeom>
            <a:avLst/>
            <a:gdLst/>
            <a:ahLst/>
            <a:cxnLst/>
            <a:rect l="l" t="t" r="r" b="b"/>
            <a:pathLst>
              <a:path w="1573" h="1347" extrusionOk="0">
                <a:moveTo>
                  <a:pt x="906" y="1"/>
                </a:moveTo>
                <a:cubicBezTo>
                  <a:pt x="299" y="1"/>
                  <a:pt x="1" y="727"/>
                  <a:pt x="430" y="1144"/>
                </a:cubicBezTo>
                <a:cubicBezTo>
                  <a:pt x="566" y="1284"/>
                  <a:pt x="735" y="1346"/>
                  <a:pt x="901" y="1346"/>
                </a:cubicBezTo>
                <a:cubicBezTo>
                  <a:pt x="1243" y="1346"/>
                  <a:pt x="1573" y="1080"/>
                  <a:pt x="1573" y="680"/>
                </a:cubicBezTo>
                <a:cubicBezTo>
                  <a:pt x="1573" y="299"/>
                  <a:pt x="1275" y="1"/>
                  <a:pt x="906" y="1"/>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6"/>
          <p:cNvSpPr/>
          <p:nvPr/>
        </p:nvSpPr>
        <p:spPr>
          <a:xfrm>
            <a:off x="18256188" y="3314800"/>
            <a:ext cx="39325" cy="33650"/>
          </a:xfrm>
          <a:custGeom>
            <a:avLst/>
            <a:gdLst/>
            <a:ahLst/>
            <a:cxnLst/>
            <a:rect l="l" t="t" r="r" b="b"/>
            <a:pathLst>
              <a:path w="1573" h="1346" extrusionOk="0">
                <a:moveTo>
                  <a:pt x="905" y="0"/>
                </a:moveTo>
                <a:cubicBezTo>
                  <a:pt x="298" y="0"/>
                  <a:pt x="0" y="727"/>
                  <a:pt x="429" y="1143"/>
                </a:cubicBezTo>
                <a:cubicBezTo>
                  <a:pt x="565" y="1283"/>
                  <a:pt x="733" y="1345"/>
                  <a:pt x="899" y="1345"/>
                </a:cubicBezTo>
                <a:cubicBezTo>
                  <a:pt x="1242" y="1345"/>
                  <a:pt x="1572" y="1077"/>
                  <a:pt x="1572" y="667"/>
                </a:cubicBezTo>
                <a:cubicBezTo>
                  <a:pt x="1572" y="298"/>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6"/>
          <p:cNvSpPr/>
          <p:nvPr/>
        </p:nvSpPr>
        <p:spPr>
          <a:xfrm>
            <a:off x="18836913" y="3331475"/>
            <a:ext cx="39325" cy="33875"/>
          </a:xfrm>
          <a:custGeom>
            <a:avLst/>
            <a:gdLst/>
            <a:ahLst/>
            <a:cxnLst/>
            <a:rect l="l" t="t" r="r" b="b"/>
            <a:pathLst>
              <a:path w="1573" h="1355" extrusionOk="0">
                <a:moveTo>
                  <a:pt x="894" y="0"/>
                </a:moveTo>
                <a:cubicBezTo>
                  <a:pt x="298" y="0"/>
                  <a:pt x="1" y="726"/>
                  <a:pt x="417" y="1155"/>
                </a:cubicBezTo>
                <a:cubicBezTo>
                  <a:pt x="555" y="1293"/>
                  <a:pt x="724" y="1355"/>
                  <a:pt x="890" y="1355"/>
                </a:cubicBezTo>
                <a:cubicBezTo>
                  <a:pt x="1238" y="1355"/>
                  <a:pt x="1572" y="1082"/>
                  <a:pt x="1572" y="679"/>
                </a:cubicBezTo>
                <a:cubicBezTo>
                  <a:pt x="1572" y="310"/>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6"/>
          <p:cNvSpPr/>
          <p:nvPr/>
        </p:nvSpPr>
        <p:spPr>
          <a:xfrm>
            <a:off x="19487588" y="4210150"/>
            <a:ext cx="39325" cy="33650"/>
          </a:xfrm>
          <a:custGeom>
            <a:avLst/>
            <a:gdLst/>
            <a:ahLst/>
            <a:cxnLst/>
            <a:rect l="l" t="t" r="r" b="b"/>
            <a:pathLst>
              <a:path w="1573" h="1346" extrusionOk="0">
                <a:moveTo>
                  <a:pt x="894" y="0"/>
                </a:moveTo>
                <a:cubicBezTo>
                  <a:pt x="298" y="0"/>
                  <a:pt x="1" y="727"/>
                  <a:pt x="417" y="1143"/>
                </a:cubicBezTo>
                <a:cubicBezTo>
                  <a:pt x="557" y="1283"/>
                  <a:pt x="728" y="1345"/>
                  <a:pt x="895" y="1345"/>
                </a:cubicBezTo>
                <a:cubicBezTo>
                  <a:pt x="1242" y="1345"/>
                  <a:pt x="1572" y="1077"/>
                  <a:pt x="1572" y="667"/>
                </a:cubicBezTo>
                <a:cubicBezTo>
                  <a:pt x="1572" y="298"/>
                  <a:pt x="1263"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6"/>
          <p:cNvSpPr/>
          <p:nvPr/>
        </p:nvSpPr>
        <p:spPr>
          <a:xfrm>
            <a:off x="20598438" y="4892375"/>
            <a:ext cx="39325" cy="33650"/>
          </a:xfrm>
          <a:custGeom>
            <a:avLst/>
            <a:gdLst/>
            <a:ahLst/>
            <a:cxnLst/>
            <a:rect l="l" t="t" r="r" b="b"/>
            <a:pathLst>
              <a:path w="1573" h="1346" extrusionOk="0">
                <a:moveTo>
                  <a:pt x="906" y="0"/>
                </a:moveTo>
                <a:cubicBezTo>
                  <a:pt x="298" y="0"/>
                  <a:pt x="1" y="727"/>
                  <a:pt x="429" y="1143"/>
                </a:cubicBezTo>
                <a:cubicBezTo>
                  <a:pt x="565" y="1283"/>
                  <a:pt x="733" y="1345"/>
                  <a:pt x="899" y="1345"/>
                </a:cubicBezTo>
                <a:cubicBezTo>
                  <a:pt x="1242" y="1345"/>
                  <a:pt x="1572" y="1077"/>
                  <a:pt x="1572" y="667"/>
                </a:cubicBezTo>
                <a:cubicBezTo>
                  <a:pt x="1572" y="298"/>
                  <a:pt x="1275" y="0"/>
                  <a:pt x="906"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16"/>
          <p:cNvSpPr/>
          <p:nvPr/>
        </p:nvSpPr>
        <p:spPr>
          <a:xfrm>
            <a:off x="19743963" y="5044175"/>
            <a:ext cx="39525" cy="33650"/>
          </a:xfrm>
          <a:custGeom>
            <a:avLst/>
            <a:gdLst/>
            <a:ahLst/>
            <a:cxnLst/>
            <a:rect l="l" t="t" r="r" b="b"/>
            <a:pathLst>
              <a:path w="1581" h="1346" extrusionOk="0">
                <a:moveTo>
                  <a:pt x="887" y="0"/>
                </a:moveTo>
                <a:cubicBezTo>
                  <a:pt x="302" y="0"/>
                  <a:pt x="0" y="718"/>
                  <a:pt x="426" y="1143"/>
                </a:cubicBezTo>
                <a:cubicBezTo>
                  <a:pt x="565" y="1283"/>
                  <a:pt x="736" y="1346"/>
                  <a:pt x="903" y="1346"/>
                </a:cubicBezTo>
                <a:cubicBezTo>
                  <a:pt x="1250" y="1346"/>
                  <a:pt x="1580" y="1077"/>
                  <a:pt x="1580" y="667"/>
                </a:cubicBezTo>
                <a:cubicBezTo>
                  <a:pt x="1580" y="298"/>
                  <a:pt x="1283" y="0"/>
                  <a:pt x="902" y="0"/>
                </a:cubicBezTo>
                <a:cubicBezTo>
                  <a:pt x="897" y="0"/>
                  <a:pt x="892" y="0"/>
                  <a:pt x="887"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16"/>
          <p:cNvSpPr/>
          <p:nvPr/>
        </p:nvSpPr>
        <p:spPr>
          <a:xfrm>
            <a:off x="17906738" y="5346300"/>
            <a:ext cx="39325" cy="33750"/>
          </a:xfrm>
          <a:custGeom>
            <a:avLst/>
            <a:gdLst/>
            <a:ahLst/>
            <a:cxnLst/>
            <a:rect l="l" t="t" r="r" b="b"/>
            <a:pathLst>
              <a:path w="1573" h="1350" extrusionOk="0">
                <a:moveTo>
                  <a:pt x="894" y="0"/>
                </a:moveTo>
                <a:cubicBezTo>
                  <a:pt x="298" y="0"/>
                  <a:pt x="1" y="727"/>
                  <a:pt x="417" y="1155"/>
                </a:cubicBezTo>
                <a:cubicBezTo>
                  <a:pt x="555" y="1289"/>
                  <a:pt x="724" y="1349"/>
                  <a:pt x="890" y="1349"/>
                </a:cubicBezTo>
                <a:cubicBezTo>
                  <a:pt x="1238" y="1349"/>
                  <a:pt x="1572" y="1083"/>
                  <a:pt x="1572" y="679"/>
                </a:cubicBezTo>
                <a:cubicBezTo>
                  <a:pt x="1572" y="310"/>
                  <a:pt x="1275" y="0"/>
                  <a:pt x="894"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6"/>
          <p:cNvSpPr/>
          <p:nvPr/>
        </p:nvSpPr>
        <p:spPr>
          <a:xfrm>
            <a:off x="17519788" y="5689200"/>
            <a:ext cx="39600" cy="33875"/>
          </a:xfrm>
          <a:custGeom>
            <a:avLst/>
            <a:gdLst/>
            <a:ahLst/>
            <a:cxnLst/>
            <a:rect l="l" t="t" r="r" b="b"/>
            <a:pathLst>
              <a:path w="1584" h="1355" extrusionOk="0">
                <a:moveTo>
                  <a:pt x="905" y="0"/>
                </a:moveTo>
                <a:cubicBezTo>
                  <a:pt x="310" y="0"/>
                  <a:pt x="0" y="727"/>
                  <a:pt x="429" y="1155"/>
                </a:cubicBezTo>
                <a:cubicBezTo>
                  <a:pt x="567" y="1293"/>
                  <a:pt x="736" y="1355"/>
                  <a:pt x="902" y="1355"/>
                </a:cubicBezTo>
                <a:cubicBezTo>
                  <a:pt x="1250" y="1355"/>
                  <a:pt x="1584" y="1082"/>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6"/>
          <p:cNvSpPr/>
          <p:nvPr/>
        </p:nvSpPr>
        <p:spPr>
          <a:xfrm>
            <a:off x="19710238" y="2349800"/>
            <a:ext cx="39625" cy="33950"/>
          </a:xfrm>
          <a:custGeom>
            <a:avLst/>
            <a:gdLst/>
            <a:ahLst/>
            <a:cxnLst/>
            <a:rect l="l" t="t" r="r" b="b"/>
            <a:pathLst>
              <a:path w="1585" h="1358" extrusionOk="0">
                <a:moveTo>
                  <a:pt x="905" y="0"/>
                </a:moveTo>
                <a:cubicBezTo>
                  <a:pt x="310" y="0"/>
                  <a:pt x="1" y="727"/>
                  <a:pt x="429" y="1155"/>
                </a:cubicBezTo>
                <a:cubicBezTo>
                  <a:pt x="569" y="1295"/>
                  <a:pt x="740" y="1357"/>
                  <a:pt x="907" y="1357"/>
                </a:cubicBezTo>
                <a:cubicBezTo>
                  <a:pt x="1254" y="1357"/>
                  <a:pt x="1584" y="1089"/>
                  <a:pt x="1584" y="679"/>
                </a:cubicBezTo>
                <a:cubicBezTo>
                  <a:pt x="1584" y="310"/>
                  <a:pt x="1274" y="0"/>
                  <a:pt x="905" y="0"/>
                </a:cubicBezTo>
                <a:close/>
              </a:path>
            </a:pathLst>
          </a:custGeom>
          <a:solidFill>
            <a:srgbClr val="BCD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6"/>
          <p:cNvSpPr txBox="1">
            <a:spLocks noGrp="1"/>
          </p:cNvSpPr>
          <p:nvPr>
            <p:ph type="title" idx="15"/>
          </p:nvPr>
        </p:nvSpPr>
        <p:spPr>
          <a:xfrm>
            <a:off x="1705150" y="0"/>
            <a:ext cx="5733900" cy="1144200"/>
          </a:xfrm>
          <a:prstGeom prst="rect">
            <a:avLst/>
          </a:prstGeom>
          <a:solidFill>
            <a:schemeClr val="accent5"/>
          </a:solidFill>
        </p:spPr>
        <p:txBody>
          <a:bodyPr spcFirstLastPara="1" wrap="square" lIns="90000" tIns="270000" rIns="91425" bIns="0" anchor="ctr"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8" name="Google Shape;298;p16"/>
          <p:cNvSpPr/>
          <p:nvPr/>
        </p:nvSpPr>
        <p:spPr>
          <a:xfrm>
            <a:off x="713225" y="4857900"/>
            <a:ext cx="7717554" cy="285601"/>
          </a:xfrm>
          <a:custGeom>
            <a:avLst/>
            <a:gdLst/>
            <a:ahLst/>
            <a:cxnLst/>
            <a:rect l="l" t="t" r="r" b="b"/>
            <a:pathLst>
              <a:path w="20116" h="2837" extrusionOk="0">
                <a:moveTo>
                  <a:pt x="1" y="1"/>
                </a:moveTo>
                <a:lnTo>
                  <a:pt x="1" y="2836"/>
                </a:lnTo>
                <a:lnTo>
                  <a:pt x="20115" y="2836"/>
                </a:lnTo>
                <a:lnTo>
                  <a:pt x="20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6"/>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6"/>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16"/>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16"/>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16"/>
          <p:cNvSpPr/>
          <p:nvPr/>
        </p:nvSpPr>
        <p:spPr>
          <a:xfrm>
            <a:off x="1137744"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6"/>
          <p:cNvSpPr/>
          <p:nvPr/>
        </p:nvSpPr>
        <p:spPr>
          <a:xfrm>
            <a:off x="7428019"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92"/>
        <p:cNvGrpSpPr/>
        <p:nvPr/>
      </p:nvGrpSpPr>
      <p:grpSpPr>
        <a:xfrm>
          <a:off x="0" y="0"/>
          <a:ext cx="0" cy="0"/>
          <a:chOff x="0" y="0"/>
          <a:chExt cx="0" cy="0"/>
        </a:xfrm>
      </p:grpSpPr>
      <p:sp>
        <p:nvSpPr>
          <p:cNvPr id="493" name="Google Shape;493;p27"/>
          <p:cNvSpPr/>
          <p:nvPr/>
        </p:nvSpPr>
        <p:spPr>
          <a:xfrm>
            <a:off x="572176" y="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7"/>
          <p:cNvSpPr/>
          <p:nvPr/>
        </p:nvSpPr>
        <p:spPr>
          <a:xfrm>
            <a:off x="-5"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7"/>
          <p:cNvSpPr/>
          <p:nvPr/>
        </p:nvSpPr>
        <p:spPr>
          <a:xfrm>
            <a:off x="8570178"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7"/>
          <p:cNvSpPr/>
          <p:nvPr/>
        </p:nvSpPr>
        <p:spPr>
          <a:xfrm>
            <a:off x="7998002" y="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7"/>
          <p:cNvSpPr/>
          <p:nvPr/>
        </p:nvSpPr>
        <p:spPr>
          <a:xfrm>
            <a:off x="8571351"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7"/>
          <p:cNvSpPr/>
          <p:nvPr/>
        </p:nvSpPr>
        <p:spPr>
          <a:xfrm>
            <a:off x="8570177"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7"/>
          <p:cNvSpPr/>
          <p:nvPr/>
        </p:nvSpPr>
        <p:spPr>
          <a:xfrm>
            <a:off x="1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7"/>
          <p:cNvSpPr/>
          <p:nvPr/>
        </p:nvSpPr>
        <p:spPr>
          <a:xfrm>
            <a:off x="7999176" y="4568875"/>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7"/>
          <p:cNvSpPr/>
          <p:nvPr/>
        </p:nvSpPr>
        <p:spPr>
          <a:xfrm>
            <a:off x="8570170" y="572100"/>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7"/>
          <p:cNvSpPr/>
          <p:nvPr/>
        </p:nvSpPr>
        <p:spPr>
          <a:xfrm>
            <a:off x="6676" y="5721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7"/>
          <p:cNvSpPr/>
          <p:nvPr/>
        </p:nvSpPr>
        <p:spPr>
          <a:xfrm>
            <a:off x="1176" y="3996700"/>
            <a:ext cx="569835" cy="572174"/>
          </a:xfrm>
          <a:custGeom>
            <a:avLst/>
            <a:gdLst/>
            <a:ahLst/>
            <a:cxnLst/>
            <a:rect l="l" t="t" r="r" b="b"/>
            <a:pathLst>
              <a:path w="8040" h="8073" extrusionOk="0">
                <a:moveTo>
                  <a:pt x="0" y="0"/>
                </a:moveTo>
                <a:lnTo>
                  <a:pt x="0" y="8073"/>
                </a:lnTo>
                <a:lnTo>
                  <a:pt x="8039" y="8073"/>
                </a:lnTo>
                <a:lnTo>
                  <a:pt x="80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7"/>
          <p:cNvSpPr/>
          <p:nvPr/>
        </p:nvSpPr>
        <p:spPr>
          <a:xfrm>
            <a:off x="570995" y="4568875"/>
            <a:ext cx="572174" cy="572174"/>
          </a:xfrm>
          <a:custGeom>
            <a:avLst/>
            <a:gdLst/>
            <a:ahLst/>
            <a:cxnLst/>
            <a:rect l="l" t="t" r="r" b="b"/>
            <a:pathLst>
              <a:path w="8073" h="8073" extrusionOk="0">
                <a:moveTo>
                  <a:pt x="0" y="0"/>
                </a:moveTo>
                <a:lnTo>
                  <a:pt x="0" y="8073"/>
                </a:lnTo>
                <a:lnTo>
                  <a:pt x="8073" y="8073"/>
                </a:lnTo>
                <a:lnTo>
                  <a:pt x="8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Montserrat"/>
              <a:buNone/>
              <a:defRPr sz="3000" b="1">
                <a:solidFill>
                  <a:schemeClr val="accent3"/>
                </a:solidFill>
                <a:latin typeface="Montserrat"/>
                <a:ea typeface="Montserrat"/>
                <a:cs typeface="Montserrat"/>
                <a:sym typeface="Montserrat"/>
              </a:defRPr>
            </a:lvl1pPr>
            <a:lvl2pPr lvl="1">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2pPr>
            <a:lvl3pPr lvl="2">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3pPr>
            <a:lvl4pPr lvl="3">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4pPr>
            <a:lvl5pPr lvl="4">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5pPr>
            <a:lvl6pPr lvl="5">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6pPr>
            <a:lvl7pPr lvl="6">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7pPr>
            <a:lvl8pPr lvl="7">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8pPr>
            <a:lvl9pPr lvl="8">
              <a:spcBef>
                <a:spcPts val="0"/>
              </a:spcBef>
              <a:spcAft>
                <a:spcPts val="0"/>
              </a:spcAft>
              <a:buClr>
                <a:schemeClr val="dk2"/>
              </a:buClr>
              <a:buSzPts val="3000"/>
              <a:buFont typeface="Impact"/>
              <a:buNone/>
              <a:defRPr sz="3000">
                <a:solidFill>
                  <a:schemeClr val="dk2"/>
                </a:solidFill>
                <a:latin typeface="Impact"/>
                <a:ea typeface="Impact"/>
                <a:cs typeface="Impact"/>
                <a:sym typeface="Impac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5"/>
              </a:buClr>
              <a:buSzPts val="1400"/>
              <a:buFont typeface="Nunito"/>
              <a:buChar char="●"/>
              <a:defRPr>
                <a:solidFill>
                  <a:schemeClr val="accent5"/>
                </a:solidFill>
                <a:latin typeface="Nunito"/>
                <a:ea typeface="Nunito"/>
                <a:cs typeface="Nunito"/>
                <a:sym typeface="Nunito"/>
              </a:defRPr>
            </a:lvl1pPr>
            <a:lvl2pPr marL="914400" lvl="1"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2pPr>
            <a:lvl3pPr marL="1371600" lvl="2"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3pPr>
            <a:lvl4pPr marL="1828800" lvl="3"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4pPr>
            <a:lvl5pPr marL="2286000" lvl="4"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5pPr>
            <a:lvl6pPr marL="2743200" lvl="5"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6pPr>
            <a:lvl7pPr marL="3200400" lvl="6"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7pPr>
            <a:lvl8pPr marL="3657600" lvl="7" indent="-317500">
              <a:lnSpc>
                <a:spcPct val="100000"/>
              </a:lnSpc>
              <a:spcBef>
                <a:spcPts val="1600"/>
              </a:spcBef>
              <a:spcAft>
                <a:spcPts val="0"/>
              </a:spcAft>
              <a:buClr>
                <a:schemeClr val="accent5"/>
              </a:buClr>
              <a:buSzPts val="1400"/>
              <a:buFont typeface="Nunito"/>
              <a:buChar char="○"/>
              <a:defRPr>
                <a:solidFill>
                  <a:schemeClr val="accent5"/>
                </a:solidFill>
                <a:latin typeface="Nunito"/>
                <a:ea typeface="Nunito"/>
                <a:cs typeface="Nunito"/>
                <a:sym typeface="Nunito"/>
              </a:defRPr>
            </a:lvl8pPr>
            <a:lvl9pPr marL="4114800" lvl="8" indent="-317500">
              <a:lnSpc>
                <a:spcPct val="100000"/>
              </a:lnSpc>
              <a:spcBef>
                <a:spcPts val="1600"/>
              </a:spcBef>
              <a:spcAft>
                <a:spcPts val="1600"/>
              </a:spcAft>
              <a:buClr>
                <a:schemeClr val="accent5"/>
              </a:buClr>
              <a:buSzPts val="1400"/>
              <a:buFont typeface="Nunito"/>
              <a:buChar char="■"/>
              <a:defRPr>
                <a:solidFill>
                  <a:schemeClr val="accent5"/>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58" r:id="rId7"/>
    <p:sldLayoutId id="214748366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0"/>
          <p:cNvSpPr txBox="1">
            <a:spLocks noGrp="1"/>
          </p:cNvSpPr>
          <p:nvPr>
            <p:ph type="ctrTitle"/>
          </p:nvPr>
        </p:nvSpPr>
        <p:spPr>
          <a:xfrm>
            <a:off x="1836575" y="1982714"/>
            <a:ext cx="5470800" cy="1437900"/>
          </a:xfrm>
          <a:prstGeom prst="rect">
            <a:avLst/>
          </a:prstGeom>
        </p:spPr>
        <p:txBody>
          <a:bodyPr spcFirstLastPara="1" wrap="square" lIns="91425" tIns="91425" rIns="91425" bIns="91425" anchor="b" anchorCtr="0">
            <a:noAutofit/>
          </a:bodyPr>
          <a:lstStyle/>
          <a:p>
            <a:r>
              <a:rPr lang="en-IN" sz="4800" i="0" dirty="0">
                <a:solidFill>
                  <a:srgbClr val="C9D1D9"/>
                </a:solidFill>
                <a:effectLst/>
                <a:latin typeface="+mj-lt"/>
              </a:rPr>
              <a:t>Airline Passenger Satisfaction</a:t>
            </a:r>
          </a:p>
        </p:txBody>
      </p:sp>
      <p:sp>
        <p:nvSpPr>
          <p:cNvPr id="514" name="Google Shape;514;p30"/>
          <p:cNvSpPr txBox="1">
            <a:spLocks noGrp="1"/>
          </p:cNvSpPr>
          <p:nvPr>
            <p:ph type="subTitle" idx="1"/>
          </p:nvPr>
        </p:nvSpPr>
        <p:spPr>
          <a:xfrm>
            <a:off x="2824738" y="3220964"/>
            <a:ext cx="3308048" cy="399300"/>
          </a:xfrm>
          <a:prstGeom prst="rect">
            <a:avLst/>
          </a:prstGeom>
        </p:spPr>
        <p:txBody>
          <a:bodyPr spcFirstLastPara="1" wrap="square" lIns="91425" tIns="91425" rIns="91425" bIns="91425" anchor="t" anchorCtr="0">
            <a:noAutofit/>
          </a:bodyPr>
          <a:lstStyle/>
          <a:p>
            <a:pPr marL="85090" algn="ctr">
              <a:lnSpc>
                <a:spcPts val="2145"/>
              </a:lnSpc>
              <a:spcBef>
                <a:spcPts val="85"/>
              </a:spcBef>
            </a:pPr>
            <a:r>
              <a:rPr lang="en-IN" sz="1400" spc="-100" dirty="0">
                <a:latin typeface="+mn-lt"/>
              </a:rPr>
              <a:t>(Supervised </a:t>
            </a:r>
            <a:r>
              <a:rPr lang="en-IN" sz="1400" spc="-45" dirty="0">
                <a:latin typeface="+mn-lt"/>
              </a:rPr>
              <a:t>Machine </a:t>
            </a:r>
            <a:r>
              <a:rPr lang="en-IN" sz="1400" spc="-65" dirty="0">
                <a:latin typeface="+mn-lt"/>
              </a:rPr>
              <a:t>Learning </a:t>
            </a:r>
            <a:r>
              <a:rPr lang="en-IN" sz="1400" spc="-80" dirty="0">
                <a:latin typeface="+mn-lt"/>
              </a:rPr>
              <a:t>regression</a:t>
            </a:r>
            <a:r>
              <a:rPr lang="en-IN" sz="1400" spc="-185" dirty="0">
                <a:latin typeface="+mn-lt"/>
              </a:rPr>
              <a:t> </a:t>
            </a:r>
            <a:r>
              <a:rPr lang="en-IN" sz="1400" spc="-335" dirty="0">
                <a:latin typeface="+mn-lt"/>
              </a:rPr>
              <a:t>)</a:t>
            </a:r>
            <a:endParaRPr lang="en-IN"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EDA </a:t>
            </a:r>
            <a:endParaRPr lang="en-IN" sz="2400" dirty="0">
              <a:solidFill>
                <a:schemeClr val="bg1"/>
              </a:solidFill>
            </a:endParaRPr>
          </a:p>
        </p:txBody>
      </p:sp>
      <p:pic>
        <p:nvPicPr>
          <p:cNvPr id="7170" name="Picture 2">
            <a:extLst>
              <a:ext uri="{FF2B5EF4-FFF2-40B4-BE49-F238E27FC236}">
                <a16:creationId xmlns:a16="http://schemas.microsoft.com/office/drawing/2014/main" id="{7ACE4B68-3268-ABDC-48ED-0B2A68321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60" y="1229710"/>
            <a:ext cx="3935658" cy="3633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A105EF-023B-FDEB-1B3C-DD3E3BC792E0}"/>
              </a:ext>
            </a:extLst>
          </p:cNvPr>
          <p:cNvSpPr txBox="1"/>
          <p:nvPr/>
        </p:nvSpPr>
        <p:spPr>
          <a:xfrm>
            <a:off x="4212840" y="1329430"/>
            <a:ext cx="4572000" cy="1015663"/>
          </a:xfrm>
          <a:prstGeom prst="rect">
            <a:avLst/>
          </a:prstGeom>
          <a:noFill/>
        </p:spPr>
        <p:txBody>
          <a:bodyPr wrap="square">
            <a:spAutoFit/>
          </a:bodyPr>
          <a:lstStyle/>
          <a:p>
            <a:r>
              <a:rPr lang="en-US" sz="1200" b="0" i="0" dirty="0">
                <a:effectLst/>
                <a:latin typeface="+mn-lt"/>
              </a:rPr>
              <a:t>"Ease_of_Online_booking" is highly correlated with "Inflight_wifi_service" and "Inflight_service" is highly correlated with "Baggage_handling". But no pair is having corrrelation coefficient exactly equal to 1. Therefore there is no perfect multi-collinearity. Hence we are not discarding any variable.</a:t>
            </a:r>
            <a:endParaRPr lang="en-IN" sz="1200" dirty="0">
              <a:latin typeface="+mn-lt"/>
            </a:endParaRPr>
          </a:p>
        </p:txBody>
      </p:sp>
    </p:spTree>
    <p:extLst>
      <p:ext uri="{BB962C8B-B14F-4D97-AF65-F5344CB8AC3E}">
        <p14:creationId xmlns:p14="http://schemas.microsoft.com/office/powerpoint/2010/main" val="76327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400" dirty="0">
                <a:solidFill>
                  <a:schemeClr val="bg1"/>
                </a:solidFill>
              </a:rPr>
              <a:t>Model Selection and Evaluation</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sp>
        <p:nvSpPr>
          <p:cNvPr id="5" name="TextBox 4">
            <a:extLst>
              <a:ext uri="{FF2B5EF4-FFF2-40B4-BE49-F238E27FC236}">
                <a16:creationId xmlns:a16="http://schemas.microsoft.com/office/drawing/2014/main" id="{04E81E87-F63D-D9B3-47F3-6EE99EE00969}"/>
              </a:ext>
            </a:extLst>
          </p:cNvPr>
          <p:cNvSpPr txBox="1"/>
          <p:nvPr/>
        </p:nvSpPr>
        <p:spPr>
          <a:xfrm>
            <a:off x="520262" y="1371509"/>
            <a:ext cx="6653048" cy="2031325"/>
          </a:xfrm>
          <a:prstGeom prst="rect">
            <a:avLst/>
          </a:prstGeom>
          <a:noFill/>
        </p:spPr>
        <p:txBody>
          <a:bodyPr wrap="square">
            <a:spAutoFit/>
          </a:bodyPr>
          <a:lstStyle/>
          <a:p>
            <a:pPr algn="l"/>
            <a:r>
              <a:rPr lang="en-US" b="0" i="0" dirty="0">
                <a:solidFill>
                  <a:schemeClr val="tx1"/>
                </a:solidFill>
                <a:effectLst/>
                <a:latin typeface="+mj-lt"/>
              </a:rPr>
              <a:t>Eight models are used in this project to check for maximum efficiency. They are,</a:t>
            </a:r>
          </a:p>
          <a:p>
            <a:pPr algn="l">
              <a:buFont typeface="Arial" panose="020B0604020202020204" pitchFamily="34" charset="0"/>
              <a:buChar char="•"/>
            </a:pPr>
            <a:r>
              <a:rPr lang="en-US" b="0" i="0" dirty="0">
                <a:solidFill>
                  <a:schemeClr val="tx1"/>
                </a:solidFill>
                <a:effectLst/>
                <a:latin typeface="+mj-lt"/>
              </a:rPr>
              <a:t>Logistic Regression</a:t>
            </a:r>
          </a:p>
          <a:p>
            <a:pPr algn="l">
              <a:buFont typeface="Arial" panose="020B0604020202020204" pitchFamily="34" charset="0"/>
              <a:buChar char="•"/>
            </a:pPr>
            <a:r>
              <a:rPr lang="en-US" b="0" i="0" dirty="0">
                <a:solidFill>
                  <a:schemeClr val="tx1"/>
                </a:solidFill>
                <a:effectLst/>
                <a:latin typeface="+mj-lt"/>
              </a:rPr>
              <a:t>Naive Bayes</a:t>
            </a:r>
          </a:p>
          <a:p>
            <a:pPr algn="l">
              <a:buFont typeface="Arial" panose="020B0604020202020204" pitchFamily="34" charset="0"/>
              <a:buChar char="•"/>
            </a:pPr>
            <a:r>
              <a:rPr lang="en-US" b="0" i="0" dirty="0">
                <a:solidFill>
                  <a:schemeClr val="tx1"/>
                </a:solidFill>
                <a:effectLst/>
                <a:latin typeface="+mj-lt"/>
              </a:rPr>
              <a:t>KNN</a:t>
            </a:r>
          </a:p>
          <a:p>
            <a:pPr algn="l">
              <a:buFont typeface="Arial" panose="020B0604020202020204" pitchFamily="34" charset="0"/>
              <a:buChar char="•"/>
            </a:pPr>
            <a:r>
              <a:rPr lang="en-US" b="0" i="0" dirty="0">
                <a:solidFill>
                  <a:schemeClr val="tx1"/>
                </a:solidFill>
                <a:effectLst/>
                <a:latin typeface="+mj-lt"/>
              </a:rPr>
              <a:t>Decision Tree</a:t>
            </a:r>
          </a:p>
          <a:p>
            <a:pPr algn="l">
              <a:buFont typeface="Arial" panose="020B0604020202020204" pitchFamily="34" charset="0"/>
              <a:buChar char="•"/>
            </a:pPr>
            <a:r>
              <a:rPr lang="en-US" b="0" i="0" dirty="0">
                <a:solidFill>
                  <a:schemeClr val="tx1"/>
                </a:solidFill>
                <a:effectLst/>
                <a:latin typeface="+mj-lt"/>
              </a:rPr>
              <a:t>Neural Network</a:t>
            </a:r>
          </a:p>
          <a:p>
            <a:pPr algn="l">
              <a:buFont typeface="Arial" panose="020B0604020202020204" pitchFamily="34" charset="0"/>
              <a:buChar char="•"/>
            </a:pPr>
            <a:r>
              <a:rPr lang="en-US" b="0" i="0" dirty="0">
                <a:solidFill>
                  <a:schemeClr val="tx1"/>
                </a:solidFill>
                <a:effectLst/>
                <a:latin typeface="+mj-lt"/>
              </a:rPr>
              <a:t>Random Forest</a:t>
            </a:r>
          </a:p>
          <a:p>
            <a:pPr algn="l">
              <a:buFont typeface="Arial" panose="020B0604020202020204" pitchFamily="34" charset="0"/>
              <a:buChar char="•"/>
            </a:pPr>
            <a:r>
              <a:rPr lang="en-US" b="0" i="0" dirty="0">
                <a:solidFill>
                  <a:schemeClr val="tx1"/>
                </a:solidFill>
                <a:effectLst/>
                <a:latin typeface="+mj-lt"/>
              </a:rPr>
              <a:t>XGBoost</a:t>
            </a:r>
          </a:p>
          <a:p>
            <a:pPr algn="l">
              <a:buFont typeface="Arial" panose="020B0604020202020204" pitchFamily="34" charset="0"/>
              <a:buChar char="•"/>
            </a:pPr>
            <a:r>
              <a:rPr lang="en-US" b="0" i="0" dirty="0">
                <a:solidFill>
                  <a:schemeClr val="tx1"/>
                </a:solidFill>
                <a:effectLst/>
                <a:latin typeface="+mj-lt"/>
              </a:rPr>
              <a:t>AdaBoost</a:t>
            </a:r>
          </a:p>
        </p:txBody>
      </p:sp>
    </p:spTree>
    <p:extLst>
      <p:ext uri="{BB962C8B-B14F-4D97-AF65-F5344CB8AC3E}">
        <p14:creationId xmlns:p14="http://schemas.microsoft.com/office/powerpoint/2010/main" val="263961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400" spc="-5" dirty="0">
                <a:solidFill>
                  <a:schemeClr val="bg1"/>
                </a:solidFill>
              </a:rPr>
              <a:t>L</a:t>
            </a:r>
            <a:r>
              <a:rPr lang="en-IN" sz="2400" spc="-5" dirty="0">
                <a:solidFill>
                  <a:schemeClr val="bg1"/>
                </a:solidFill>
              </a:rPr>
              <a:t>ogistic Regression</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8196" name="Picture 4">
            <a:extLst>
              <a:ext uri="{FF2B5EF4-FFF2-40B4-BE49-F238E27FC236}">
                <a16:creationId xmlns:a16="http://schemas.microsoft.com/office/drawing/2014/main" id="{323D02FC-D19B-FDF2-F8DF-475382936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063" y="3314381"/>
            <a:ext cx="2279759" cy="15474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51AB53-4436-B6A3-D209-BFBF56DF6FE2}"/>
              </a:ext>
            </a:extLst>
          </p:cNvPr>
          <p:cNvPicPr>
            <a:picLocks noChangeAspect="1"/>
          </p:cNvPicPr>
          <p:nvPr/>
        </p:nvPicPr>
        <p:blipFill>
          <a:blip r:embed="rId4"/>
          <a:stretch>
            <a:fillRect/>
          </a:stretch>
        </p:blipFill>
        <p:spPr>
          <a:xfrm>
            <a:off x="63721" y="1603576"/>
            <a:ext cx="5747574" cy="1936348"/>
          </a:xfrm>
          <a:prstGeom prst="rect">
            <a:avLst/>
          </a:prstGeom>
        </p:spPr>
      </p:pic>
      <p:pic>
        <p:nvPicPr>
          <p:cNvPr id="8198" name="Picture 6">
            <a:extLst>
              <a:ext uri="{FF2B5EF4-FFF2-40B4-BE49-F238E27FC236}">
                <a16:creationId xmlns:a16="http://schemas.microsoft.com/office/drawing/2014/main" id="{6CE8842E-6523-8504-AD22-20EB3CFE8E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7063" y="1409102"/>
            <a:ext cx="20478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400" spc="-5" dirty="0">
                <a:solidFill>
                  <a:schemeClr val="bg1"/>
                </a:solidFill>
              </a:rPr>
              <a:t>Naïve Bayes Classifier</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9222" name="Picture 6">
            <a:extLst>
              <a:ext uri="{FF2B5EF4-FFF2-40B4-BE49-F238E27FC236}">
                <a16:creationId xmlns:a16="http://schemas.microsoft.com/office/drawing/2014/main" id="{B076CBAB-42B7-34F9-AF2D-FB26897A2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771" y="3126068"/>
            <a:ext cx="2398001" cy="16276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9914F5D-3FD2-F520-AC24-CF7DFC010A8D}"/>
              </a:ext>
            </a:extLst>
          </p:cNvPr>
          <p:cNvPicPr>
            <a:picLocks noChangeAspect="1"/>
          </p:cNvPicPr>
          <p:nvPr/>
        </p:nvPicPr>
        <p:blipFill>
          <a:blip r:embed="rId4"/>
          <a:stretch>
            <a:fillRect/>
          </a:stretch>
        </p:blipFill>
        <p:spPr>
          <a:xfrm>
            <a:off x="302178" y="1895259"/>
            <a:ext cx="5157216" cy="1684166"/>
          </a:xfrm>
          <a:prstGeom prst="rect">
            <a:avLst/>
          </a:prstGeom>
        </p:spPr>
      </p:pic>
      <p:pic>
        <p:nvPicPr>
          <p:cNvPr id="9224" name="Picture 8">
            <a:extLst>
              <a:ext uri="{FF2B5EF4-FFF2-40B4-BE49-F238E27FC236}">
                <a16:creationId xmlns:a16="http://schemas.microsoft.com/office/drawing/2014/main" id="{95084DCA-6CE7-C45B-70E2-3FB84E240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771" y="1144200"/>
            <a:ext cx="2572131" cy="184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11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400" spc="-5" dirty="0">
                <a:solidFill>
                  <a:schemeClr val="bg1"/>
                </a:solidFill>
              </a:rPr>
              <a:t>Decision Tree Classifier</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11268" name="Picture 4">
            <a:extLst>
              <a:ext uri="{FF2B5EF4-FFF2-40B4-BE49-F238E27FC236}">
                <a16:creationId xmlns:a16="http://schemas.microsoft.com/office/drawing/2014/main" id="{790FC44F-1E85-735D-BD29-CE63A9AE3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468" y="3246032"/>
            <a:ext cx="2484711" cy="16865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1A42626-5483-E372-E80C-B8363D15EB62}"/>
              </a:ext>
            </a:extLst>
          </p:cNvPr>
          <p:cNvPicPr>
            <a:picLocks noChangeAspect="1"/>
          </p:cNvPicPr>
          <p:nvPr/>
        </p:nvPicPr>
        <p:blipFill>
          <a:blip r:embed="rId4"/>
          <a:stretch>
            <a:fillRect/>
          </a:stretch>
        </p:blipFill>
        <p:spPr>
          <a:xfrm>
            <a:off x="475949" y="1662615"/>
            <a:ext cx="5387535" cy="1665368"/>
          </a:xfrm>
          <a:prstGeom prst="rect">
            <a:avLst/>
          </a:prstGeom>
        </p:spPr>
      </p:pic>
      <p:pic>
        <p:nvPicPr>
          <p:cNvPr id="11274" name="Picture 10">
            <a:extLst>
              <a:ext uri="{FF2B5EF4-FFF2-40B4-BE49-F238E27FC236}">
                <a16:creationId xmlns:a16="http://schemas.microsoft.com/office/drawing/2014/main" id="{1425FE93-3C17-0857-0C3F-A88372F6B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468" y="1446046"/>
            <a:ext cx="2325027" cy="166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40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400" spc="-5" dirty="0">
                <a:solidFill>
                  <a:schemeClr val="bg1"/>
                </a:solidFill>
              </a:rPr>
              <a:t>Random Forest Classifier</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9222" name="Picture 6">
            <a:extLst>
              <a:ext uri="{FF2B5EF4-FFF2-40B4-BE49-F238E27FC236}">
                <a16:creationId xmlns:a16="http://schemas.microsoft.com/office/drawing/2014/main" id="{B076CBAB-42B7-34F9-AF2D-FB26897A2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771" y="3126068"/>
            <a:ext cx="2398001" cy="16276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4180D7B-6360-FA0A-DF59-611D3B7D9582}"/>
              </a:ext>
            </a:extLst>
          </p:cNvPr>
          <p:cNvPicPr>
            <a:picLocks noChangeAspect="1"/>
          </p:cNvPicPr>
          <p:nvPr/>
        </p:nvPicPr>
        <p:blipFill>
          <a:blip r:embed="rId4"/>
          <a:stretch>
            <a:fillRect/>
          </a:stretch>
        </p:blipFill>
        <p:spPr>
          <a:xfrm>
            <a:off x="546868" y="1840023"/>
            <a:ext cx="5320134" cy="1744425"/>
          </a:xfrm>
          <a:prstGeom prst="rect">
            <a:avLst/>
          </a:prstGeom>
        </p:spPr>
      </p:pic>
      <p:pic>
        <p:nvPicPr>
          <p:cNvPr id="14338" name="Picture 2">
            <a:extLst>
              <a:ext uri="{FF2B5EF4-FFF2-40B4-BE49-F238E27FC236}">
                <a16:creationId xmlns:a16="http://schemas.microsoft.com/office/drawing/2014/main" id="{497A3246-74BB-FC71-7C39-2A5BC5E572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401" y="1295575"/>
            <a:ext cx="2206371" cy="158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28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000" spc="-5" dirty="0">
                <a:solidFill>
                  <a:schemeClr val="bg1"/>
                </a:solidFill>
              </a:rPr>
              <a:t>Support Vector Machine</a:t>
            </a:r>
            <a:endParaRPr lang="en-IN" sz="20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6794070" y="3364073"/>
            <a:ext cx="3228260" cy="172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12292" name="Picture 4">
            <a:extLst>
              <a:ext uri="{FF2B5EF4-FFF2-40B4-BE49-F238E27FC236}">
                <a16:creationId xmlns:a16="http://schemas.microsoft.com/office/drawing/2014/main" id="{E4DCE5C1-B40E-8197-1D38-727B10E99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853" y="3045477"/>
            <a:ext cx="2534747" cy="17204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ECFC3D5-1D21-A9B6-115D-50C0F7B5F504}"/>
              </a:ext>
            </a:extLst>
          </p:cNvPr>
          <p:cNvPicPr>
            <a:picLocks noChangeAspect="1"/>
          </p:cNvPicPr>
          <p:nvPr/>
        </p:nvPicPr>
        <p:blipFill>
          <a:blip r:embed="rId4"/>
          <a:stretch>
            <a:fillRect/>
          </a:stretch>
        </p:blipFill>
        <p:spPr>
          <a:xfrm>
            <a:off x="0" y="1636947"/>
            <a:ext cx="5740064" cy="1720476"/>
          </a:xfrm>
          <a:prstGeom prst="rect">
            <a:avLst/>
          </a:prstGeom>
        </p:spPr>
      </p:pic>
      <p:pic>
        <p:nvPicPr>
          <p:cNvPr id="12294" name="Picture 6">
            <a:extLst>
              <a:ext uri="{FF2B5EF4-FFF2-40B4-BE49-F238E27FC236}">
                <a16:creationId xmlns:a16="http://schemas.microsoft.com/office/drawing/2014/main" id="{09AA582E-B024-2CF8-F9FF-03F772953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656" y="1413353"/>
            <a:ext cx="2153704" cy="154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678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US" sz="2000" spc="-5" dirty="0">
                <a:solidFill>
                  <a:schemeClr val="bg1"/>
                </a:solidFill>
              </a:rPr>
              <a:t>K Nearest Neighbors </a:t>
            </a:r>
            <a:endParaRPr lang="en-IN" sz="20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6794070" y="3364073"/>
            <a:ext cx="3228260" cy="17204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12292" name="Picture 4">
            <a:extLst>
              <a:ext uri="{FF2B5EF4-FFF2-40B4-BE49-F238E27FC236}">
                <a16:creationId xmlns:a16="http://schemas.microsoft.com/office/drawing/2014/main" id="{E4DCE5C1-B40E-8197-1D38-727B10E99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853" y="3045477"/>
            <a:ext cx="2534747" cy="17204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9CA3EF6-8EB9-88AA-0F08-42B6417AE5FF}"/>
              </a:ext>
            </a:extLst>
          </p:cNvPr>
          <p:cNvPicPr>
            <a:picLocks noChangeAspect="1"/>
          </p:cNvPicPr>
          <p:nvPr/>
        </p:nvPicPr>
        <p:blipFill>
          <a:blip r:embed="rId4"/>
          <a:stretch>
            <a:fillRect/>
          </a:stretch>
        </p:blipFill>
        <p:spPr>
          <a:xfrm>
            <a:off x="0" y="1800687"/>
            <a:ext cx="5853895" cy="1609427"/>
          </a:xfrm>
          <a:prstGeom prst="rect">
            <a:avLst/>
          </a:prstGeom>
        </p:spPr>
      </p:pic>
      <p:pic>
        <p:nvPicPr>
          <p:cNvPr id="16386" name="Picture 2">
            <a:extLst>
              <a:ext uri="{FF2B5EF4-FFF2-40B4-BE49-F238E27FC236}">
                <a16:creationId xmlns:a16="http://schemas.microsoft.com/office/drawing/2014/main" id="{05D5DFCA-AED3-1113-93B1-950411B8C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888" y="1387077"/>
            <a:ext cx="2246928" cy="160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11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Model Comparison</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13314" name="Picture 2">
            <a:extLst>
              <a:ext uri="{FF2B5EF4-FFF2-40B4-BE49-F238E27FC236}">
                <a16:creationId xmlns:a16="http://schemas.microsoft.com/office/drawing/2014/main" id="{B402C6E9-6280-CE59-0BC2-33FD81157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48" y="1358610"/>
            <a:ext cx="4169980" cy="2167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BCD827-D1C9-D2F1-0517-47E7BC6AACB6}"/>
              </a:ext>
            </a:extLst>
          </p:cNvPr>
          <p:cNvSpPr txBox="1"/>
          <p:nvPr/>
        </p:nvSpPr>
        <p:spPr>
          <a:xfrm>
            <a:off x="5121524" y="1662615"/>
            <a:ext cx="3439152" cy="954107"/>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mj-lt"/>
              </a:rPr>
              <a:t>Compare the performances of the above discussed models with respect to their ROC_AUC score and total time taken for execution.</a:t>
            </a:r>
            <a:endParaRPr lang="en-IN" dirty="0">
              <a:latin typeface="+mj-lt"/>
            </a:endParaRPr>
          </a:p>
        </p:txBody>
      </p:sp>
    </p:spTree>
    <p:extLst>
      <p:ext uri="{BB962C8B-B14F-4D97-AF65-F5344CB8AC3E}">
        <p14:creationId xmlns:p14="http://schemas.microsoft.com/office/powerpoint/2010/main" val="342370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1"/>
          <p:cNvSpPr txBox="1">
            <a:spLocks noGrp="1"/>
          </p:cNvSpPr>
          <p:nvPr>
            <p:ph type="body" idx="1"/>
          </p:nvPr>
        </p:nvSpPr>
        <p:spPr>
          <a:xfrm>
            <a:off x="673805" y="1220101"/>
            <a:ext cx="6917400" cy="3217800"/>
          </a:xfrm>
          <a:prstGeom prst="rect">
            <a:avLst/>
          </a:prstGeom>
        </p:spPr>
        <p:txBody>
          <a:bodyPr spcFirstLastPara="1" wrap="square" lIns="91425" tIns="91425" rIns="91425" bIns="91425" anchor="t" anchorCtr="0">
            <a:noAutofit/>
          </a:bodyPr>
          <a:lstStyle/>
          <a:p>
            <a:pPr marL="342900" indent="-342900">
              <a:spcBef>
                <a:spcPts val="1600"/>
              </a:spcBef>
              <a:spcAft>
                <a:spcPts val="1600"/>
              </a:spcAft>
            </a:pPr>
            <a:r>
              <a:rPr lang="en-US" sz="2000" b="0" i="0" dirty="0">
                <a:solidFill>
                  <a:schemeClr val="tx1"/>
                </a:solidFill>
                <a:effectLst/>
                <a:latin typeface="+mn-lt"/>
              </a:rPr>
              <a:t>The objective or goal of this project is to guide an airlines company to determine the important factors that influences the customer or passenger satisfaction.</a:t>
            </a:r>
            <a:endParaRPr lang="en-US" sz="2000" dirty="0">
              <a:solidFill>
                <a:schemeClr val="tx1"/>
              </a:solidFill>
              <a:latin typeface="+mn-lt"/>
            </a:endParaRPr>
          </a:p>
          <a:p>
            <a:pPr marL="342900" indent="-342900">
              <a:spcBef>
                <a:spcPts val="1600"/>
              </a:spcBef>
              <a:spcAft>
                <a:spcPts val="1600"/>
              </a:spcAft>
            </a:pPr>
            <a:r>
              <a:rPr lang="en-US" sz="2000" b="0" i="0" dirty="0">
                <a:solidFill>
                  <a:schemeClr val="tx1"/>
                </a:solidFill>
                <a:effectLst/>
                <a:latin typeface="+mn-lt"/>
              </a:rPr>
              <a:t>Customer satisfaction plays a major role in affecting the business of a company therefore analyzing and improving the factors that are closely related to customer satisfaction is important for the growth and reputation of a company.</a:t>
            </a:r>
            <a:endParaRPr lang="en-US" sz="2000" dirty="0">
              <a:solidFill>
                <a:schemeClr val="tx1"/>
              </a:solidFill>
              <a:latin typeface="+mn-lt"/>
            </a:endParaRPr>
          </a:p>
        </p:txBody>
      </p:sp>
      <p:sp>
        <p:nvSpPr>
          <p:cNvPr id="520" name="Google Shape;520;p31"/>
          <p:cNvSpPr txBox="1">
            <a:spLocks noGrp="1"/>
          </p:cNvSpPr>
          <p:nvPr>
            <p:ph type="title"/>
          </p:nvPr>
        </p:nvSpPr>
        <p:spPr>
          <a:xfrm>
            <a:off x="0" y="0"/>
            <a:ext cx="80016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IN" sz="3600" spc="-5" dirty="0">
                <a:solidFill>
                  <a:schemeClr val="bg1"/>
                </a:solidFill>
                <a:latin typeface="+mj-lt"/>
                <a:cs typeface="Courier New" panose="02070309020205020404" pitchFamily="49" charset="0"/>
              </a:rPr>
              <a:t>Problem</a:t>
            </a:r>
            <a:r>
              <a:rPr lang="en-IN" sz="3600" spc="-15" dirty="0">
                <a:solidFill>
                  <a:schemeClr val="bg1"/>
                </a:solidFill>
                <a:latin typeface="+mj-lt"/>
                <a:cs typeface="Courier New" panose="02070309020205020404" pitchFamily="49" charset="0"/>
              </a:rPr>
              <a:t> </a:t>
            </a:r>
            <a:r>
              <a:rPr lang="en-IN" sz="3600" spc="-5" dirty="0">
                <a:solidFill>
                  <a:schemeClr val="bg1"/>
                </a:solidFill>
                <a:latin typeface="+mj-lt"/>
                <a:cs typeface="Courier New" panose="02070309020205020404" pitchFamily="49" charset="0"/>
              </a:rPr>
              <a:t>Statement:</a:t>
            </a:r>
            <a:endParaRPr sz="3600" dirty="0">
              <a:solidFill>
                <a:schemeClr val="bg1"/>
              </a:solidFill>
              <a:latin typeface="+mj-lt"/>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37" name="Google Shape;537;p32"/>
          <p:cNvSpPr txBox="1">
            <a:spLocks noGrp="1"/>
          </p:cNvSpPr>
          <p:nvPr>
            <p:ph type="title" idx="15"/>
          </p:nvPr>
        </p:nvSpPr>
        <p:spPr>
          <a:xfrm>
            <a:off x="1705150" y="0"/>
            <a:ext cx="5733900" cy="1144200"/>
          </a:xfrm>
          <a:prstGeom prst="rect">
            <a:avLst/>
          </a:prstGeom>
        </p:spPr>
        <p:txBody>
          <a:bodyPr spcFirstLastPara="1" wrap="square" lIns="90000" tIns="270000" rIns="91425" bIns="0" anchor="ctr" anchorCtr="0">
            <a:noAutofit/>
          </a:bodyPr>
          <a:lstStyle/>
          <a:p>
            <a:pPr marL="0" lvl="0" indent="0" algn="ctr" rtl="0">
              <a:spcBef>
                <a:spcPts val="0"/>
              </a:spcBef>
              <a:spcAft>
                <a:spcPts val="0"/>
              </a:spcAft>
              <a:buNone/>
            </a:pPr>
            <a:r>
              <a:rPr lang="en" dirty="0">
                <a:latin typeface="+mn-lt"/>
              </a:rPr>
              <a:t>WORK</a:t>
            </a:r>
            <a:r>
              <a:rPr lang="en" b="0" dirty="0">
                <a:latin typeface="+mn-lt"/>
              </a:rPr>
              <a:t> FLOW</a:t>
            </a:r>
            <a:endParaRPr dirty="0">
              <a:latin typeface="+mn-lt"/>
            </a:endParaRPr>
          </a:p>
        </p:txBody>
      </p:sp>
      <p:grpSp>
        <p:nvGrpSpPr>
          <p:cNvPr id="26" name="object 8">
            <a:extLst>
              <a:ext uri="{FF2B5EF4-FFF2-40B4-BE49-F238E27FC236}">
                <a16:creationId xmlns:a16="http://schemas.microsoft.com/office/drawing/2014/main" id="{2A2D45C4-21A5-4FAC-D711-8D02D61F79B0}"/>
              </a:ext>
            </a:extLst>
          </p:cNvPr>
          <p:cNvGrpSpPr/>
          <p:nvPr/>
        </p:nvGrpSpPr>
        <p:grpSpPr>
          <a:xfrm>
            <a:off x="6119186" y="1611086"/>
            <a:ext cx="1627729" cy="909448"/>
            <a:chOff x="376897" y="1442592"/>
            <a:chExt cx="2067560" cy="1250950"/>
          </a:xfrm>
        </p:grpSpPr>
        <p:sp>
          <p:nvSpPr>
            <p:cNvPr id="27" name="object 9">
              <a:extLst>
                <a:ext uri="{FF2B5EF4-FFF2-40B4-BE49-F238E27FC236}">
                  <a16:creationId xmlns:a16="http://schemas.microsoft.com/office/drawing/2014/main" id="{B1876FB2-6133-41A1-99FA-E6958D825A4A}"/>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28" name="object 10">
              <a:extLst>
                <a:ext uri="{FF2B5EF4-FFF2-40B4-BE49-F238E27FC236}">
                  <a16:creationId xmlns:a16="http://schemas.microsoft.com/office/drawing/2014/main" id="{AFB96A44-E1C6-3E9C-B200-FC2F617B14D2}"/>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grpSp>
        <p:nvGrpSpPr>
          <p:cNvPr id="29" name="object 8">
            <a:extLst>
              <a:ext uri="{FF2B5EF4-FFF2-40B4-BE49-F238E27FC236}">
                <a16:creationId xmlns:a16="http://schemas.microsoft.com/office/drawing/2014/main" id="{7CFA93A6-252B-A67F-A63D-5162E6227324}"/>
              </a:ext>
            </a:extLst>
          </p:cNvPr>
          <p:cNvGrpSpPr/>
          <p:nvPr/>
        </p:nvGrpSpPr>
        <p:grpSpPr>
          <a:xfrm>
            <a:off x="3430413" y="1601853"/>
            <a:ext cx="1627729" cy="909448"/>
            <a:chOff x="376897" y="1442592"/>
            <a:chExt cx="2067560" cy="1250950"/>
          </a:xfrm>
        </p:grpSpPr>
        <p:sp>
          <p:nvSpPr>
            <p:cNvPr id="30" name="object 9">
              <a:extLst>
                <a:ext uri="{FF2B5EF4-FFF2-40B4-BE49-F238E27FC236}">
                  <a16:creationId xmlns:a16="http://schemas.microsoft.com/office/drawing/2014/main" id="{FB65B9D5-1939-498D-1612-6EAFB2EE1B62}"/>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31" name="object 10">
              <a:extLst>
                <a:ext uri="{FF2B5EF4-FFF2-40B4-BE49-F238E27FC236}">
                  <a16:creationId xmlns:a16="http://schemas.microsoft.com/office/drawing/2014/main" id="{645E739F-D693-8A41-30FB-E3ED5E1F0E63}"/>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grpSp>
        <p:nvGrpSpPr>
          <p:cNvPr id="32" name="object 8">
            <a:extLst>
              <a:ext uri="{FF2B5EF4-FFF2-40B4-BE49-F238E27FC236}">
                <a16:creationId xmlns:a16="http://schemas.microsoft.com/office/drawing/2014/main" id="{D6805533-DAE4-BD94-D283-03F4D6305AD3}"/>
              </a:ext>
            </a:extLst>
          </p:cNvPr>
          <p:cNvGrpSpPr/>
          <p:nvPr/>
        </p:nvGrpSpPr>
        <p:grpSpPr>
          <a:xfrm>
            <a:off x="635506" y="1592620"/>
            <a:ext cx="1627729" cy="909448"/>
            <a:chOff x="376897" y="1442592"/>
            <a:chExt cx="2067560" cy="1250950"/>
          </a:xfrm>
        </p:grpSpPr>
        <p:sp>
          <p:nvSpPr>
            <p:cNvPr id="33" name="object 9">
              <a:extLst>
                <a:ext uri="{FF2B5EF4-FFF2-40B4-BE49-F238E27FC236}">
                  <a16:creationId xmlns:a16="http://schemas.microsoft.com/office/drawing/2014/main" id="{893D716D-EFEC-BA70-410E-90C26D3B28D6}"/>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34" name="object 10">
              <a:extLst>
                <a:ext uri="{FF2B5EF4-FFF2-40B4-BE49-F238E27FC236}">
                  <a16:creationId xmlns:a16="http://schemas.microsoft.com/office/drawing/2014/main" id="{32B523E7-844A-3910-4825-CAFE825826D2}"/>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grpSp>
        <p:nvGrpSpPr>
          <p:cNvPr id="35" name="object 8">
            <a:extLst>
              <a:ext uri="{FF2B5EF4-FFF2-40B4-BE49-F238E27FC236}">
                <a16:creationId xmlns:a16="http://schemas.microsoft.com/office/drawing/2014/main" id="{AB3BDE9F-2D32-FD26-F2C2-D39A578475BB}"/>
              </a:ext>
            </a:extLst>
          </p:cNvPr>
          <p:cNvGrpSpPr/>
          <p:nvPr/>
        </p:nvGrpSpPr>
        <p:grpSpPr>
          <a:xfrm>
            <a:off x="6170063" y="3326164"/>
            <a:ext cx="1627729" cy="909448"/>
            <a:chOff x="376897" y="1442592"/>
            <a:chExt cx="2067560" cy="1250950"/>
          </a:xfrm>
        </p:grpSpPr>
        <p:sp>
          <p:nvSpPr>
            <p:cNvPr id="36" name="object 9">
              <a:extLst>
                <a:ext uri="{FF2B5EF4-FFF2-40B4-BE49-F238E27FC236}">
                  <a16:creationId xmlns:a16="http://schemas.microsoft.com/office/drawing/2014/main" id="{C260293A-9FFA-3A19-049E-FDE4DA9B37DA}"/>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37" name="object 10">
              <a:extLst>
                <a:ext uri="{FF2B5EF4-FFF2-40B4-BE49-F238E27FC236}">
                  <a16:creationId xmlns:a16="http://schemas.microsoft.com/office/drawing/2014/main" id="{56279378-43CB-C838-E51C-714FC1EDAAA1}"/>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grpSp>
        <p:nvGrpSpPr>
          <p:cNvPr id="38" name="object 8">
            <a:extLst>
              <a:ext uri="{FF2B5EF4-FFF2-40B4-BE49-F238E27FC236}">
                <a16:creationId xmlns:a16="http://schemas.microsoft.com/office/drawing/2014/main" id="{299DF2B1-20B4-EF40-4243-0B8EBE38D8B7}"/>
              </a:ext>
            </a:extLst>
          </p:cNvPr>
          <p:cNvGrpSpPr/>
          <p:nvPr/>
        </p:nvGrpSpPr>
        <p:grpSpPr>
          <a:xfrm>
            <a:off x="3440411" y="3289232"/>
            <a:ext cx="1627729" cy="909448"/>
            <a:chOff x="376897" y="1442592"/>
            <a:chExt cx="2067560" cy="1250950"/>
          </a:xfrm>
        </p:grpSpPr>
        <p:sp>
          <p:nvSpPr>
            <p:cNvPr id="39" name="object 9">
              <a:extLst>
                <a:ext uri="{FF2B5EF4-FFF2-40B4-BE49-F238E27FC236}">
                  <a16:creationId xmlns:a16="http://schemas.microsoft.com/office/drawing/2014/main" id="{87A50D24-41A8-7C73-0683-DC0A75E69586}"/>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40" name="object 10">
              <a:extLst>
                <a:ext uri="{FF2B5EF4-FFF2-40B4-BE49-F238E27FC236}">
                  <a16:creationId xmlns:a16="http://schemas.microsoft.com/office/drawing/2014/main" id="{8468514B-9448-888C-6653-147ADADEAF61}"/>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grpSp>
        <p:nvGrpSpPr>
          <p:cNvPr id="41" name="object 8">
            <a:extLst>
              <a:ext uri="{FF2B5EF4-FFF2-40B4-BE49-F238E27FC236}">
                <a16:creationId xmlns:a16="http://schemas.microsoft.com/office/drawing/2014/main" id="{73DF9CCE-7B98-FA18-7BFB-FC1229BFAB5D}"/>
              </a:ext>
            </a:extLst>
          </p:cNvPr>
          <p:cNvGrpSpPr/>
          <p:nvPr/>
        </p:nvGrpSpPr>
        <p:grpSpPr>
          <a:xfrm>
            <a:off x="720757" y="3316931"/>
            <a:ext cx="1627729" cy="909448"/>
            <a:chOff x="376897" y="1442592"/>
            <a:chExt cx="2067560" cy="1250950"/>
          </a:xfrm>
        </p:grpSpPr>
        <p:sp>
          <p:nvSpPr>
            <p:cNvPr id="42" name="object 9">
              <a:extLst>
                <a:ext uri="{FF2B5EF4-FFF2-40B4-BE49-F238E27FC236}">
                  <a16:creationId xmlns:a16="http://schemas.microsoft.com/office/drawing/2014/main" id="{6EB54C31-78EC-5C2B-34EA-2E967F941F3D}"/>
                </a:ext>
              </a:extLst>
            </p:cNvPr>
            <p:cNvSpPr/>
            <p:nvPr/>
          </p:nvSpPr>
          <p:spPr>
            <a:xfrm>
              <a:off x="389597" y="1455292"/>
              <a:ext cx="2042160"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5FC6FF"/>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43" name="object 10">
              <a:extLst>
                <a:ext uri="{FF2B5EF4-FFF2-40B4-BE49-F238E27FC236}">
                  <a16:creationId xmlns:a16="http://schemas.microsoft.com/office/drawing/2014/main" id="{108B6578-90AB-4AC6-4C2F-9ADC33989FE7}"/>
                </a:ext>
              </a:extLst>
            </p:cNvPr>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highlight>
                  <a:srgbClr val="00FFFF"/>
                </a:highlight>
                <a:latin typeface="+mn-lt"/>
              </a:endParaRPr>
            </a:p>
          </p:txBody>
        </p:sp>
      </p:grpSp>
      <p:sp>
        <p:nvSpPr>
          <p:cNvPr id="45" name="TextBox 44">
            <a:extLst>
              <a:ext uri="{FF2B5EF4-FFF2-40B4-BE49-F238E27FC236}">
                <a16:creationId xmlns:a16="http://schemas.microsoft.com/office/drawing/2014/main" id="{DCABAB14-9EB2-A3E9-EB6E-F45551193F19}"/>
              </a:ext>
            </a:extLst>
          </p:cNvPr>
          <p:cNvSpPr txBox="1"/>
          <p:nvPr/>
        </p:nvSpPr>
        <p:spPr>
          <a:xfrm>
            <a:off x="517963" y="1666251"/>
            <a:ext cx="1735273" cy="992579"/>
          </a:xfrm>
          <a:prstGeom prst="rect">
            <a:avLst/>
          </a:prstGeom>
          <a:noFill/>
        </p:spPr>
        <p:txBody>
          <a:bodyPr wrap="square">
            <a:spAutoFit/>
          </a:bodyPr>
          <a:lstStyle/>
          <a:p>
            <a:pPr marL="12700" algn="ctr">
              <a:lnSpc>
                <a:spcPct val="100000"/>
              </a:lnSpc>
              <a:spcBef>
                <a:spcPts val="95"/>
              </a:spcBef>
            </a:pPr>
            <a:r>
              <a:rPr lang="en-IN" sz="1400" b="1" spc="-5" dirty="0">
                <a:solidFill>
                  <a:schemeClr val="tx1"/>
                </a:solidFill>
                <a:latin typeface="+mn-lt"/>
                <a:cs typeface="Arial"/>
              </a:rPr>
              <a:t>Data</a:t>
            </a:r>
            <a:r>
              <a:rPr lang="en-IN" sz="1400" b="1" spc="-45" dirty="0">
                <a:solidFill>
                  <a:schemeClr val="tx1"/>
                </a:solidFill>
                <a:latin typeface="+mn-lt"/>
                <a:cs typeface="Arial"/>
              </a:rPr>
              <a:t> </a:t>
            </a:r>
            <a:r>
              <a:rPr lang="en-IN" sz="1400" b="1" spc="-5" dirty="0">
                <a:solidFill>
                  <a:schemeClr val="tx1"/>
                </a:solidFill>
                <a:latin typeface="+mn-lt"/>
                <a:cs typeface="Arial"/>
              </a:rPr>
              <a:t>Collection</a:t>
            </a:r>
          </a:p>
          <a:p>
            <a:pPr marL="12700" algn="ctr">
              <a:spcBef>
                <a:spcPts val="95"/>
              </a:spcBef>
            </a:pPr>
            <a:r>
              <a:rPr lang="en-IN" sz="1400" b="1" spc="-10" dirty="0">
                <a:solidFill>
                  <a:schemeClr val="tx1"/>
                </a:solidFill>
                <a:latin typeface="+mn-lt"/>
                <a:cs typeface="Arial"/>
              </a:rPr>
              <a:t>and</a:t>
            </a:r>
            <a:endParaRPr lang="en-IN" sz="1400" b="1" dirty="0">
              <a:solidFill>
                <a:schemeClr val="tx1"/>
              </a:solidFill>
              <a:latin typeface="+mn-lt"/>
              <a:cs typeface="Arial"/>
            </a:endParaRPr>
          </a:p>
          <a:p>
            <a:pPr marL="12700" algn="ctr">
              <a:spcBef>
                <a:spcPts val="95"/>
              </a:spcBef>
            </a:pPr>
            <a:r>
              <a:rPr lang="en-IN" sz="1400" b="1" spc="-5" dirty="0">
                <a:solidFill>
                  <a:schemeClr val="tx1"/>
                </a:solidFill>
                <a:latin typeface="+mn-lt"/>
                <a:cs typeface="Arial"/>
              </a:rPr>
              <a:t>Understanding</a:t>
            </a:r>
            <a:endParaRPr lang="en-IN" sz="1400" b="1" dirty="0">
              <a:solidFill>
                <a:schemeClr val="tx1"/>
              </a:solidFill>
              <a:latin typeface="+mn-lt"/>
              <a:cs typeface="Arial"/>
            </a:endParaRPr>
          </a:p>
          <a:p>
            <a:pPr marL="12700">
              <a:lnSpc>
                <a:spcPct val="100000"/>
              </a:lnSpc>
              <a:spcBef>
                <a:spcPts val="95"/>
              </a:spcBef>
            </a:pPr>
            <a:endParaRPr lang="en-IN" sz="1400" b="1" dirty="0">
              <a:latin typeface="+mn-lt"/>
              <a:cs typeface="Arial"/>
            </a:endParaRPr>
          </a:p>
        </p:txBody>
      </p:sp>
      <p:sp>
        <p:nvSpPr>
          <p:cNvPr id="47" name="TextBox 46">
            <a:extLst>
              <a:ext uri="{FF2B5EF4-FFF2-40B4-BE49-F238E27FC236}">
                <a16:creationId xmlns:a16="http://schemas.microsoft.com/office/drawing/2014/main" id="{00A31AD2-4CC2-07B6-6D57-01A063C82E07}"/>
              </a:ext>
            </a:extLst>
          </p:cNvPr>
          <p:cNvSpPr txBox="1"/>
          <p:nvPr/>
        </p:nvSpPr>
        <p:spPr>
          <a:xfrm>
            <a:off x="3334772" y="1601853"/>
            <a:ext cx="1839005" cy="873765"/>
          </a:xfrm>
          <a:prstGeom prst="rect">
            <a:avLst/>
          </a:prstGeom>
          <a:noFill/>
        </p:spPr>
        <p:txBody>
          <a:bodyPr wrap="square">
            <a:spAutoFit/>
          </a:bodyPr>
          <a:lstStyle/>
          <a:p>
            <a:pPr marL="12065" marR="5080" algn="ctr">
              <a:lnSpc>
                <a:spcPts val="2070"/>
              </a:lnSpc>
              <a:spcBef>
                <a:spcPts val="440"/>
              </a:spcBef>
            </a:pPr>
            <a:r>
              <a:rPr lang="en-IN" sz="1400" b="1" spc="-5" dirty="0">
                <a:solidFill>
                  <a:schemeClr val="tx1"/>
                </a:solidFill>
                <a:latin typeface="+mn-lt"/>
                <a:cs typeface="Arial"/>
              </a:rPr>
              <a:t>Data</a:t>
            </a:r>
            <a:r>
              <a:rPr lang="en-IN" sz="1400" b="1" spc="-50" dirty="0">
                <a:solidFill>
                  <a:schemeClr val="tx1"/>
                </a:solidFill>
                <a:latin typeface="+mn-lt"/>
                <a:cs typeface="Arial"/>
              </a:rPr>
              <a:t> </a:t>
            </a:r>
            <a:r>
              <a:rPr lang="en-IN" sz="1400" b="1" spc="-10" dirty="0">
                <a:solidFill>
                  <a:schemeClr val="tx1"/>
                </a:solidFill>
                <a:latin typeface="+mn-lt"/>
                <a:cs typeface="Arial"/>
              </a:rPr>
              <a:t>Wrangling  </a:t>
            </a:r>
            <a:r>
              <a:rPr lang="en-IN" sz="1400" b="1" spc="-5" dirty="0">
                <a:solidFill>
                  <a:schemeClr val="tx1"/>
                </a:solidFill>
                <a:latin typeface="+mn-lt"/>
                <a:cs typeface="Arial"/>
              </a:rPr>
              <a:t>&amp; Feature  Engineering</a:t>
            </a:r>
            <a:endParaRPr lang="en-IN" sz="1400" b="1" dirty="0">
              <a:solidFill>
                <a:schemeClr val="tx1"/>
              </a:solidFill>
              <a:latin typeface="+mn-lt"/>
              <a:cs typeface="Arial"/>
            </a:endParaRPr>
          </a:p>
        </p:txBody>
      </p:sp>
      <p:sp>
        <p:nvSpPr>
          <p:cNvPr id="48" name="TextBox 47">
            <a:extLst>
              <a:ext uri="{FF2B5EF4-FFF2-40B4-BE49-F238E27FC236}">
                <a16:creationId xmlns:a16="http://schemas.microsoft.com/office/drawing/2014/main" id="{69AF33AA-67FB-7F27-F7B4-F859A87FF1E4}"/>
              </a:ext>
            </a:extLst>
          </p:cNvPr>
          <p:cNvSpPr txBox="1"/>
          <p:nvPr/>
        </p:nvSpPr>
        <p:spPr>
          <a:xfrm>
            <a:off x="6589298" y="1854763"/>
            <a:ext cx="789258" cy="307777"/>
          </a:xfrm>
          <a:prstGeom prst="rect">
            <a:avLst/>
          </a:prstGeom>
          <a:noFill/>
        </p:spPr>
        <p:txBody>
          <a:bodyPr wrap="square">
            <a:spAutoFit/>
          </a:bodyPr>
          <a:lstStyle/>
          <a:p>
            <a:pPr marL="12700">
              <a:lnSpc>
                <a:spcPct val="100000"/>
              </a:lnSpc>
              <a:spcBef>
                <a:spcPts val="95"/>
              </a:spcBef>
            </a:pPr>
            <a:r>
              <a:rPr lang="en-IN" sz="1400" b="1" spc="-5" dirty="0">
                <a:solidFill>
                  <a:schemeClr val="tx1"/>
                </a:solidFill>
                <a:latin typeface="+mn-lt"/>
                <a:cs typeface="Arial"/>
              </a:rPr>
              <a:t>EDA</a:t>
            </a:r>
            <a:endParaRPr lang="en-IN" sz="1400" b="1" dirty="0">
              <a:solidFill>
                <a:schemeClr val="tx1"/>
              </a:solidFill>
              <a:latin typeface="+mn-lt"/>
              <a:cs typeface="Arial"/>
            </a:endParaRPr>
          </a:p>
        </p:txBody>
      </p:sp>
      <p:sp>
        <p:nvSpPr>
          <p:cNvPr id="49" name="TextBox 48">
            <a:extLst>
              <a:ext uri="{FF2B5EF4-FFF2-40B4-BE49-F238E27FC236}">
                <a16:creationId xmlns:a16="http://schemas.microsoft.com/office/drawing/2014/main" id="{21336A77-6E5D-5287-6094-3CD8A2330156}"/>
              </a:ext>
            </a:extLst>
          </p:cNvPr>
          <p:cNvSpPr txBox="1"/>
          <p:nvPr/>
        </p:nvSpPr>
        <p:spPr>
          <a:xfrm>
            <a:off x="6205907" y="3456761"/>
            <a:ext cx="1454286" cy="648254"/>
          </a:xfrm>
          <a:prstGeom prst="rect">
            <a:avLst/>
          </a:prstGeom>
          <a:noFill/>
        </p:spPr>
        <p:txBody>
          <a:bodyPr wrap="square">
            <a:spAutoFit/>
          </a:bodyPr>
          <a:lstStyle/>
          <a:p>
            <a:pPr marL="12700" marR="5080" indent="-635" algn="ctr">
              <a:lnSpc>
                <a:spcPct val="86300"/>
              </a:lnSpc>
              <a:spcBef>
                <a:spcPts val="425"/>
              </a:spcBef>
            </a:pPr>
            <a:r>
              <a:rPr lang="en-US" sz="1400" b="1" spc="-5" dirty="0">
                <a:solidFill>
                  <a:schemeClr val="tx1"/>
                </a:solidFill>
                <a:latin typeface="+mn-lt"/>
                <a:cs typeface="Arial"/>
              </a:rPr>
              <a:t>Preparation of  data</a:t>
            </a:r>
            <a:r>
              <a:rPr lang="en-US" sz="1400" b="1" spc="-45" dirty="0">
                <a:solidFill>
                  <a:schemeClr val="tx1"/>
                </a:solidFill>
                <a:latin typeface="+mn-lt"/>
                <a:cs typeface="Arial"/>
              </a:rPr>
              <a:t> </a:t>
            </a:r>
            <a:r>
              <a:rPr lang="en-US" sz="1400" b="1" dirty="0">
                <a:solidFill>
                  <a:schemeClr val="tx1"/>
                </a:solidFill>
                <a:latin typeface="+mn-lt"/>
                <a:cs typeface="Arial"/>
              </a:rPr>
              <a:t>for</a:t>
            </a:r>
            <a:r>
              <a:rPr lang="en-US" sz="1400" b="1" spc="-35" dirty="0">
                <a:solidFill>
                  <a:schemeClr val="tx1"/>
                </a:solidFill>
                <a:latin typeface="+mn-lt"/>
                <a:cs typeface="Arial"/>
              </a:rPr>
              <a:t> </a:t>
            </a:r>
            <a:r>
              <a:rPr lang="en-US" sz="1400" b="1" spc="-5" dirty="0">
                <a:solidFill>
                  <a:schemeClr val="tx1"/>
                </a:solidFill>
                <a:latin typeface="+mn-lt"/>
                <a:cs typeface="Arial"/>
              </a:rPr>
              <a:t>model  building.</a:t>
            </a:r>
            <a:endParaRPr lang="en-US" sz="1400" b="1" dirty="0">
              <a:solidFill>
                <a:schemeClr val="tx1"/>
              </a:solidFill>
              <a:latin typeface="+mn-lt"/>
              <a:cs typeface="Arial"/>
            </a:endParaRPr>
          </a:p>
        </p:txBody>
      </p:sp>
      <p:sp>
        <p:nvSpPr>
          <p:cNvPr id="50" name="TextBox 49">
            <a:extLst>
              <a:ext uri="{FF2B5EF4-FFF2-40B4-BE49-F238E27FC236}">
                <a16:creationId xmlns:a16="http://schemas.microsoft.com/office/drawing/2014/main" id="{AB7F7412-7B06-3E5C-BC26-76BCA4988E9A}"/>
              </a:ext>
            </a:extLst>
          </p:cNvPr>
          <p:cNvSpPr txBox="1"/>
          <p:nvPr/>
        </p:nvSpPr>
        <p:spPr>
          <a:xfrm>
            <a:off x="3482167" y="3441725"/>
            <a:ext cx="1575973" cy="604461"/>
          </a:xfrm>
          <a:prstGeom prst="rect">
            <a:avLst/>
          </a:prstGeom>
          <a:noFill/>
        </p:spPr>
        <p:txBody>
          <a:bodyPr wrap="square">
            <a:spAutoFit/>
          </a:bodyPr>
          <a:lstStyle/>
          <a:p>
            <a:pPr marL="76200" marR="5080" indent="-64135">
              <a:lnSpc>
                <a:spcPts val="2070"/>
              </a:lnSpc>
              <a:spcBef>
                <a:spcPts val="440"/>
              </a:spcBef>
            </a:pPr>
            <a:r>
              <a:rPr lang="en-IN" sz="1400" b="1" spc="-5" dirty="0">
                <a:solidFill>
                  <a:schemeClr val="tx1"/>
                </a:solidFill>
                <a:latin typeface="+mn-lt"/>
                <a:cs typeface="Arial"/>
              </a:rPr>
              <a:t>Model</a:t>
            </a:r>
            <a:r>
              <a:rPr lang="en-IN" sz="1400" b="1" spc="-45" dirty="0">
                <a:solidFill>
                  <a:schemeClr val="tx1"/>
                </a:solidFill>
                <a:latin typeface="+mn-lt"/>
                <a:cs typeface="Arial"/>
              </a:rPr>
              <a:t> </a:t>
            </a:r>
            <a:r>
              <a:rPr lang="en-IN" sz="1400" b="1" spc="-5" dirty="0">
                <a:solidFill>
                  <a:schemeClr val="tx1"/>
                </a:solidFill>
                <a:latin typeface="+mn-lt"/>
                <a:cs typeface="Arial"/>
              </a:rPr>
              <a:t>Selection  and</a:t>
            </a:r>
            <a:r>
              <a:rPr lang="en-IN" sz="1400" b="1" spc="-35" dirty="0">
                <a:solidFill>
                  <a:schemeClr val="tx1"/>
                </a:solidFill>
                <a:latin typeface="+mn-lt"/>
                <a:cs typeface="Arial"/>
              </a:rPr>
              <a:t> </a:t>
            </a:r>
            <a:r>
              <a:rPr lang="en-IN" sz="1400" b="1" spc="-5" dirty="0">
                <a:solidFill>
                  <a:schemeClr val="tx1"/>
                </a:solidFill>
                <a:latin typeface="+mn-lt"/>
                <a:cs typeface="Arial"/>
              </a:rPr>
              <a:t>Evaluation</a:t>
            </a:r>
            <a:endParaRPr lang="en-IN" sz="1400" b="1" dirty="0">
              <a:solidFill>
                <a:schemeClr val="tx1"/>
              </a:solidFill>
              <a:latin typeface="+mn-lt"/>
              <a:cs typeface="Arial"/>
            </a:endParaRPr>
          </a:p>
        </p:txBody>
      </p:sp>
      <p:sp>
        <p:nvSpPr>
          <p:cNvPr id="51" name="TextBox 50">
            <a:extLst>
              <a:ext uri="{FF2B5EF4-FFF2-40B4-BE49-F238E27FC236}">
                <a16:creationId xmlns:a16="http://schemas.microsoft.com/office/drawing/2014/main" id="{DD65F30D-6C62-0504-7541-2BA87341E55C}"/>
              </a:ext>
            </a:extLst>
          </p:cNvPr>
          <p:cNvSpPr txBox="1"/>
          <p:nvPr/>
        </p:nvSpPr>
        <p:spPr>
          <a:xfrm>
            <a:off x="910047" y="3590066"/>
            <a:ext cx="1454286" cy="307777"/>
          </a:xfrm>
          <a:prstGeom prst="rect">
            <a:avLst/>
          </a:prstGeom>
          <a:noFill/>
        </p:spPr>
        <p:txBody>
          <a:bodyPr wrap="square">
            <a:spAutoFit/>
          </a:bodyPr>
          <a:lstStyle/>
          <a:p>
            <a:pPr marL="12700">
              <a:lnSpc>
                <a:spcPct val="100000"/>
              </a:lnSpc>
              <a:spcBef>
                <a:spcPts val="100"/>
              </a:spcBef>
            </a:pPr>
            <a:r>
              <a:rPr lang="en-IN" sz="1400" b="1" spc="-5" dirty="0">
                <a:solidFill>
                  <a:schemeClr val="tx1"/>
                </a:solidFill>
                <a:latin typeface="+mn-lt"/>
                <a:cs typeface="Arial"/>
              </a:rPr>
              <a:t>Conclusions</a:t>
            </a:r>
            <a:endParaRPr lang="en-IN" sz="1400" b="1" dirty="0">
              <a:solidFill>
                <a:schemeClr val="tx1"/>
              </a:solidFill>
              <a:latin typeface="+mn-lt"/>
              <a:cs typeface="Arial"/>
            </a:endParaRPr>
          </a:p>
        </p:txBody>
      </p:sp>
      <p:sp>
        <p:nvSpPr>
          <p:cNvPr id="53" name="Arrow: Right 52">
            <a:extLst>
              <a:ext uri="{FF2B5EF4-FFF2-40B4-BE49-F238E27FC236}">
                <a16:creationId xmlns:a16="http://schemas.microsoft.com/office/drawing/2014/main" id="{659EC6F4-EFE0-976C-5FED-595A4F41CEC4}"/>
              </a:ext>
            </a:extLst>
          </p:cNvPr>
          <p:cNvSpPr/>
          <p:nvPr/>
        </p:nvSpPr>
        <p:spPr>
          <a:xfrm>
            <a:off x="2506436" y="1854763"/>
            <a:ext cx="575615" cy="39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Arrow: Right 53">
            <a:extLst>
              <a:ext uri="{FF2B5EF4-FFF2-40B4-BE49-F238E27FC236}">
                <a16:creationId xmlns:a16="http://schemas.microsoft.com/office/drawing/2014/main" id="{B816AFBC-CED2-F2FE-788E-9CDABB206B81}"/>
              </a:ext>
            </a:extLst>
          </p:cNvPr>
          <p:cNvSpPr/>
          <p:nvPr/>
        </p:nvSpPr>
        <p:spPr>
          <a:xfrm>
            <a:off x="5346083" y="1870602"/>
            <a:ext cx="575615" cy="39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Arrow: Right 54">
            <a:extLst>
              <a:ext uri="{FF2B5EF4-FFF2-40B4-BE49-F238E27FC236}">
                <a16:creationId xmlns:a16="http://schemas.microsoft.com/office/drawing/2014/main" id="{283959EF-C9BA-2919-7ADF-DA3B4F58860D}"/>
              </a:ext>
            </a:extLst>
          </p:cNvPr>
          <p:cNvSpPr/>
          <p:nvPr/>
        </p:nvSpPr>
        <p:spPr>
          <a:xfrm rot="5400000">
            <a:off x="6561367" y="2751430"/>
            <a:ext cx="575615" cy="39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Arrow: Right 55">
            <a:extLst>
              <a:ext uri="{FF2B5EF4-FFF2-40B4-BE49-F238E27FC236}">
                <a16:creationId xmlns:a16="http://schemas.microsoft.com/office/drawing/2014/main" id="{C7B972B5-C045-1960-0DBB-7DA448287CD9}"/>
              </a:ext>
            </a:extLst>
          </p:cNvPr>
          <p:cNvSpPr/>
          <p:nvPr/>
        </p:nvSpPr>
        <p:spPr>
          <a:xfrm rot="10800000">
            <a:off x="5352037" y="3507427"/>
            <a:ext cx="575615" cy="39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Arrow: Right 56">
            <a:extLst>
              <a:ext uri="{FF2B5EF4-FFF2-40B4-BE49-F238E27FC236}">
                <a16:creationId xmlns:a16="http://schemas.microsoft.com/office/drawing/2014/main" id="{E68B14DD-1334-5F06-673C-7E5C960BE3A3}"/>
              </a:ext>
            </a:extLst>
          </p:cNvPr>
          <p:cNvSpPr/>
          <p:nvPr/>
        </p:nvSpPr>
        <p:spPr>
          <a:xfrm rot="10800000">
            <a:off x="2517779" y="3507427"/>
            <a:ext cx="575615" cy="39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4"/>
          <p:cNvSpPr txBox="1">
            <a:spLocks noGrp="1"/>
          </p:cNvSpPr>
          <p:nvPr>
            <p:ph type="title"/>
          </p:nvPr>
        </p:nvSpPr>
        <p:spPr>
          <a:xfrm>
            <a:off x="-4200" y="0"/>
            <a:ext cx="4576200" cy="1144200"/>
          </a:xfrm>
          <a:prstGeom prst="rect">
            <a:avLst/>
          </a:prstGeom>
        </p:spPr>
        <p:txBody>
          <a:bodyPr spcFirstLastPara="1" wrap="square" lIns="684000" tIns="365750" rIns="91425" bIns="91425" anchor="ctr" anchorCtr="0">
            <a:noAutofit/>
          </a:bodyPr>
          <a:lstStyle/>
          <a:p>
            <a:pPr marL="0" lvl="0" indent="0" rtl="0">
              <a:spcBef>
                <a:spcPts val="0"/>
              </a:spcBef>
              <a:spcAft>
                <a:spcPts val="0"/>
              </a:spcAft>
              <a:buNone/>
            </a:pPr>
            <a:r>
              <a:rPr lang="en" sz="2400" dirty="0">
                <a:latin typeface="+mj-lt"/>
              </a:rPr>
              <a:t>DATA COLLECTION and UNDERSTANDING</a:t>
            </a:r>
            <a:endParaRPr sz="2400" dirty="0">
              <a:latin typeface="+mj-lt"/>
            </a:endParaRPr>
          </a:p>
        </p:txBody>
      </p:sp>
      <p:sp>
        <p:nvSpPr>
          <p:cNvPr id="4" name="Rectangle 1">
            <a:extLst>
              <a:ext uri="{FF2B5EF4-FFF2-40B4-BE49-F238E27FC236}">
                <a16:creationId xmlns:a16="http://schemas.microsoft.com/office/drawing/2014/main" id="{27ABE87E-5078-411A-023E-9EFB03FBD252}"/>
              </a:ext>
            </a:extLst>
          </p:cNvPr>
          <p:cNvSpPr>
            <a:spLocks noChangeArrowheads="1"/>
          </p:cNvSpPr>
          <p:nvPr/>
        </p:nvSpPr>
        <p:spPr bwMode="auto">
          <a:xfrm>
            <a:off x="654269" y="1288798"/>
            <a:ext cx="1965282"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Gender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Customer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Type of Travel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Flight Distance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Inflight WIFI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Departure/Arrival time convenient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Ease of Online booking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Gate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Food and drink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Online boarding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Seat comfort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Inflight entertainment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On-board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Leg room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Baggage handling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Checking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Inflight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Cleanliness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Departure Delay in Minutes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Arrival Delay in Minutes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mn-lt"/>
              </a:rPr>
              <a:t>satisfaction </a:t>
            </a:r>
            <a:endParaRPr kumimoji="0" lang="en-US" altLang="en-US" sz="1800" b="0" i="0" u="none" strike="noStrike" cap="none" normalizeH="0" baseline="0" dirty="0">
              <a:ln>
                <a:noFill/>
              </a:ln>
              <a:solidFill>
                <a:schemeClr val="tx1"/>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97815" indent="-285750">
              <a:spcBef>
                <a:spcPts val="1250"/>
              </a:spcBef>
              <a:buFont typeface="Wingdings" panose="05000000000000000000" pitchFamily="2" charset="2"/>
              <a:buChar char="§"/>
              <a:tabLst>
                <a:tab pos="202565" algn="l"/>
              </a:tabLst>
            </a:pPr>
            <a:r>
              <a:rPr lang="en-US" spc="-5" dirty="0"/>
              <a:t>We had a Airplane Flight Passenger Satisfaction Data for our analysis and model</a:t>
            </a:r>
            <a:r>
              <a:rPr lang="en-US" spc="-60" dirty="0"/>
              <a:t> </a:t>
            </a:r>
            <a:r>
              <a:rPr lang="en-US" spc="-5" dirty="0"/>
              <a:t>building.</a:t>
            </a:r>
          </a:p>
          <a:p>
            <a:pPr marL="12065">
              <a:spcBef>
                <a:spcPts val="1250"/>
              </a:spcBef>
              <a:tabLst>
                <a:tab pos="202565" algn="l"/>
              </a:tabLst>
            </a:pPr>
            <a:endParaRPr lang="en-US" dirty="0"/>
          </a:p>
          <a:p>
            <a:pPr marL="298450" marR="5080" indent="-285750">
              <a:buFont typeface="Wingdings" panose="05000000000000000000" pitchFamily="2" charset="2"/>
              <a:buChar char="§"/>
              <a:tabLst>
                <a:tab pos="154940" algn="l"/>
              </a:tabLst>
            </a:pPr>
            <a:r>
              <a:rPr lang="en-US" spc="-5" dirty="0">
                <a:latin typeface="+mj-lt"/>
              </a:rPr>
              <a:t>The dataset contains satisfaction information ,</a:t>
            </a:r>
            <a:r>
              <a:rPr lang="en-US" b="0" i="0" dirty="0">
                <a:solidFill>
                  <a:srgbClr val="292929"/>
                </a:solidFill>
                <a:effectLst/>
                <a:latin typeface="+mj-lt"/>
              </a:rPr>
              <a:t> Select the best predictive models for predicting passengers satisfaction</a:t>
            </a:r>
            <a:r>
              <a:rPr lang="en-US" b="0" i="0" dirty="0">
                <a:solidFill>
                  <a:srgbClr val="292929"/>
                </a:solidFill>
                <a:effectLst/>
                <a:latin typeface="+mn-lt"/>
              </a:rPr>
              <a:t>.</a:t>
            </a:r>
            <a:endParaRPr lang="en-US" spc="-5" dirty="0">
              <a:latin typeface="+mn-lt"/>
            </a:endParaRPr>
          </a:p>
          <a:p>
            <a:pPr marL="12700" marR="5080">
              <a:tabLst>
                <a:tab pos="154940" algn="l"/>
              </a:tabLst>
            </a:pPr>
            <a:endParaRPr lang="en-US" dirty="0"/>
          </a:p>
          <a:p>
            <a:pPr marL="297815" indent="-285750">
              <a:spcBef>
                <a:spcPts val="5"/>
              </a:spcBef>
              <a:buFont typeface="Wingdings" panose="05000000000000000000" pitchFamily="2" charset="2"/>
              <a:buChar char="§"/>
              <a:tabLst>
                <a:tab pos="154940" algn="l"/>
              </a:tabLst>
            </a:pPr>
            <a:r>
              <a:rPr lang="en-US" spc="-5" dirty="0"/>
              <a:t>In this we had total 129880 observations and 25 </a:t>
            </a:r>
            <a:r>
              <a:rPr lang="en-US" dirty="0"/>
              <a:t>features </a:t>
            </a:r>
            <a:r>
              <a:rPr lang="en-US" spc="-5" dirty="0"/>
              <a:t>including </a:t>
            </a:r>
            <a:r>
              <a:rPr lang="en-US" dirty="0"/>
              <a:t>target</a:t>
            </a:r>
            <a:r>
              <a:rPr lang="en-US" spc="-140" dirty="0"/>
              <a:t> </a:t>
            </a:r>
            <a:r>
              <a:rPr lang="en-US" spc="-5" dirty="0"/>
              <a:t>variable.</a:t>
            </a:r>
          </a:p>
          <a:p>
            <a:pPr marL="12065">
              <a:spcBef>
                <a:spcPts val="5"/>
              </a:spcBef>
              <a:tabLst>
                <a:tab pos="154940" algn="l"/>
              </a:tabLst>
            </a:pPr>
            <a:endParaRPr lang="en-US" dirty="0"/>
          </a:p>
          <a:p>
            <a:endParaRPr lang="en-US" dirty="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Data </a:t>
            </a:r>
            <a:r>
              <a:rPr lang="en-IN" sz="2400" b="1" dirty="0">
                <a:solidFill>
                  <a:schemeClr val="bg1"/>
                </a:solidFill>
              </a:rPr>
              <a:t>Wrangling </a:t>
            </a:r>
            <a:r>
              <a:rPr lang="en-IN" sz="2400" b="1" spc="-5" dirty="0">
                <a:solidFill>
                  <a:schemeClr val="bg1"/>
                </a:solidFill>
              </a:rPr>
              <a:t>and</a:t>
            </a:r>
            <a:r>
              <a:rPr lang="en-IN" sz="2400" b="1" spc="-10" dirty="0">
                <a:solidFill>
                  <a:schemeClr val="bg1"/>
                </a:solidFill>
              </a:rPr>
              <a:t> </a:t>
            </a:r>
            <a:r>
              <a:rPr lang="en-IN" sz="2400" b="1" spc="-5" dirty="0">
                <a:solidFill>
                  <a:schemeClr val="bg1"/>
                </a:solidFill>
              </a:rPr>
              <a:t>Feature Engineering:</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1094509" y="1662615"/>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sp>
        <p:nvSpPr>
          <p:cNvPr id="4" name="Google Shape;2178;p39">
            <a:extLst>
              <a:ext uri="{FF2B5EF4-FFF2-40B4-BE49-F238E27FC236}">
                <a16:creationId xmlns:a16="http://schemas.microsoft.com/office/drawing/2014/main" id="{5B33F82B-A703-8C34-6B30-3C45DF2538F7}"/>
              </a:ext>
            </a:extLst>
          </p:cNvPr>
          <p:cNvSpPr txBox="1">
            <a:spLocks/>
          </p:cNvSpPr>
          <p:nvPr/>
        </p:nvSpPr>
        <p:spPr>
          <a:xfrm>
            <a:off x="813357" y="1507588"/>
            <a:ext cx="6996545" cy="2426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95"/>
              </a:spcBef>
            </a:pPr>
            <a:r>
              <a:rPr lang="en-US" spc="-5" dirty="0"/>
              <a:t>As we know we had 129880 observations and 25</a:t>
            </a:r>
            <a:r>
              <a:rPr lang="en-US" spc="-65" dirty="0"/>
              <a:t> </a:t>
            </a:r>
            <a:r>
              <a:rPr lang="en-US" spc="-5" dirty="0"/>
              <a:t>features.</a:t>
            </a:r>
          </a:p>
          <a:p>
            <a:pPr marL="12700">
              <a:spcBef>
                <a:spcPts val="95"/>
              </a:spcBef>
            </a:pPr>
            <a:endParaRPr lang="en-US" dirty="0"/>
          </a:p>
          <a:p>
            <a:pPr marL="297815" indent="-285750">
              <a:buFont typeface="Wingdings" panose="05000000000000000000" pitchFamily="2" charset="2"/>
              <a:buChar char="§"/>
              <a:tabLst>
                <a:tab pos="202565" algn="l"/>
              </a:tabLst>
            </a:pPr>
            <a:r>
              <a:rPr lang="en-US" b="1" spc="-5" dirty="0"/>
              <a:t>Categorical Features: </a:t>
            </a:r>
            <a:r>
              <a:rPr lang="en-US" spc="-5" dirty="0"/>
              <a:t>Gender, Customer Type and Type of classes, flight distance, satisfaction.</a:t>
            </a:r>
            <a:endParaRPr lang="en-US" dirty="0"/>
          </a:p>
          <a:p>
            <a:pPr marL="297815" indent="-285750">
              <a:buFont typeface="Wingdings" panose="05000000000000000000" pitchFamily="2" charset="2"/>
              <a:buChar char="§"/>
              <a:tabLst>
                <a:tab pos="154940" algn="l"/>
              </a:tabLst>
            </a:pPr>
            <a:r>
              <a:rPr lang="en-US" b="1" spc="-5" dirty="0"/>
              <a:t>Numerical</a:t>
            </a:r>
            <a:r>
              <a:rPr lang="en-US" b="1" spc="-15" dirty="0"/>
              <a:t> </a:t>
            </a:r>
            <a:r>
              <a:rPr lang="en-US" b="1" spc="-5" dirty="0"/>
              <a:t>Columns:</a:t>
            </a:r>
            <a:endParaRPr lang="en-US" spc="-5" dirty="0"/>
          </a:p>
          <a:p>
            <a:pPr marL="297815" indent="-285750">
              <a:buFont typeface="Wingdings" panose="05000000000000000000" pitchFamily="2" charset="2"/>
              <a:buChar char="§"/>
              <a:tabLst>
                <a:tab pos="154940" algn="l"/>
              </a:tabLst>
            </a:pPr>
            <a:r>
              <a:rPr lang="en-US" dirty="0"/>
              <a:t>We </a:t>
            </a:r>
            <a:r>
              <a:rPr lang="en-US" spc="-5" dirty="0"/>
              <a:t>had zero null values in our </a:t>
            </a:r>
            <a:r>
              <a:rPr lang="en-US" dirty="0"/>
              <a:t>dataset.</a:t>
            </a:r>
          </a:p>
          <a:p>
            <a:pPr marL="298450" indent="-285750">
              <a:buFont typeface="Wingdings" panose="05000000000000000000" pitchFamily="2" charset="2"/>
              <a:buChar char="§"/>
              <a:tabLst>
                <a:tab pos="194945" algn="l"/>
              </a:tabLst>
            </a:pPr>
            <a:r>
              <a:rPr lang="en-US" dirty="0"/>
              <a:t>Zero Duplicate </a:t>
            </a:r>
            <a:r>
              <a:rPr lang="en-US" spc="-5" dirty="0"/>
              <a:t>entries</a:t>
            </a:r>
            <a:r>
              <a:rPr lang="en-US" spc="-30" dirty="0"/>
              <a:t> </a:t>
            </a:r>
            <a:r>
              <a:rPr lang="en-US" dirty="0"/>
              <a:t>found.</a:t>
            </a:r>
          </a:p>
          <a:p>
            <a:pPr marL="298450" marR="5080" indent="-285750">
              <a:buFont typeface="Wingdings" panose="05000000000000000000" pitchFamily="2" charset="2"/>
              <a:buChar char="§"/>
              <a:tabLst>
                <a:tab pos="256540" algn="l"/>
              </a:tabLst>
            </a:pPr>
            <a:r>
              <a:rPr lang="en-US" dirty="0"/>
              <a:t>We Created two </a:t>
            </a:r>
            <a:r>
              <a:rPr lang="en-US" spc="-5" dirty="0"/>
              <a:t>new </a:t>
            </a:r>
            <a:r>
              <a:rPr lang="en-US" dirty="0"/>
              <a:t>columns </a:t>
            </a:r>
            <a:r>
              <a:rPr lang="en-US" spc="-5" dirty="0"/>
              <a:t>with </a:t>
            </a:r>
            <a:r>
              <a:rPr lang="en-US" dirty="0"/>
              <a:t>the </a:t>
            </a:r>
            <a:r>
              <a:rPr lang="en-US" spc="-5" dirty="0"/>
              <a:t>help of Date .</a:t>
            </a:r>
            <a:r>
              <a:rPr lang="en-US" dirty="0"/>
              <a:t>Which  </a:t>
            </a:r>
            <a:r>
              <a:rPr lang="en-US" spc="-5" dirty="0"/>
              <a:t>were </a:t>
            </a:r>
            <a:r>
              <a:rPr lang="en-US" dirty="0"/>
              <a:t>further </a:t>
            </a:r>
            <a:r>
              <a:rPr lang="en-US" spc="-5" dirty="0"/>
              <a:t>used </a:t>
            </a:r>
            <a:r>
              <a:rPr lang="en-US" dirty="0"/>
              <a:t>for EDA. </a:t>
            </a:r>
            <a:r>
              <a:rPr lang="en-US" spc="-5" dirty="0"/>
              <a:t>And later we dropped Date </a:t>
            </a:r>
            <a:r>
              <a:rPr lang="en-US" dirty="0"/>
              <a:t>column</a:t>
            </a:r>
            <a:r>
              <a:rPr lang="en-US" sz="1600" dirty="0"/>
              <a:t>.</a:t>
            </a:r>
          </a:p>
          <a:p>
            <a:pPr marL="12065">
              <a:tabLst>
                <a:tab pos="154940" algn="l"/>
              </a:tabLst>
            </a:pPr>
            <a:endParaRPr lang="en-US" dirty="0"/>
          </a:p>
        </p:txBody>
      </p:sp>
    </p:spTree>
    <p:extLst>
      <p:ext uri="{BB962C8B-B14F-4D97-AF65-F5344CB8AC3E}">
        <p14:creationId xmlns:p14="http://schemas.microsoft.com/office/powerpoint/2010/main" val="360088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EDA </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4264572" y="1662615"/>
            <a:ext cx="3826482" cy="12988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4098" name="Picture 2">
            <a:extLst>
              <a:ext uri="{FF2B5EF4-FFF2-40B4-BE49-F238E27FC236}">
                <a16:creationId xmlns:a16="http://schemas.microsoft.com/office/drawing/2014/main" id="{4D6A4307-D542-8B21-E388-532C3DCAE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946" y="1240855"/>
            <a:ext cx="2781135" cy="18368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D0C752-5BFD-3C6D-1470-AF8FC2A80CF4}"/>
              </a:ext>
            </a:extLst>
          </p:cNvPr>
          <p:cNvSpPr txBox="1"/>
          <p:nvPr/>
        </p:nvSpPr>
        <p:spPr>
          <a:xfrm>
            <a:off x="3961385" y="1775585"/>
            <a:ext cx="4572000" cy="830997"/>
          </a:xfrm>
          <a:prstGeom prst="rect">
            <a:avLst/>
          </a:prstGeom>
          <a:noFill/>
        </p:spPr>
        <p:txBody>
          <a:bodyPr wrap="square">
            <a:spAutoFit/>
          </a:bodyPr>
          <a:lstStyle/>
          <a:p>
            <a:r>
              <a:rPr lang="en-US" sz="1200" b="0" i="0" dirty="0">
                <a:effectLst/>
                <a:latin typeface="+mn-lt"/>
              </a:rPr>
              <a:t>The above plot shows a distribution of around 55:45 between neutral/dissatisfied passengers and satisfied passengers respectively. So the data is quite balanced and it does not require any special resampling methods to be implemented.</a:t>
            </a:r>
            <a:endParaRPr lang="en-IN" sz="1200" dirty="0">
              <a:latin typeface="+mn-lt"/>
            </a:endParaRPr>
          </a:p>
        </p:txBody>
      </p:sp>
      <p:pic>
        <p:nvPicPr>
          <p:cNvPr id="4100" name="Picture 4">
            <a:extLst>
              <a:ext uri="{FF2B5EF4-FFF2-40B4-BE49-F238E27FC236}">
                <a16:creationId xmlns:a16="http://schemas.microsoft.com/office/drawing/2014/main" id="{0F25ED4D-4724-63A7-2FE7-6B2A03CB6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58" y="3429654"/>
            <a:ext cx="3342290" cy="10590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D5579A-5CE8-FA47-EC1F-EF19AC32B3B2}"/>
              </a:ext>
            </a:extLst>
          </p:cNvPr>
          <p:cNvSpPr txBox="1"/>
          <p:nvPr/>
        </p:nvSpPr>
        <p:spPr>
          <a:xfrm>
            <a:off x="3961385" y="3174326"/>
            <a:ext cx="5178374" cy="1569660"/>
          </a:xfrm>
          <a:prstGeom prst="rect">
            <a:avLst/>
          </a:prstGeom>
          <a:noFill/>
        </p:spPr>
        <p:txBody>
          <a:bodyPr wrap="square">
            <a:spAutoFit/>
          </a:bodyPr>
          <a:lstStyle/>
          <a:p>
            <a:pPr algn="l"/>
            <a:r>
              <a:rPr lang="en-US" sz="1200" b="1" i="0" dirty="0">
                <a:effectLst/>
                <a:latin typeface="+mn-lt"/>
              </a:rPr>
              <a:t>Gender:</a:t>
            </a:r>
            <a:br>
              <a:rPr lang="en-US" sz="1200" b="0" i="0" dirty="0">
                <a:effectLst/>
                <a:latin typeface="+mn-lt"/>
              </a:rPr>
            </a:br>
            <a:r>
              <a:rPr lang="en-US" sz="1200" b="0" i="0" dirty="0">
                <a:effectLst/>
                <a:latin typeface="+mn-lt"/>
              </a:rPr>
              <a:t>It is observed that gender distribution of neutral/dissatisfied and satisfied customers are similar. For both male and female passengers, number of neutral/dissatisfied customers are on the higher when compared to number of satisfied customers.</a:t>
            </a:r>
          </a:p>
          <a:p>
            <a:pPr algn="l"/>
            <a:r>
              <a:rPr lang="en-US" sz="1200" b="1" i="0" dirty="0">
                <a:effectLst/>
                <a:latin typeface="+mn-lt"/>
              </a:rPr>
              <a:t>Customer Type:</a:t>
            </a:r>
            <a:br>
              <a:rPr lang="en-US" sz="1200" b="0" i="0" dirty="0">
                <a:effectLst/>
                <a:latin typeface="+mn-lt"/>
              </a:rPr>
            </a:br>
            <a:r>
              <a:rPr lang="en-US" sz="1200" b="0" i="0" dirty="0">
                <a:effectLst/>
                <a:latin typeface="+mn-lt"/>
              </a:rPr>
              <a:t>Even among loyal passengers which are high in number, the ratio of satisfied and neutral/dissatisfied ones are almost close to 49:51.</a:t>
            </a:r>
          </a:p>
        </p:txBody>
      </p:sp>
    </p:spTree>
    <p:extLst>
      <p:ext uri="{BB962C8B-B14F-4D97-AF65-F5344CB8AC3E}">
        <p14:creationId xmlns:p14="http://schemas.microsoft.com/office/powerpoint/2010/main" val="408630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EDA </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4264572" y="1662615"/>
            <a:ext cx="3826482" cy="12988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Barlow Semi Condensed"/>
              <a:ea typeface="Barlow Semi Condensed"/>
              <a:cs typeface="Barlow Semi Condensed"/>
              <a:sym typeface="Barlow Semi Condensed"/>
            </a:endParaRPr>
          </a:p>
        </p:txBody>
      </p:sp>
      <p:pic>
        <p:nvPicPr>
          <p:cNvPr id="5122" name="Picture 2">
            <a:extLst>
              <a:ext uri="{FF2B5EF4-FFF2-40B4-BE49-F238E27FC236}">
                <a16:creationId xmlns:a16="http://schemas.microsoft.com/office/drawing/2014/main" id="{E23F38D5-D171-291E-29D5-5FE3FFC8D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84" y="1248103"/>
            <a:ext cx="3938588" cy="1504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00B4E6-896F-9F21-7C9D-37F8A3C560C9}"/>
              </a:ext>
            </a:extLst>
          </p:cNvPr>
          <p:cNvSpPr txBox="1"/>
          <p:nvPr/>
        </p:nvSpPr>
        <p:spPr>
          <a:xfrm>
            <a:off x="4264572" y="1326793"/>
            <a:ext cx="4572000" cy="1015663"/>
          </a:xfrm>
          <a:prstGeom prst="rect">
            <a:avLst/>
          </a:prstGeom>
          <a:noFill/>
        </p:spPr>
        <p:txBody>
          <a:bodyPr wrap="square">
            <a:spAutoFit/>
          </a:bodyPr>
          <a:lstStyle/>
          <a:p>
            <a:r>
              <a:rPr lang="en-US" sz="1200" b="1" i="0" dirty="0">
                <a:effectLst/>
                <a:latin typeface="+mj-lt"/>
              </a:rPr>
              <a:t>Type of Travel and Flight Distance grouped by Class:</a:t>
            </a:r>
            <a:br>
              <a:rPr lang="en-US" sz="1200" dirty="0">
                <a:latin typeface="+mj-lt"/>
              </a:rPr>
            </a:br>
            <a:r>
              <a:rPr lang="en-US" sz="1200" b="0" i="0" dirty="0">
                <a:effectLst/>
                <a:latin typeface="+mj-lt"/>
              </a:rPr>
              <a:t>For business travel in business class category, the number of satisfied passengers are quite on the higher for longer flight distance. For other combinations, almost equal distribution of satisfied and neutral/dissatisfied passengers is present.</a:t>
            </a:r>
            <a:endParaRPr lang="en-IN" sz="1200" dirty="0">
              <a:latin typeface="+mj-lt"/>
            </a:endParaRPr>
          </a:p>
        </p:txBody>
      </p:sp>
      <p:pic>
        <p:nvPicPr>
          <p:cNvPr id="5124" name="Picture 4">
            <a:extLst>
              <a:ext uri="{FF2B5EF4-FFF2-40B4-BE49-F238E27FC236}">
                <a16:creationId xmlns:a16="http://schemas.microsoft.com/office/drawing/2014/main" id="{140267DD-7F89-2103-2438-4BE42B1EA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3" y="3505567"/>
            <a:ext cx="4226639" cy="12988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F0BD7F-8149-B251-AE07-C1D606B5C755}"/>
              </a:ext>
            </a:extLst>
          </p:cNvPr>
          <p:cNvSpPr txBox="1"/>
          <p:nvPr/>
        </p:nvSpPr>
        <p:spPr>
          <a:xfrm>
            <a:off x="4264572" y="3297194"/>
            <a:ext cx="4572000" cy="1200329"/>
          </a:xfrm>
          <a:prstGeom prst="rect">
            <a:avLst/>
          </a:prstGeom>
          <a:noFill/>
        </p:spPr>
        <p:txBody>
          <a:bodyPr wrap="square">
            <a:spAutoFit/>
          </a:bodyPr>
          <a:lstStyle/>
          <a:p>
            <a:r>
              <a:rPr lang="en-US" sz="1200" b="1" i="0" dirty="0">
                <a:effectLst/>
                <a:latin typeface="+mj-lt"/>
              </a:rPr>
              <a:t>Age:</a:t>
            </a:r>
            <a:br>
              <a:rPr lang="en-US" sz="1200" dirty="0">
                <a:latin typeface="+mj-lt"/>
              </a:rPr>
            </a:br>
            <a:r>
              <a:rPr lang="en-US" sz="1200" b="0" i="0" dirty="0">
                <a:effectLst/>
                <a:latin typeface="+mj-lt"/>
              </a:rPr>
              <a:t>From age 7-to-38 and from age 61-to-79, the number of neutral/dissatisfied passengers is very high compared to satisfied passengers. On the other hand, in age group 39-60, the number of satisfied passengers is higher compared to neutral/dissatisfied passengers.</a:t>
            </a:r>
            <a:endParaRPr lang="en-IN" sz="1200" dirty="0">
              <a:latin typeface="+mj-lt"/>
            </a:endParaRPr>
          </a:p>
        </p:txBody>
      </p:sp>
    </p:spTree>
    <p:extLst>
      <p:ext uri="{BB962C8B-B14F-4D97-AF65-F5344CB8AC3E}">
        <p14:creationId xmlns:p14="http://schemas.microsoft.com/office/powerpoint/2010/main" val="351673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7" name="Google Shape;557;p35"/>
          <p:cNvSpPr txBox="1">
            <a:spLocks noGrp="1"/>
          </p:cNvSpPr>
          <p:nvPr>
            <p:ph type="title"/>
          </p:nvPr>
        </p:nvSpPr>
        <p:spPr>
          <a:xfrm>
            <a:off x="1713150" y="0"/>
            <a:ext cx="5717700" cy="1144200"/>
          </a:xfrm>
          <a:prstGeom prst="rect">
            <a:avLst/>
          </a:prstGeom>
        </p:spPr>
        <p:txBody>
          <a:bodyPr spcFirstLastPara="1" wrap="square" lIns="90000" tIns="270000" rIns="91425" bIns="0" anchor="ctr" anchorCtr="0">
            <a:noAutofit/>
          </a:bodyPr>
          <a:lstStyle/>
          <a:p>
            <a:pPr marL="12700">
              <a:spcBef>
                <a:spcPts val="100"/>
              </a:spcBef>
              <a:buSzPct val="116666"/>
              <a:tabLst>
                <a:tab pos="526415" algn="l"/>
                <a:tab pos="527050" algn="l"/>
              </a:tabLst>
            </a:pPr>
            <a:r>
              <a:rPr lang="en-IN" sz="2400" b="1" spc="-5" dirty="0">
                <a:solidFill>
                  <a:schemeClr val="bg1"/>
                </a:solidFill>
              </a:rPr>
              <a:t>EDA </a:t>
            </a:r>
            <a:endParaRPr lang="en-IN" sz="2400" dirty="0">
              <a:solidFill>
                <a:schemeClr val="bg1"/>
              </a:solidFill>
            </a:endParaRPr>
          </a:p>
        </p:txBody>
      </p:sp>
      <p:sp>
        <p:nvSpPr>
          <p:cNvPr id="2" name="Google Shape;2178;p39">
            <a:extLst>
              <a:ext uri="{FF2B5EF4-FFF2-40B4-BE49-F238E27FC236}">
                <a16:creationId xmlns:a16="http://schemas.microsoft.com/office/drawing/2014/main" id="{E76FC26E-FD98-FE6A-3D27-5C4C68049A64}"/>
              </a:ext>
            </a:extLst>
          </p:cNvPr>
          <p:cNvSpPr txBox="1">
            <a:spLocks/>
          </p:cNvSpPr>
          <p:nvPr/>
        </p:nvSpPr>
        <p:spPr>
          <a:xfrm>
            <a:off x="3791605" y="1434015"/>
            <a:ext cx="5415457" cy="12988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i="0" dirty="0">
                <a:effectLst/>
                <a:latin typeface="+mn-lt"/>
              </a:rPr>
              <a:t>Departure Delay, Arrival Delay grouped by Type of Travel:</a:t>
            </a:r>
            <a:br>
              <a:rPr lang="en-US" sz="1200" dirty="0">
                <a:latin typeface="+mn-lt"/>
              </a:rPr>
            </a:br>
            <a:r>
              <a:rPr lang="en-US" sz="1200" b="0" i="0" dirty="0">
                <a:effectLst/>
                <a:latin typeface="+mn-lt"/>
              </a:rPr>
              <a:t>For personal type of travel (specially for classes Eco Plus and Eco), the number of neutral/dissatisfied passengers are really high when arrival delay is high which is quite obvious. By minute comparison, all combinations have higher number of neutral/dissatisfied passengers compared to the number of satisfied passengers.</a:t>
            </a:r>
            <a:endParaRPr lang="en-US" sz="1200" dirty="0">
              <a:latin typeface="+mn-lt"/>
              <a:ea typeface="Barlow Semi Condensed"/>
              <a:cs typeface="Barlow Semi Condensed"/>
              <a:sym typeface="Barlow Semi Condensed"/>
            </a:endParaRPr>
          </a:p>
        </p:txBody>
      </p:sp>
      <p:pic>
        <p:nvPicPr>
          <p:cNvPr id="6146" name="Picture 2">
            <a:extLst>
              <a:ext uri="{FF2B5EF4-FFF2-40B4-BE49-F238E27FC236}">
                <a16:creationId xmlns:a16="http://schemas.microsoft.com/office/drawing/2014/main" id="{52E7396B-6ABA-1A7F-2E30-98D574F80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77942" y="1662615"/>
            <a:ext cx="3222002" cy="14578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84CAB7A-0ABE-CEC5-87B7-0B5A66788E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07" y="3500859"/>
            <a:ext cx="4217109" cy="12988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F2A801-2EDF-A311-D780-682A8608E864}"/>
              </a:ext>
            </a:extLst>
          </p:cNvPr>
          <p:cNvSpPr txBox="1"/>
          <p:nvPr/>
        </p:nvSpPr>
        <p:spPr>
          <a:xfrm>
            <a:off x="4256690" y="3242323"/>
            <a:ext cx="4887310" cy="1569660"/>
          </a:xfrm>
          <a:prstGeom prst="rect">
            <a:avLst/>
          </a:prstGeom>
          <a:noFill/>
        </p:spPr>
        <p:txBody>
          <a:bodyPr wrap="square">
            <a:spAutoFit/>
          </a:bodyPr>
          <a:lstStyle/>
          <a:p>
            <a:r>
              <a:rPr lang="en-US" sz="1200" b="1" i="0" dirty="0">
                <a:effectLst/>
                <a:latin typeface="+mn-lt"/>
              </a:rPr>
              <a:t>Online Boarding, Departure/Arrival Time Convenience grouped by Class:</a:t>
            </a:r>
            <a:br>
              <a:rPr lang="en-US" sz="1200" dirty="0">
                <a:latin typeface="+mn-lt"/>
              </a:rPr>
            </a:br>
            <a:r>
              <a:rPr lang="en-US" sz="1200" b="0" i="0" dirty="0">
                <a:effectLst/>
                <a:latin typeface="+mn-lt"/>
              </a:rPr>
              <a:t>For Eco Plus class, very inconvenient Departure/Arrival time i.e., Departure/Arrival_time_convenient = 0 has high number of neutral/dissatisfied passengers, even when online boarding is on positive side. For other combinations, the number of satisfied passengers are higher compared to number of neutral/dissatisfied passengers.</a:t>
            </a:r>
            <a:endParaRPr lang="en-IN" sz="1200" dirty="0">
              <a:latin typeface="+mn-lt"/>
            </a:endParaRPr>
          </a:p>
        </p:txBody>
      </p:sp>
    </p:spTree>
    <p:extLst>
      <p:ext uri="{BB962C8B-B14F-4D97-AF65-F5344CB8AC3E}">
        <p14:creationId xmlns:p14="http://schemas.microsoft.com/office/powerpoint/2010/main" val="3978670997"/>
      </p:ext>
    </p:extLst>
  </p:cSld>
  <p:clrMapOvr>
    <a:masterClrMapping/>
  </p:clrMapOvr>
</p:sld>
</file>

<file path=ppt/theme/theme1.xml><?xml version="1.0" encoding="utf-8"?>
<a:theme xmlns:a="http://schemas.openxmlformats.org/drawingml/2006/main" name="Modern Breakthrough by Slidesgo">
  <a:themeElements>
    <a:clrScheme name="Simple Light">
      <a:dk1>
        <a:srgbClr val="02336A"/>
      </a:dk1>
      <a:lt1>
        <a:srgbClr val="FFFFFF"/>
      </a:lt1>
      <a:dk2>
        <a:srgbClr val="02336A"/>
      </a:dk2>
      <a:lt2>
        <a:srgbClr val="02336A"/>
      </a:lt2>
      <a:accent1>
        <a:srgbClr val="8DEEF5"/>
      </a:accent1>
      <a:accent2>
        <a:srgbClr val="00D2DC"/>
      </a:accent2>
      <a:accent3>
        <a:srgbClr val="4796FF"/>
      </a:accent3>
      <a:accent4>
        <a:srgbClr val="085FBA"/>
      </a:accent4>
      <a:accent5>
        <a:srgbClr val="02336A"/>
      </a:accent5>
      <a:accent6>
        <a:srgbClr val="02336A"/>
      </a:accent6>
      <a:hlink>
        <a:srgbClr val="479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775</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Anton</vt:lpstr>
      <vt:lpstr>Wingdings</vt:lpstr>
      <vt:lpstr>Nunito</vt:lpstr>
      <vt:lpstr>Montserrat</vt:lpstr>
      <vt:lpstr>Barlow Semi Condensed</vt:lpstr>
      <vt:lpstr>Muli</vt:lpstr>
      <vt:lpstr>Impact</vt:lpstr>
      <vt:lpstr>Modern Breakthrough by Slidesgo</vt:lpstr>
      <vt:lpstr>Airline Passenger Satisfaction</vt:lpstr>
      <vt:lpstr>Problem Statement:</vt:lpstr>
      <vt:lpstr>WORK FLOW</vt:lpstr>
      <vt:lpstr>DATA COLLECTION and UNDERSTANDING</vt:lpstr>
      <vt:lpstr>PowerPoint Presentation</vt:lpstr>
      <vt:lpstr>Data Wrangling and Feature Engineering:</vt:lpstr>
      <vt:lpstr>EDA </vt:lpstr>
      <vt:lpstr>EDA </vt:lpstr>
      <vt:lpstr>EDA </vt:lpstr>
      <vt:lpstr>EDA </vt:lpstr>
      <vt:lpstr>Model Selection and Evaluation</vt:lpstr>
      <vt:lpstr>Logistic Regression</vt:lpstr>
      <vt:lpstr>Naïve Bayes Classifier</vt:lpstr>
      <vt:lpstr>Decision Tree Classifier</vt:lpstr>
      <vt:lpstr>Random Forest Classifier</vt:lpstr>
      <vt:lpstr>Support Vector Machine</vt:lpstr>
      <vt:lpstr>K Nearest Neighbors </vt:lpstr>
      <vt:lpstr>Model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SACHIN</dc:creator>
  <cp:lastModifiedBy>sgkjadav@outlook.com</cp:lastModifiedBy>
  <cp:revision>10</cp:revision>
  <dcterms:modified xsi:type="dcterms:W3CDTF">2022-12-20T20:21:34Z</dcterms:modified>
</cp:coreProperties>
</file>