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Fjalla One"/>
      <p:regular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3/ZF9gfLIVZ2GuH6hyCcNDqDh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FjallaOn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bd542c4b0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bd542c4b0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1bd542c4b0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bd542c4b0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g1bd542c4b0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bb02e8168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g1bb02e8168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bd542c4b09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g1bd542c4b0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9"/>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3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8"/>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8"/>
          <p:cNvSpPr/>
          <p:nvPr>
            <p:ph idx="2" type="pic"/>
          </p:nvPr>
        </p:nvSpPr>
        <p:spPr>
          <a:xfrm>
            <a:off x="15" y="0"/>
            <a:ext cx="12191985" cy="4915076"/>
          </a:xfrm>
          <a:prstGeom prst="rect">
            <a:avLst/>
          </a:prstGeom>
          <a:solidFill>
            <a:srgbClr val="D2CDB0"/>
          </a:solidFill>
          <a:ln>
            <a:noFill/>
          </a:ln>
        </p:spPr>
      </p:sp>
      <p:sp>
        <p:nvSpPr>
          <p:cNvPr id="88" name="Google Shape;88;p38"/>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9" name="Google Shape;89;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8" name="Shape 98"/>
        <p:cNvGrpSpPr/>
        <p:nvPr/>
      </p:nvGrpSpPr>
      <p:grpSpPr>
        <a:xfrm>
          <a:off x="0" y="0"/>
          <a:ext cx="0" cy="0"/>
          <a:chOff x="0" y="0"/>
          <a:chExt cx="0" cy="0"/>
        </a:xfrm>
      </p:grpSpPr>
      <p:sp>
        <p:nvSpPr>
          <p:cNvPr id="99" name="Google Shape;99;p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0"/>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0"/>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3" name="Google Shape;103;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sp>
        <p:nvSpPr>
          <p:cNvPr id="28" name="Google Shape;28;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p:nvPr>
            <p:ph idx="2" type="pic"/>
          </p:nvPr>
        </p:nvSpPr>
        <p:spPr>
          <a:xfrm>
            <a:off x="492315" y="132677"/>
            <a:ext cx="1853184" cy="1388995"/>
          </a:xfrm>
          <a:prstGeom prst="rect">
            <a:avLst/>
          </a:prstGeom>
          <a:noFill/>
          <a:ln>
            <a:noFill/>
          </a:ln>
        </p:spPr>
      </p:sp>
      <p:sp>
        <p:nvSpPr>
          <p:cNvPr id="31" name="Google Shape;31;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8" name="Shape 38"/>
        <p:cNvGrpSpPr/>
        <p:nvPr/>
      </p:nvGrpSpPr>
      <p:grpSpPr>
        <a:xfrm>
          <a:off x="0" y="0"/>
          <a:ext cx="0" cy="0"/>
          <a:chOff x="0" y="0"/>
          <a:chExt cx="0" cy="0"/>
        </a:xfrm>
      </p:grpSpPr>
      <p:sp>
        <p:nvSpPr>
          <p:cNvPr id="39" name="Google Shape;39;p3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3" name="Google Shape;43;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3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3"/>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3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3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3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4"/>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3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3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8"/>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31.png"/><Relationship Id="rId6" Type="http://schemas.openxmlformats.org/officeDocument/2006/relationships/image" Target="../media/image20.png"/><Relationship Id="rId7" Type="http://schemas.openxmlformats.org/officeDocument/2006/relationships/image" Target="../media/image2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hyperlink" Target="https://www.linkedin.com/in/swati-pawar-642b26246" TargetMode="External"/><Relationship Id="rId7"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09" name="Shape 109"/>
        <p:cNvGrpSpPr/>
        <p:nvPr/>
      </p:nvGrpSpPr>
      <p:grpSpPr>
        <a:xfrm>
          <a:off x="0" y="0"/>
          <a:ext cx="0" cy="0"/>
          <a:chOff x="0" y="0"/>
          <a:chExt cx="0" cy="0"/>
        </a:xfrm>
      </p:grpSpPr>
      <p:sp>
        <p:nvSpPr>
          <p:cNvPr id="110" name="Google Shape;110;p1"/>
          <p:cNvSpPr txBox="1"/>
          <p:nvPr/>
        </p:nvSpPr>
        <p:spPr>
          <a:xfrm>
            <a:off x="1107232" y="3657600"/>
            <a:ext cx="97629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Bike Renting Demand Prediction</a:t>
            </a:r>
            <a:endParaRPr/>
          </a:p>
        </p:txBody>
      </p:sp>
      <p:sp>
        <p:nvSpPr>
          <p:cNvPr id="111" name="Google Shape;111;p1"/>
          <p:cNvSpPr txBox="1"/>
          <p:nvPr/>
        </p:nvSpPr>
        <p:spPr>
          <a:xfrm>
            <a:off x="1107232" y="4332512"/>
            <a:ext cx="976293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Presented by:</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Sachin Jadav</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Swati Pawar</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Shivraj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
          <p:cNvSpPr/>
          <p:nvPr/>
        </p:nvSpPr>
        <p:spPr>
          <a:xfrm>
            <a:off x="1204078" y="1890834"/>
            <a:ext cx="9918011" cy="38754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10"/>
          <p:cNvSpPr txBox="1"/>
          <p:nvPr/>
        </p:nvSpPr>
        <p:spPr>
          <a:xfrm>
            <a:off x="3422002" y="5894228"/>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Bike Rent Count started since March and it was highest in June.</a:t>
            </a:r>
            <a:endParaRPr sz="1800">
              <a:solidFill>
                <a:schemeClr val="dk1"/>
              </a:solidFill>
              <a:latin typeface="Calibri"/>
              <a:ea typeface="Calibri"/>
              <a:cs typeface="Calibri"/>
              <a:sym typeface="Calibri"/>
            </a:endParaRPr>
          </a:p>
        </p:txBody>
      </p:sp>
      <p:sp>
        <p:nvSpPr>
          <p:cNvPr id="756" name="Google Shape;756;p10"/>
          <p:cNvSpPr txBox="1"/>
          <p:nvPr/>
        </p:nvSpPr>
        <p:spPr>
          <a:xfrm>
            <a:off x="1117341"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EDA (Exploratory Data Analysis)</a:t>
            </a:r>
            <a:endParaRPr b="1"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
          <p:cNvSpPr/>
          <p:nvPr/>
        </p:nvSpPr>
        <p:spPr>
          <a:xfrm>
            <a:off x="951724" y="1856792"/>
            <a:ext cx="4939004" cy="3331029"/>
          </a:xfrm>
          <a:prstGeom prst="rect">
            <a:avLst/>
          </a:prstGeom>
          <a:blipFill rotWithShape="1">
            <a:blip r:embed="rId3">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11"/>
          <p:cNvSpPr/>
          <p:nvPr/>
        </p:nvSpPr>
        <p:spPr>
          <a:xfrm>
            <a:off x="6185888" y="1856791"/>
            <a:ext cx="5076161" cy="3331029"/>
          </a:xfrm>
          <a:prstGeom prst="rect">
            <a:avLst/>
          </a:prstGeom>
          <a:blipFill rotWithShape="1">
            <a:blip r:embed="rId4">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11"/>
          <p:cNvSpPr txBox="1"/>
          <p:nvPr/>
        </p:nvSpPr>
        <p:spPr>
          <a:xfrm>
            <a:off x="951724" y="5335851"/>
            <a:ext cx="609755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High number of bikes were rented on No Holidays.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Which is almost 700 bikes.</a:t>
            </a:r>
            <a:endParaRPr sz="1800">
              <a:solidFill>
                <a:schemeClr val="dk1"/>
              </a:solidFill>
              <a:latin typeface="Calibri"/>
              <a:ea typeface="Calibri"/>
              <a:cs typeface="Calibri"/>
              <a:sym typeface="Calibri"/>
            </a:endParaRPr>
          </a:p>
        </p:txBody>
      </p:sp>
      <p:sp>
        <p:nvSpPr>
          <p:cNvPr id="764" name="Google Shape;764;p11"/>
          <p:cNvSpPr txBox="1"/>
          <p:nvPr/>
        </p:nvSpPr>
        <p:spPr>
          <a:xfrm>
            <a:off x="6254619" y="5323027"/>
            <a:ext cx="5166049" cy="659155"/>
          </a:xfrm>
          <a:prstGeom prst="rect">
            <a:avLst/>
          </a:prstGeom>
          <a:noFill/>
          <a:ln>
            <a:noFill/>
          </a:ln>
        </p:spPr>
        <p:txBody>
          <a:bodyPr anchorCtr="0" anchor="t" bIns="45700" lIns="91425" spcFirstLastPara="1" rIns="91425" wrap="square" tIns="45700">
            <a:spAutoFit/>
          </a:bodyPr>
          <a:lstStyle/>
          <a:p>
            <a:pPr indent="0" lvl="0" marL="12700" marR="5080" rtl="0" algn="l">
              <a:spcBef>
                <a:spcPts val="0"/>
              </a:spcBef>
              <a:spcAft>
                <a:spcPts val="0"/>
              </a:spcAft>
              <a:buNone/>
            </a:pPr>
            <a:r>
              <a:rPr lang="en-US" sz="1800">
                <a:solidFill>
                  <a:schemeClr val="dk1"/>
                </a:solidFill>
                <a:latin typeface="Calibri"/>
                <a:ea typeface="Calibri"/>
                <a:cs typeface="Calibri"/>
                <a:sym typeface="Calibri"/>
              </a:rPr>
              <a:t>More than 700 bikes were rented on weekdays.  </a:t>
            </a:r>
            <a:endParaRPr sz="1800">
              <a:solidFill>
                <a:schemeClr val="dk1"/>
              </a:solidFill>
              <a:latin typeface="Calibri"/>
              <a:ea typeface="Calibri"/>
              <a:cs typeface="Calibri"/>
              <a:sym typeface="Calibri"/>
            </a:endParaRPr>
          </a:p>
          <a:p>
            <a:pPr indent="0" lvl="0" marL="12700" marR="5080" rtl="0" algn="l">
              <a:lnSpc>
                <a:spcPct val="100000"/>
              </a:lnSpc>
              <a:spcBef>
                <a:spcPts val="95"/>
              </a:spcBef>
              <a:spcAft>
                <a:spcPts val="0"/>
              </a:spcAft>
              <a:buNone/>
            </a:pPr>
            <a:r>
              <a:rPr lang="en-US" sz="1800">
                <a:solidFill>
                  <a:schemeClr val="dk1"/>
                </a:solidFill>
                <a:latin typeface="Calibri"/>
                <a:ea typeface="Calibri"/>
                <a:cs typeface="Calibri"/>
                <a:sym typeface="Calibri"/>
              </a:rPr>
              <a:t>On weekdays, almost 650 bikes were rented.</a:t>
            </a:r>
            <a:endParaRPr sz="1800">
              <a:solidFill>
                <a:schemeClr val="dk1"/>
              </a:solidFill>
              <a:latin typeface="Calibri"/>
              <a:ea typeface="Calibri"/>
              <a:cs typeface="Calibri"/>
              <a:sym typeface="Calibri"/>
            </a:endParaRPr>
          </a:p>
        </p:txBody>
      </p:sp>
      <p:sp>
        <p:nvSpPr>
          <p:cNvPr id="765" name="Google Shape;765;p11"/>
          <p:cNvSpPr txBox="1"/>
          <p:nvPr/>
        </p:nvSpPr>
        <p:spPr>
          <a:xfrm>
            <a:off x="1117341"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EDA (Exploratory Data Analysis)</a:t>
            </a:r>
            <a:endParaRPr b="1"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2"/>
          <p:cNvSpPr txBox="1"/>
          <p:nvPr/>
        </p:nvSpPr>
        <p:spPr>
          <a:xfrm>
            <a:off x="412902" y="1115341"/>
            <a:ext cx="8843065" cy="5943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200"/>
              <a:buFont typeface="Calibri"/>
              <a:buNone/>
            </a:pPr>
            <a:r>
              <a:rPr b="1" lang="en-US" sz="3200">
                <a:solidFill>
                  <a:srgbClr val="3F3F3F"/>
                </a:solidFill>
                <a:latin typeface="Calibri"/>
                <a:ea typeface="Calibri"/>
                <a:cs typeface="Calibri"/>
                <a:sym typeface="Calibri"/>
              </a:rPr>
              <a:t>EDA (Exploratory Data Analysis) : Observation</a:t>
            </a:r>
            <a:endParaRPr b="1" sz="3200">
              <a:solidFill>
                <a:srgbClr val="3F3F3F"/>
              </a:solidFill>
              <a:latin typeface="Calibri"/>
              <a:ea typeface="Calibri"/>
              <a:cs typeface="Calibri"/>
              <a:sym typeface="Calibri"/>
            </a:endParaRPr>
          </a:p>
        </p:txBody>
      </p:sp>
      <p:pic>
        <p:nvPicPr>
          <p:cNvPr id="771" name="Google Shape;771;p12"/>
          <p:cNvPicPr preferRelativeResize="0"/>
          <p:nvPr/>
        </p:nvPicPr>
        <p:blipFill rotWithShape="1">
          <a:blip r:embed="rId3">
            <a:alphaModFix/>
          </a:blip>
          <a:srcRect b="0" l="0" r="0" t="0"/>
          <a:stretch/>
        </p:blipFill>
        <p:spPr>
          <a:xfrm>
            <a:off x="991400" y="1823159"/>
            <a:ext cx="10298641" cy="3827624"/>
          </a:xfrm>
          <a:prstGeom prst="rect">
            <a:avLst/>
          </a:prstGeom>
          <a:noFill/>
          <a:ln>
            <a:noFill/>
          </a:ln>
        </p:spPr>
      </p:pic>
      <p:sp>
        <p:nvSpPr>
          <p:cNvPr id="772" name="Google Shape;772;p12"/>
          <p:cNvSpPr txBox="1"/>
          <p:nvPr/>
        </p:nvSpPr>
        <p:spPr>
          <a:xfrm>
            <a:off x="5264050" y="5639100"/>
            <a:ext cx="245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Hour</a:t>
            </a:r>
            <a:endParaRPr>
              <a:latin typeface="Calibri"/>
              <a:ea typeface="Calibri"/>
              <a:cs typeface="Calibri"/>
              <a:sym typeface="Calibri"/>
            </a:endParaRPr>
          </a:p>
        </p:txBody>
      </p:sp>
      <p:sp>
        <p:nvSpPr>
          <p:cNvPr id="773" name="Google Shape;773;p12"/>
          <p:cNvSpPr txBox="1"/>
          <p:nvPr/>
        </p:nvSpPr>
        <p:spPr>
          <a:xfrm rot="-5400000">
            <a:off x="562575" y="3241475"/>
            <a:ext cx="7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Count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
          <p:cNvSpPr/>
          <p:nvPr/>
        </p:nvSpPr>
        <p:spPr>
          <a:xfrm>
            <a:off x="1253484" y="1878004"/>
            <a:ext cx="10027226" cy="39536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13"/>
          <p:cNvSpPr txBox="1"/>
          <p:nvPr/>
        </p:nvSpPr>
        <p:spPr>
          <a:xfrm>
            <a:off x="412902" y="1115341"/>
            <a:ext cx="8843065" cy="5943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200"/>
              <a:buFont typeface="Calibri"/>
              <a:buNone/>
            </a:pPr>
            <a:r>
              <a:rPr b="1" lang="en-US" sz="3200">
                <a:solidFill>
                  <a:srgbClr val="3F3F3F"/>
                </a:solidFill>
                <a:latin typeface="Calibri"/>
                <a:ea typeface="Calibri"/>
                <a:cs typeface="Calibri"/>
                <a:sym typeface="Calibri"/>
              </a:rPr>
              <a:t>EDA (Exploratory Data Analysis) : Observation</a:t>
            </a:r>
            <a:endParaRPr b="1" sz="32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4"/>
          <p:cNvSpPr/>
          <p:nvPr/>
        </p:nvSpPr>
        <p:spPr>
          <a:xfrm>
            <a:off x="1227361" y="1842235"/>
            <a:ext cx="9950712" cy="41480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14"/>
          <p:cNvSpPr txBox="1"/>
          <p:nvPr/>
        </p:nvSpPr>
        <p:spPr>
          <a:xfrm>
            <a:off x="412902" y="1115341"/>
            <a:ext cx="8843065" cy="594300"/>
          </a:xfrm>
          <a:prstGeom prst="rect">
            <a:avLst/>
          </a:prstGeom>
          <a:noFill/>
          <a:ln>
            <a:noFill/>
          </a:ln>
        </p:spPr>
        <p:txBody>
          <a:bodyPr anchorCtr="0" anchor="t"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200"/>
              <a:buFont typeface="Calibri"/>
              <a:buNone/>
            </a:pPr>
            <a:r>
              <a:rPr b="1" lang="en-US" sz="3200">
                <a:solidFill>
                  <a:srgbClr val="3F3F3F"/>
                </a:solidFill>
                <a:latin typeface="Calibri"/>
                <a:ea typeface="Calibri"/>
                <a:cs typeface="Calibri"/>
                <a:sym typeface="Calibri"/>
              </a:rPr>
              <a:t>EDA (Exploratory Data Analysis) : Observation</a:t>
            </a:r>
            <a:endParaRPr b="1" sz="32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5"/>
          <p:cNvSpPr txBox="1"/>
          <p:nvPr/>
        </p:nvSpPr>
        <p:spPr>
          <a:xfrm>
            <a:off x="445537" y="1073020"/>
            <a:ext cx="933294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EDA (Exploratory Data Analysis) : Observation</a:t>
            </a:r>
            <a:endParaRPr b="1" sz="3200">
              <a:solidFill>
                <a:schemeClr val="dk1"/>
              </a:solidFill>
              <a:latin typeface="Calibri"/>
              <a:ea typeface="Calibri"/>
              <a:cs typeface="Calibri"/>
              <a:sym typeface="Calibri"/>
            </a:endParaRPr>
          </a:p>
        </p:txBody>
      </p:sp>
      <p:sp>
        <p:nvSpPr>
          <p:cNvPr id="791" name="Google Shape;791;p15"/>
          <p:cNvSpPr txBox="1"/>
          <p:nvPr/>
        </p:nvSpPr>
        <p:spPr>
          <a:xfrm>
            <a:off x="3166403" y="5583301"/>
            <a:ext cx="172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Rental Bike</a:t>
            </a:r>
            <a:endParaRPr sz="1800">
              <a:solidFill>
                <a:schemeClr val="dk1"/>
              </a:solidFill>
              <a:latin typeface="Calibri"/>
              <a:ea typeface="Calibri"/>
              <a:cs typeface="Calibri"/>
              <a:sym typeface="Calibri"/>
            </a:endParaRPr>
          </a:p>
        </p:txBody>
      </p:sp>
      <p:pic>
        <p:nvPicPr>
          <p:cNvPr id="792" name="Google Shape;792;p15"/>
          <p:cNvPicPr preferRelativeResize="0"/>
          <p:nvPr/>
        </p:nvPicPr>
        <p:blipFill>
          <a:blip r:embed="rId3">
            <a:alphaModFix/>
          </a:blip>
          <a:stretch>
            <a:fillRect/>
          </a:stretch>
        </p:blipFill>
        <p:spPr>
          <a:xfrm>
            <a:off x="1891850" y="1810200"/>
            <a:ext cx="7816400" cy="3773125"/>
          </a:xfrm>
          <a:prstGeom prst="rect">
            <a:avLst/>
          </a:prstGeom>
          <a:noFill/>
          <a:ln>
            <a:noFill/>
          </a:ln>
        </p:spPr>
      </p:pic>
      <p:sp>
        <p:nvSpPr>
          <p:cNvPr id="793" name="Google Shape;793;p15"/>
          <p:cNvSpPr txBox="1"/>
          <p:nvPr/>
        </p:nvSpPr>
        <p:spPr>
          <a:xfrm>
            <a:off x="7177178" y="5583313"/>
            <a:ext cx="172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Rental Bike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6"/>
          <p:cNvSpPr txBox="1"/>
          <p:nvPr/>
        </p:nvSpPr>
        <p:spPr>
          <a:xfrm>
            <a:off x="1322614" y="5610808"/>
            <a:ext cx="10014000" cy="785100"/>
          </a:xfrm>
          <a:prstGeom prst="rect">
            <a:avLst/>
          </a:prstGeom>
          <a:noFill/>
          <a:ln>
            <a:noFill/>
          </a:ln>
        </p:spPr>
        <p:txBody>
          <a:bodyPr anchorCtr="0" anchor="t" bIns="45700" lIns="91425" spcFirstLastPara="1" rIns="91425" wrap="square" tIns="45700">
            <a:spAutoFit/>
          </a:bodyPr>
          <a:lstStyle/>
          <a:p>
            <a:pPr indent="-285750" lvl="0" marL="298450" marR="13208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Next we created dummy variables for categorical  Seasons column and did mapping with 0 and 1 for  holiday and functioning column.</a:t>
            </a:r>
            <a:endParaRPr sz="1800">
              <a:solidFill>
                <a:schemeClr val="dk1"/>
              </a:solidFill>
              <a:latin typeface="Calibri"/>
              <a:ea typeface="Calibri"/>
              <a:cs typeface="Calibri"/>
              <a:sym typeface="Calibri"/>
            </a:endParaRPr>
          </a:p>
        </p:txBody>
      </p:sp>
      <p:sp>
        <p:nvSpPr>
          <p:cNvPr id="799" name="Google Shape;799;p16"/>
          <p:cNvSpPr txBox="1"/>
          <p:nvPr/>
        </p:nvSpPr>
        <p:spPr>
          <a:xfrm>
            <a:off x="1194318" y="1004987"/>
            <a:ext cx="86214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Preparation of Data for Model Building</a:t>
            </a:r>
            <a:endParaRPr b="1" sz="3200">
              <a:solidFill>
                <a:schemeClr val="dk1"/>
              </a:solidFill>
              <a:latin typeface="Calibri"/>
              <a:ea typeface="Calibri"/>
              <a:cs typeface="Calibri"/>
              <a:sym typeface="Calibri"/>
            </a:endParaRPr>
          </a:p>
        </p:txBody>
      </p:sp>
      <p:pic>
        <p:nvPicPr>
          <p:cNvPr id="800" name="Google Shape;800;p16"/>
          <p:cNvPicPr preferRelativeResize="0"/>
          <p:nvPr/>
        </p:nvPicPr>
        <p:blipFill>
          <a:blip r:embed="rId3">
            <a:alphaModFix/>
          </a:blip>
          <a:stretch>
            <a:fillRect/>
          </a:stretch>
        </p:blipFill>
        <p:spPr>
          <a:xfrm>
            <a:off x="1194325" y="1742150"/>
            <a:ext cx="10014076" cy="395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g1bd542c4b09_0_2"/>
          <p:cNvPicPr preferRelativeResize="0"/>
          <p:nvPr/>
        </p:nvPicPr>
        <p:blipFill rotWithShape="1">
          <a:blip r:embed="rId3">
            <a:alphaModFix/>
          </a:blip>
          <a:srcRect b="-8271" l="-3147" r="-5749" t="0"/>
          <a:stretch/>
        </p:blipFill>
        <p:spPr>
          <a:xfrm>
            <a:off x="152400" y="1839950"/>
            <a:ext cx="11887200" cy="1227400"/>
          </a:xfrm>
          <a:prstGeom prst="rect">
            <a:avLst/>
          </a:prstGeom>
          <a:noFill/>
          <a:ln>
            <a:noFill/>
          </a:ln>
        </p:spPr>
      </p:pic>
      <p:pic>
        <p:nvPicPr>
          <p:cNvPr id="807" name="Google Shape;807;g1bd542c4b09_0_2"/>
          <p:cNvPicPr preferRelativeResize="0"/>
          <p:nvPr/>
        </p:nvPicPr>
        <p:blipFill>
          <a:blip r:embed="rId4">
            <a:alphaModFix/>
          </a:blip>
          <a:stretch>
            <a:fillRect/>
          </a:stretch>
        </p:blipFill>
        <p:spPr>
          <a:xfrm>
            <a:off x="375050" y="3067350"/>
            <a:ext cx="10903149" cy="2309625"/>
          </a:xfrm>
          <a:prstGeom prst="rect">
            <a:avLst/>
          </a:prstGeom>
          <a:noFill/>
          <a:ln>
            <a:noFill/>
          </a:ln>
        </p:spPr>
      </p:pic>
      <p:sp>
        <p:nvSpPr>
          <p:cNvPr id="808" name="Google Shape;808;g1bd542c4b09_0_2"/>
          <p:cNvSpPr txBox="1"/>
          <p:nvPr/>
        </p:nvSpPr>
        <p:spPr>
          <a:xfrm>
            <a:off x="1194318" y="1004987"/>
            <a:ext cx="8621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Standardization</a:t>
            </a:r>
            <a:endParaRPr b="1" sz="3200">
              <a:solidFill>
                <a:schemeClr val="dk1"/>
              </a:solidFill>
              <a:latin typeface="Calibri"/>
              <a:ea typeface="Calibri"/>
              <a:cs typeface="Calibri"/>
              <a:sym typeface="Calibri"/>
            </a:endParaRPr>
          </a:p>
        </p:txBody>
      </p:sp>
      <p:sp>
        <p:nvSpPr>
          <p:cNvPr id="809" name="Google Shape;809;g1bd542c4b09_0_2"/>
          <p:cNvSpPr txBox="1"/>
          <p:nvPr/>
        </p:nvSpPr>
        <p:spPr>
          <a:xfrm>
            <a:off x="1322614" y="5610808"/>
            <a:ext cx="10014000" cy="369300"/>
          </a:xfrm>
          <a:prstGeom prst="rect">
            <a:avLst/>
          </a:prstGeom>
          <a:noFill/>
          <a:ln>
            <a:noFill/>
          </a:ln>
        </p:spPr>
        <p:txBody>
          <a:bodyPr anchorCtr="0" anchor="t" bIns="45700" lIns="91425" spcFirstLastPara="1" rIns="91425" wrap="square" tIns="45700">
            <a:spAutoFit/>
          </a:bodyPr>
          <a:lstStyle/>
          <a:p>
            <a:pPr indent="-293914" lvl="0" marL="298450" marR="132080" rtl="0" algn="just">
              <a:lnSpc>
                <a:spcPct val="150000"/>
              </a:lnSpc>
              <a:spcBef>
                <a:spcPts val="0"/>
              </a:spcBef>
              <a:spcAft>
                <a:spcPts val="0"/>
              </a:spcAft>
              <a:buClr>
                <a:schemeClr val="dk1"/>
              </a:buClr>
              <a:buSzPts val="1800"/>
              <a:buFont typeface="Calibri"/>
              <a:buChar char="⮚"/>
            </a:pPr>
            <a:r>
              <a:rPr lang="en-US" sz="1800">
                <a:solidFill>
                  <a:srgbClr val="202124"/>
                </a:solidFill>
                <a:highlight>
                  <a:srgbClr val="FFFFFF"/>
                </a:highlight>
                <a:latin typeface="Calibri"/>
                <a:ea typeface="Calibri"/>
                <a:cs typeface="Calibri"/>
                <a:sym typeface="Calibri"/>
              </a:rPr>
              <a:t>Data standardization helps improve the quality of your data by transforming and standardizing it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7"/>
          <p:cNvSpPr txBox="1"/>
          <p:nvPr/>
        </p:nvSpPr>
        <p:spPr>
          <a:xfrm>
            <a:off x="1184987" y="1683069"/>
            <a:ext cx="9955800" cy="4525200"/>
          </a:xfrm>
          <a:prstGeom prst="rect">
            <a:avLst/>
          </a:prstGeom>
          <a:noFill/>
          <a:ln>
            <a:noFill/>
          </a:ln>
        </p:spPr>
        <p:txBody>
          <a:bodyPr anchorCtr="0" anchor="t" bIns="45700" lIns="91425" spcFirstLastPara="1" rIns="91425" wrap="square" tIns="45700">
            <a:spAutoFit/>
          </a:bodyPr>
          <a:lstStyle/>
          <a:p>
            <a:pPr indent="0" lvl="0" marL="1270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As this is the regression problem we are trying to predict continuous value. For this we used following regression models.</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Single and Multiple Linear Regression</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Lasso regression (regularized regression)</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Ridge Regression(regularized regression)</a:t>
            </a:r>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ElasticNet Regression(regularized regression)</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Decision Tree Regression</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Random forest Regression</a:t>
            </a:r>
            <a:endParaRPr sz="1800">
              <a:solidFill>
                <a:schemeClr val="dk1"/>
              </a:solidFill>
              <a:latin typeface="Calibri"/>
              <a:ea typeface="Calibri"/>
              <a:cs typeface="Calibri"/>
              <a:sym typeface="Calibri"/>
            </a:endParaRPr>
          </a:p>
          <a:p>
            <a:pPr indent="-179614" lvl="0" marL="183515" marR="0" rtl="0" algn="just">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AdaBoostRegressor</a:t>
            </a:r>
            <a:endParaRPr sz="1800">
              <a:solidFill>
                <a:schemeClr val="dk1"/>
              </a:solidFill>
              <a:latin typeface="Calibri"/>
              <a:ea typeface="Calibri"/>
              <a:cs typeface="Calibri"/>
              <a:sym typeface="Calibri"/>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Gradient Boosting Regression</a:t>
            </a:r>
            <a:endParaRPr/>
          </a:p>
          <a:p>
            <a:pPr indent="-171450" lvl="0" marL="183515" marR="0" rtl="0" algn="just">
              <a:lnSpc>
                <a:spcPct val="150000"/>
              </a:lnSpc>
              <a:spcBef>
                <a:spcPts val="0"/>
              </a:spcBef>
              <a:spcAft>
                <a:spcPts val="0"/>
              </a:spcAft>
              <a:buClr>
                <a:schemeClr val="dk1"/>
              </a:buClr>
              <a:buSzPts val="1671"/>
              <a:buFont typeface="Noto Sans Symbols"/>
              <a:buChar char="⮚"/>
            </a:pPr>
            <a:r>
              <a:rPr lang="en-US" sz="1800">
                <a:solidFill>
                  <a:schemeClr val="dk1"/>
                </a:solidFill>
                <a:latin typeface="Calibri"/>
                <a:ea typeface="Calibri"/>
                <a:cs typeface="Calibri"/>
                <a:sym typeface="Calibri"/>
              </a:rPr>
              <a:t>Xtreme Gradient Boosting Regression</a:t>
            </a:r>
            <a:endParaRPr sz="1800">
              <a:solidFill>
                <a:schemeClr val="dk1"/>
              </a:solidFill>
              <a:latin typeface="Calibri"/>
              <a:ea typeface="Calibri"/>
              <a:cs typeface="Calibri"/>
              <a:sym typeface="Calibri"/>
            </a:endParaRPr>
          </a:p>
        </p:txBody>
      </p:sp>
      <p:sp>
        <p:nvSpPr>
          <p:cNvPr id="815" name="Google Shape;815;p17"/>
          <p:cNvSpPr txBox="1"/>
          <p:nvPr/>
        </p:nvSpPr>
        <p:spPr>
          <a:xfrm>
            <a:off x="1184987" y="109829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 Selection and Evaluation</a:t>
            </a:r>
            <a:endParaRPr b="1"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g1bd542c4b09_0_12"/>
          <p:cNvSpPr txBox="1"/>
          <p:nvPr/>
        </p:nvSpPr>
        <p:spPr>
          <a:xfrm>
            <a:off x="1137849" y="1862900"/>
            <a:ext cx="2907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Single Linear Regression</a:t>
            </a: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
        <p:nvSpPr>
          <p:cNvPr id="821" name="Google Shape;821;g1bd542c4b09_0_12"/>
          <p:cNvSpPr txBox="1"/>
          <p:nvPr/>
        </p:nvSpPr>
        <p:spPr>
          <a:xfrm>
            <a:off x="1689644" y="2452796"/>
            <a:ext cx="118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22" name="Google Shape;822;g1bd542c4b09_0_12"/>
          <p:cNvSpPr txBox="1"/>
          <p:nvPr/>
        </p:nvSpPr>
        <p:spPr>
          <a:xfrm>
            <a:off x="1689644" y="4104807"/>
            <a:ext cx="10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sp>
        <p:nvSpPr>
          <p:cNvPr id="823" name="Google Shape;823;g1bd542c4b09_0_12"/>
          <p:cNvSpPr txBox="1"/>
          <p:nvPr/>
        </p:nvSpPr>
        <p:spPr>
          <a:xfrm>
            <a:off x="1286471" y="5433652"/>
            <a:ext cx="961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Linear regression analysis is used to predict the value of a variable based on the value of another variable.</a:t>
            </a:r>
            <a:endParaRPr sz="1800">
              <a:solidFill>
                <a:schemeClr val="dk1"/>
              </a:solidFill>
              <a:latin typeface="Calibri"/>
              <a:ea typeface="Calibri"/>
              <a:cs typeface="Calibri"/>
              <a:sym typeface="Calibri"/>
            </a:endParaRPr>
          </a:p>
        </p:txBody>
      </p:sp>
      <p:sp>
        <p:nvSpPr>
          <p:cNvPr id="824" name="Google Shape;824;g1bd542c4b09_0_12"/>
          <p:cNvSpPr txBox="1"/>
          <p:nvPr/>
        </p:nvSpPr>
        <p:spPr>
          <a:xfrm>
            <a:off x="1136002" y="958334"/>
            <a:ext cx="6097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pic>
        <p:nvPicPr>
          <p:cNvPr id="825" name="Google Shape;825;g1bd542c4b09_0_12"/>
          <p:cNvPicPr preferRelativeResize="0"/>
          <p:nvPr/>
        </p:nvPicPr>
        <p:blipFill>
          <a:blip r:embed="rId3">
            <a:alphaModFix/>
          </a:blip>
          <a:stretch>
            <a:fillRect/>
          </a:stretch>
        </p:blipFill>
        <p:spPr>
          <a:xfrm>
            <a:off x="2978650" y="2452796"/>
            <a:ext cx="8323273" cy="977911"/>
          </a:xfrm>
          <a:prstGeom prst="rect">
            <a:avLst/>
          </a:prstGeom>
          <a:noFill/>
          <a:ln>
            <a:noFill/>
          </a:ln>
        </p:spPr>
      </p:pic>
      <p:pic>
        <p:nvPicPr>
          <p:cNvPr id="826" name="Google Shape;826;g1bd542c4b09_0_12"/>
          <p:cNvPicPr preferRelativeResize="0"/>
          <p:nvPr/>
        </p:nvPicPr>
        <p:blipFill>
          <a:blip r:embed="rId4">
            <a:alphaModFix/>
          </a:blip>
          <a:stretch>
            <a:fillRect/>
          </a:stretch>
        </p:blipFill>
        <p:spPr>
          <a:xfrm>
            <a:off x="2670575" y="4104800"/>
            <a:ext cx="7793525" cy="90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p:nvPr/>
        </p:nvSpPr>
        <p:spPr>
          <a:xfrm>
            <a:off x="0" y="22117"/>
            <a:ext cx="12192000" cy="164457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117" name="Google Shape;117;p2"/>
          <p:cNvSpPr/>
          <p:nvPr/>
        </p:nvSpPr>
        <p:spPr>
          <a:xfrm>
            <a:off x="1810682" y="49675"/>
            <a:ext cx="1554999" cy="1554999"/>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Calibri"/>
              <a:ea typeface="Calibri"/>
              <a:cs typeface="Calibri"/>
              <a:sym typeface="Calibri"/>
            </a:endParaRPr>
          </a:p>
        </p:txBody>
      </p:sp>
      <p:grpSp>
        <p:nvGrpSpPr>
          <p:cNvPr id="118" name="Google Shape;118;p2"/>
          <p:cNvGrpSpPr/>
          <p:nvPr/>
        </p:nvGrpSpPr>
        <p:grpSpPr>
          <a:xfrm>
            <a:off x="3630427" y="464132"/>
            <a:ext cx="4176453" cy="954107"/>
            <a:chOff x="410485" y="2054845"/>
            <a:chExt cx="1612109" cy="1272139"/>
          </a:xfrm>
        </p:grpSpPr>
        <p:sp>
          <p:nvSpPr>
            <p:cNvPr id="119" name="Google Shape;119;p2"/>
            <p:cNvSpPr txBox="1"/>
            <p:nvPr/>
          </p:nvSpPr>
          <p:spPr>
            <a:xfrm>
              <a:off x="410485" y="2490920"/>
              <a:ext cx="1612109" cy="615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lt1"/>
                  </a:solidFill>
                  <a:latin typeface="Arial"/>
                  <a:ea typeface="Arial"/>
                  <a:cs typeface="Arial"/>
                  <a:sym typeface="Arial"/>
                </a:rPr>
                <a:t>Aspiring Data Scientist</a:t>
              </a:r>
              <a:endParaRPr/>
            </a:p>
          </p:txBody>
        </p:sp>
        <p:sp>
          <p:nvSpPr>
            <p:cNvPr id="120" name="Google Shape;120;p2"/>
            <p:cNvSpPr txBox="1"/>
            <p:nvPr/>
          </p:nvSpPr>
          <p:spPr>
            <a:xfrm>
              <a:off x="443756" y="2054845"/>
              <a:ext cx="1554316" cy="12721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Sachinkumar Jadav</a:t>
              </a:r>
              <a:endParaRPr/>
            </a:p>
          </p:txBody>
        </p:sp>
      </p:grpSp>
      <p:sp>
        <p:nvSpPr>
          <p:cNvPr id="121" name="Google Shape;121;p2"/>
          <p:cNvSpPr txBox="1"/>
          <p:nvPr/>
        </p:nvSpPr>
        <p:spPr>
          <a:xfrm>
            <a:off x="1315617" y="2338108"/>
            <a:ext cx="4766212" cy="954107"/>
          </a:xfrm>
          <a:prstGeom prst="rect">
            <a:avLst/>
          </a:prstGeom>
          <a:noFill/>
          <a:ln>
            <a:noFill/>
          </a:ln>
        </p:spPr>
        <p:txBody>
          <a:bodyPr anchorCtr="0" anchor="t" bIns="45700" lIns="91425" spcFirstLastPara="1" rIns="91425" wrap="square" tIns="45700">
            <a:spAutoFit/>
          </a:bodyPr>
          <a:lstStyle/>
          <a:p>
            <a:pPr indent="-214308" lvl="0" marL="214308" marR="0" rtl="0" algn="l">
              <a:spcBef>
                <a:spcPts val="0"/>
              </a:spcBef>
              <a:spcAft>
                <a:spcPts val="0"/>
              </a:spcAft>
              <a:buClr>
                <a:srgbClr val="3F3F3F"/>
              </a:buClr>
              <a:buSzPts val="1400"/>
              <a:buFont typeface="Noto Sans Symbols"/>
              <a:buChar char="▪"/>
            </a:pPr>
            <a:r>
              <a:rPr b="1" lang="en-US" sz="1400">
                <a:solidFill>
                  <a:srgbClr val="3F3F3F"/>
                </a:solidFill>
                <a:latin typeface="Calibri"/>
                <a:ea typeface="Calibri"/>
                <a:cs typeface="Calibri"/>
                <a:sym typeface="Calibri"/>
              </a:rPr>
              <a:t>M.Sc. Mathematics(2019-2021) from Sardar Patel University</a:t>
            </a:r>
            <a:endParaRPr/>
          </a:p>
          <a:p>
            <a:pPr indent="-214308" lvl="0" marL="214308" marR="0" rtl="0" algn="l">
              <a:spcBef>
                <a:spcPts val="0"/>
              </a:spcBef>
              <a:spcAft>
                <a:spcPts val="0"/>
              </a:spcAft>
              <a:buClr>
                <a:srgbClr val="3F3F3F"/>
              </a:buClr>
              <a:buSzPts val="1400"/>
              <a:buFont typeface="Noto Sans Symbols"/>
              <a:buChar char="▪"/>
            </a:pPr>
            <a:r>
              <a:rPr b="1" lang="en-US" sz="1400">
                <a:solidFill>
                  <a:srgbClr val="3F3F3F"/>
                </a:solidFill>
                <a:latin typeface="Calibri"/>
                <a:ea typeface="Calibri"/>
                <a:cs typeface="Calibri"/>
                <a:sym typeface="Calibri"/>
              </a:rPr>
              <a:t>B.Sc. Mathematics(2016-2019) from Gujarat University</a:t>
            </a:r>
            <a:endParaRPr/>
          </a:p>
          <a:p>
            <a:pPr indent="-214308" lvl="0" marL="214308" marR="0" rtl="0" algn="l">
              <a:spcBef>
                <a:spcPts val="0"/>
              </a:spcBef>
              <a:spcAft>
                <a:spcPts val="0"/>
              </a:spcAft>
              <a:buClr>
                <a:schemeClr val="dk1"/>
              </a:buClr>
              <a:buSzPts val="1400"/>
              <a:buFont typeface="Noto Sans Symbols"/>
              <a:buChar char="▪"/>
            </a:pPr>
            <a:r>
              <a:rPr b="1" lang="en-US" sz="1400">
                <a:solidFill>
                  <a:schemeClr val="dk1"/>
                </a:solidFill>
                <a:latin typeface="Calibri"/>
                <a:ea typeface="Calibri"/>
                <a:cs typeface="Calibri"/>
                <a:sym typeface="Calibri"/>
              </a:rPr>
              <a:t>HSC Science(2016), Bits School of Science</a:t>
            </a:r>
            <a:endParaRPr b="1" sz="1400">
              <a:solidFill>
                <a:srgbClr val="3F3F3F"/>
              </a:solidFill>
              <a:latin typeface="Calibri"/>
              <a:ea typeface="Calibri"/>
              <a:cs typeface="Calibri"/>
              <a:sym typeface="Calibri"/>
            </a:endParaRPr>
          </a:p>
          <a:p>
            <a:pPr indent="-214308" lvl="0" marL="214308" marR="0" rtl="0" algn="l">
              <a:spcBef>
                <a:spcPts val="0"/>
              </a:spcBef>
              <a:spcAft>
                <a:spcPts val="0"/>
              </a:spcAft>
              <a:buClr>
                <a:schemeClr val="dk1"/>
              </a:buClr>
              <a:buSzPts val="1400"/>
              <a:buFont typeface="Noto Sans Symbols"/>
              <a:buChar char="▪"/>
            </a:pPr>
            <a:r>
              <a:rPr b="1" lang="en-US" sz="1400">
                <a:solidFill>
                  <a:schemeClr val="dk1"/>
                </a:solidFill>
                <a:latin typeface="Calibri"/>
                <a:ea typeface="Calibri"/>
                <a:cs typeface="Calibri"/>
                <a:sym typeface="Calibri"/>
              </a:rPr>
              <a:t>SSC(2014) , St. Xavier’s High School</a:t>
            </a:r>
            <a:endParaRPr b="1" sz="1200">
              <a:solidFill>
                <a:schemeClr val="dk1"/>
              </a:solidFill>
              <a:latin typeface="Calibri"/>
              <a:ea typeface="Calibri"/>
              <a:cs typeface="Calibri"/>
              <a:sym typeface="Calibri"/>
            </a:endParaRPr>
          </a:p>
        </p:txBody>
      </p:sp>
      <p:sp>
        <p:nvSpPr>
          <p:cNvPr id="122" name="Google Shape;122;p2"/>
          <p:cNvSpPr txBox="1"/>
          <p:nvPr/>
        </p:nvSpPr>
        <p:spPr>
          <a:xfrm>
            <a:off x="6002544" y="4190087"/>
            <a:ext cx="1226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Hobbies</a:t>
            </a:r>
            <a:endParaRPr/>
          </a:p>
        </p:txBody>
      </p:sp>
      <p:grpSp>
        <p:nvGrpSpPr>
          <p:cNvPr id="123" name="Google Shape;123;p2"/>
          <p:cNvGrpSpPr/>
          <p:nvPr/>
        </p:nvGrpSpPr>
        <p:grpSpPr>
          <a:xfrm>
            <a:off x="5780728" y="4835358"/>
            <a:ext cx="2332503" cy="622385"/>
            <a:chOff x="4934481" y="5587229"/>
            <a:chExt cx="2900755" cy="774013"/>
          </a:xfrm>
        </p:grpSpPr>
        <p:sp>
          <p:nvSpPr>
            <p:cNvPr id="124" name="Google Shape;124;p2"/>
            <p:cNvSpPr/>
            <p:nvPr/>
          </p:nvSpPr>
          <p:spPr>
            <a:xfrm>
              <a:off x="6629975" y="5587229"/>
              <a:ext cx="47423" cy="22707"/>
            </a:xfrm>
            <a:custGeom>
              <a:rect b="b" l="l" r="r" t="t"/>
              <a:pathLst>
                <a:path extrusionOk="0" h="47" w="98">
                  <a:moveTo>
                    <a:pt x="93" y="24"/>
                  </a:moveTo>
                  <a:cubicBezTo>
                    <a:pt x="69" y="0"/>
                    <a:pt x="30" y="0"/>
                    <a:pt x="5" y="24"/>
                  </a:cubicBezTo>
                  <a:cubicBezTo>
                    <a:pt x="0" y="29"/>
                    <a:pt x="0" y="37"/>
                    <a:pt x="5" y="42"/>
                  </a:cubicBezTo>
                  <a:cubicBezTo>
                    <a:pt x="10" y="47"/>
                    <a:pt x="18" y="47"/>
                    <a:pt x="23" y="42"/>
                  </a:cubicBezTo>
                  <a:cubicBezTo>
                    <a:pt x="38" y="27"/>
                    <a:pt x="62" y="27"/>
                    <a:pt x="75" y="42"/>
                  </a:cubicBezTo>
                  <a:cubicBezTo>
                    <a:pt x="80" y="47"/>
                    <a:pt x="88" y="47"/>
                    <a:pt x="93" y="42"/>
                  </a:cubicBezTo>
                  <a:cubicBezTo>
                    <a:pt x="98" y="37"/>
                    <a:pt x="98" y="28"/>
                    <a:pt x="93" y="24"/>
                  </a:cubicBezTo>
                  <a:close/>
                </a:path>
              </a:pathLst>
            </a:custGeom>
            <a:solidFill>
              <a:srgbClr val="0182D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25" name="Google Shape;125;p2"/>
            <p:cNvGrpSpPr/>
            <p:nvPr/>
          </p:nvGrpSpPr>
          <p:grpSpPr>
            <a:xfrm>
              <a:off x="4934481" y="6028306"/>
              <a:ext cx="2900755" cy="332936"/>
              <a:chOff x="4934481" y="6028306"/>
              <a:chExt cx="2900755" cy="332936"/>
            </a:xfrm>
          </p:grpSpPr>
          <p:sp>
            <p:nvSpPr>
              <p:cNvPr id="126" name="Google Shape;126;p2"/>
              <p:cNvSpPr txBox="1"/>
              <p:nvPr/>
            </p:nvSpPr>
            <p:spPr>
              <a:xfrm>
                <a:off x="4934481" y="6043221"/>
                <a:ext cx="856327"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Sketch</a:t>
                </a:r>
                <a:endParaRPr/>
              </a:p>
            </p:txBody>
          </p:sp>
          <p:sp>
            <p:nvSpPr>
              <p:cNvPr id="127" name="Google Shape;127;p2"/>
              <p:cNvSpPr txBox="1"/>
              <p:nvPr/>
            </p:nvSpPr>
            <p:spPr>
              <a:xfrm>
                <a:off x="5560397" y="6028306"/>
                <a:ext cx="856327"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Music</a:t>
                </a:r>
                <a:endParaRPr/>
              </a:p>
            </p:txBody>
          </p:sp>
          <p:sp>
            <p:nvSpPr>
              <p:cNvPr id="128" name="Google Shape;128;p2"/>
              <p:cNvSpPr txBox="1"/>
              <p:nvPr/>
            </p:nvSpPr>
            <p:spPr>
              <a:xfrm>
                <a:off x="6809594" y="6055035"/>
                <a:ext cx="1025642"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Gaming</a:t>
                </a:r>
                <a:endParaRPr/>
              </a:p>
            </p:txBody>
          </p:sp>
          <p:sp>
            <p:nvSpPr>
              <p:cNvPr id="129" name="Google Shape;129;p2"/>
              <p:cNvSpPr txBox="1"/>
              <p:nvPr/>
            </p:nvSpPr>
            <p:spPr>
              <a:xfrm>
                <a:off x="6158762" y="6055035"/>
                <a:ext cx="1026198"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Anime</a:t>
                </a:r>
                <a:endParaRPr/>
              </a:p>
            </p:txBody>
          </p:sp>
        </p:grpSp>
      </p:grpSp>
      <p:grpSp>
        <p:nvGrpSpPr>
          <p:cNvPr id="130" name="Google Shape;130;p2"/>
          <p:cNvGrpSpPr/>
          <p:nvPr/>
        </p:nvGrpSpPr>
        <p:grpSpPr>
          <a:xfrm>
            <a:off x="1387492" y="1815325"/>
            <a:ext cx="2469003" cy="463728"/>
            <a:chOff x="487036" y="1913174"/>
            <a:chExt cx="3070508" cy="576700"/>
          </a:xfrm>
        </p:grpSpPr>
        <p:sp>
          <p:nvSpPr>
            <p:cNvPr id="131" name="Google Shape;131;p2"/>
            <p:cNvSpPr txBox="1"/>
            <p:nvPr/>
          </p:nvSpPr>
          <p:spPr>
            <a:xfrm>
              <a:off x="1107818" y="1992290"/>
              <a:ext cx="2449726" cy="49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Education</a:t>
              </a:r>
              <a:endParaRPr/>
            </a:p>
          </p:txBody>
        </p:sp>
        <p:grpSp>
          <p:nvGrpSpPr>
            <p:cNvPr id="132" name="Google Shape;132;p2"/>
            <p:cNvGrpSpPr/>
            <p:nvPr/>
          </p:nvGrpSpPr>
          <p:grpSpPr>
            <a:xfrm>
              <a:off x="487036" y="1913174"/>
              <a:ext cx="2805564" cy="556074"/>
              <a:chOff x="2005471" y="1845456"/>
              <a:chExt cx="2805564" cy="556074"/>
            </a:xfrm>
          </p:grpSpPr>
          <p:cxnSp>
            <p:nvCxnSpPr>
              <p:cNvPr id="133" name="Google Shape;133;p2"/>
              <p:cNvCxnSpPr/>
              <p:nvPr/>
            </p:nvCxnSpPr>
            <p:spPr>
              <a:xfrm>
                <a:off x="2525035" y="2401530"/>
                <a:ext cx="2286000" cy="0"/>
              </a:xfrm>
              <a:prstGeom prst="straightConnector1">
                <a:avLst/>
              </a:prstGeom>
              <a:noFill/>
              <a:ln cap="flat" cmpd="sng" w="19050">
                <a:solidFill>
                  <a:srgbClr val="595959"/>
                </a:solidFill>
                <a:prstDash val="dot"/>
                <a:round/>
                <a:headEnd len="sm" w="sm" type="none"/>
                <a:tailEnd len="sm" w="sm" type="none"/>
              </a:ln>
            </p:spPr>
          </p:cxnSp>
          <p:grpSp>
            <p:nvGrpSpPr>
              <p:cNvPr id="134" name="Google Shape;134;p2"/>
              <p:cNvGrpSpPr/>
              <p:nvPr/>
            </p:nvGrpSpPr>
            <p:grpSpPr>
              <a:xfrm>
                <a:off x="2005471" y="1845456"/>
                <a:ext cx="505728" cy="505728"/>
                <a:chOff x="267481" y="1589486"/>
                <a:chExt cx="652064" cy="652064"/>
              </a:xfrm>
            </p:grpSpPr>
            <p:sp>
              <p:nvSpPr>
                <p:cNvPr id="135" name="Google Shape;135;p2"/>
                <p:cNvSpPr/>
                <p:nvPr/>
              </p:nvSpPr>
              <p:spPr>
                <a:xfrm>
                  <a:off x="267481" y="1589486"/>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36" name="Google Shape;136;p2"/>
                <p:cNvGrpSpPr/>
                <p:nvPr/>
              </p:nvGrpSpPr>
              <p:grpSpPr>
                <a:xfrm>
                  <a:off x="387583" y="1723227"/>
                  <a:ext cx="411860" cy="384582"/>
                  <a:chOff x="2950305" y="3680063"/>
                  <a:chExt cx="2732405" cy="2551430"/>
                </a:xfrm>
              </p:grpSpPr>
              <p:sp>
                <p:nvSpPr>
                  <p:cNvPr id="137" name="Google Shape;137;p2"/>
                  <p:cNvSpPr/>
                  <p:nvPr/>
                </p:nvSpPr>
                <p:spPr>
                  <a:xfrm>
                    <a:off x="4767040" y="5953363"/>
                    <a:ext cx="146685" cy="278130"/>
                  </a:xfrm>
                  <a:custGeom>
                    <a:rect b="b" l="l" r="r" t="t"/>
                    <a:pathLst>
                      <a:path extrusionOk="0" h="652" w="343">
                        <a:moveTo>
                          <a:pt x="251" y="15"/>
                        </a:moveTo>
                        <a:cubicBezTo>
                          <a:pt x="194" y="0"/>
                          <a:pt x="136" y="35"/>
                          <a:pt x="122" y="92"/>
                        </a:cubicBezTo>
                        <a:lnTo>
                          <a:pt x="15" y="519"/>
                        </a:lnTo>
                        <a:cubicBezTo>
                          <a:pt x="0" y="576"/>
                          <a:pt x="35" y="634"/>
                          <a:pt x="93" y="648"/>
                        </a:cubicBezTo>
                        <a:cubicBezTo>
                          <a:pt x="101" y="651"/>
                          <a:pt x="110" y="652"/>
                          <a:pt x="118" y="652"/>
                        </a:cubicBezTo>
                        <a:cubicBezTo>
                          <a:pt x="166" y="652"/>
                          <a:pt x="210" y="619"/>
                          <a:pt x="222" y="571"/>
                        </a:cubicBezTo>
                        <a:lnTo>
                          <a:pt x="328" y="144"/>
                        </a:lnTo>
                        <a:cubicBezTo>
                          <a:pt x="343" y="87"/>
                          <a:pt x="308" y="29"/>
                          <a:pt x="251"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2"/>
                  <p:cNvSpPr/>
                  <p:nvPr/>
                </p:nvSpPr>
                <p:spPr>
                  <a:xfrm>
                    <a:off x="2950305" y="4363958"/>
                    <a:ext cx="1918970" cy="683260"/>
                  </a:xfrm>
                  <a:custGeom>
                    <a:rect b="b" l="l" r="r" t="t"/>
                    <a:pathLst>
                      <a:path extrusionOk="0" h="1600" w="4494">
                        <a:moveTo>
                          <a:pt x="3200" y="1600"/>
                        </a:moveTo>
                        <a:cubicBezTo>
                          <a:pt x="3214" y="1600"/>
                          <a:pt x="3228" y="1598"/>
                          <a:pt x="3241" y="1592"/>
                        </a:cubicBezTo>
                        <a:lnTo>
                          <a:pt x="4414" y="1107"/>
                        </a:lnTo>
                        <a:cubicBezTo>
                          <a:pt x="4468" y="1084"/>
                          <a:pt x="4494" y="1022"/>
                          <a:pt x="4472" y="967"/>
                        </a:cubicBezTo>
                        <a:cubicBezTo>
                          <a:pt x="4449" y="913"/>
                          <a:pt x="4387" y="887"/>
                          <a:pt x="4332" y="910"/>
                        </a:cubicBezTo>
                        <a:lnTo>
                          <a:pt x="3200" y="1378"/>
                        </a:lnTo>
                        <a:lnTo>
                          <a:pt x="213" y="142"/>
                        </a:lnTo>
                        <a:lnTo>
                          <a:pt x="213" y="107"/>
                        </a:lnTo>
                        <a:cubicBezTo>
                          <a:pt x="213" y="48"/>
                          <a:pt x="166" y="0"/>
                          <a:pt x="107" y="0"/>
                        </a:cubicBezTo>
                        <a:cubicBezTo>
                          <a:pt x="48" y="0"/>
                          <a:pt x="0" y="48"/>
                          <a:pt x="0" y="107"/>
                        </a:cubicBezTo>
                        <a:lnTo>
                          <a:pt x="0" y="214"/>
                        </a:lnTo>
                        <a:cubicBezTo>
                          <a:pt x="0" y="257"/>
                          <a:pt x="26" y="296"/>
                          <a:pt x="66" y="312"/>
                        </a:cubicBezTo>
                        <a:lnTo>
                          <a:pt x="3159" y="1592"/>
                        </a:lnTo>
                        <a:cubicBezTo>
                          <a:pt x="3172" y="1598"/>
                          <a:pt x="3186" y="1600"/>
                          <a:pt x="3200" y="160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
                  <p:cNvSpPr/>
                  <p:nvPr/>
                </p:nvSpPr>
                <p:spPr>
                  <a:xfrm>
                    <a:off x="3405600" y="4819888"/>
                    <a:ext cx="1463675" cy="865505"/>
                  </a:xfrm>
                  <a:custGeom>
                    <a:rect b="b" l="l" r="r" t="t"/>
                    <a:pathLst>
                      <a:path extrusionOk="0" h="2027" w="3428">
                        <a:moveTo>
                          <a:pt x="3402" y="1626"/>
                        </a:moveTo>
                        <a:cubicBezTo>
                          <a:pt x="3376" y="1573"/>
                          <a:pt x="3312" y="1552"/>
                          <a:pt x="3259" y="1578"/>
                        </a:cubicBezTo>
                        <a:cubicBezTo>
                          <a:pt x="3057" y="1678"/>
                          <a:pt x="2718" y="1794"/>
                          <a:pt x="2240" y="1810"/>
                        </a:cubicBezTo>
                        <a:lnTo>
                          <a:pt x="2240" y="853"/>
                        </a:lnTo>
                        <a:cubicBezTo>
                          <a:pt x="2240" y="794"/>
                          <a:pt x="2192" y="747"/>
                          <a:pt x="2133" y="747"/>
                        </a:cubicBezTo>
                        <a:cubicBezTo>
                          <a:pt x="2074" y="747"/>
                          <a:pt x="2026" y="794"/>
                          <a:pt x="2026" y="853"/>
                        </a:cubicBezTo>
                        <a:lnTo>
                          <a:pt x="2026" y="1809"/>
                        </a:lnTo>
                        <a:cubicBezTo>
                          <a:pt x="702" y="1767"/>
                          <a:pt x="274" y="965"/>
                          <a:pt x="213" y="831"/>
                        </a:cubicBezTo>
                        <a:lnTo>
                          <a:pt x="213" y="107"/>
                        </a:lnTo>
                        <a:cubicBezTo>
                          <a:pt x="213" y="48"/>
                          <a:pt x="165" y="0"/>
                          <a:pt x="106" y="0"/>
                        </a:cubicBezTo>
                        <a:cubicBezTo>
                          <a:pt x="47" y="0"/>
                          <a:pt x="0" y="48"/>
                          <a:pt x="0" y="107"/>
                        </a:cubicBezTo>
                        <a:lnTo>
                          <a:pt x="0" y="853"/>
                        </a:lnTo>
                        <a:cubicBezTo>
                          <a:pt x="0" y="867"/>
                          <a:pt x="2" y="880"/>
                          <a:pt x="7" y="893"/>
                        </a:cubicBezTo>
                        <a:cubicBezTo>
                          <a:pt x="26" y="939"/>
                          <a:pt x="480" y="2027"/>
                          <a:pt x="2133" y="2027"/>
                        </a:cubicBezTo>
                        <a:cubicBezTo>
                          <a:pt x="2711" y="2027"/>
                          <a:pt x="3116" y="1886"/>
                          <a:pt x="3354" y="1769"/>
                        </a:cubicBezTo>
                        <a:cubicBezTo>
                          <a:pt x="3406" y="1743"/>
                          <a:pt x="3428" y="1679"/>
                          <a:pt x="3402" y="162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
                  <p:cNvSpPr/>
                  <p:nvPr/>
                </p:nvSpPr>
                <p:spPr>
                  <a:xfrm>
                    <a:off x="4953730" y="6003528"/>
                    <a:ext cx="91440" cy="227965"/>
                  </a:xfrm>
                  <a:custGeom>
                    <a:rect b="b" l="l" r="r" t="t"/>
                    <a:pathLst>
                      <a:path extrusionOk="0" h="534" w="214">
                        <a:moveTo>
                          <a:pt x="107" y="0"/>
                        </a:moveTo>
                        <a:cubicBezTo>
                          <a:pt x="48" y="0"/>
                          <a:pt x="0" y="48"/>
                          <a:pt x="0" y="107"/>
                        </a:cubicBezTo>
                        <a:lnTo>
                          <a:pt x="0" y="427"/>
                        </a:lnTo>
                        <a:cubicBezTo>
                          <a:pt x="0" y="486"/>
                          <a:pt x="48" y="534"/>
                          <a:pt x="107" y="534"/>
                        </a:cubicBezTo>
                        <a:cubicBezTo>
                          <a:pt x="166" y="534"/>
                          <a:pt x="214" y="486"/>
                          <a:pt x="214" y="427"/>
                        </a:cubicBezTo>
                        <a:lnTo>
                          <a:pt x="214" y="107"/>
                        </a:lnTo>
                        <a:cubicBezTo>
                          <a:pt x="214" y="48"/>
                          <a:pt x="166" y="0"/>
                          <a:pt x="107"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
                  <p:cNvSpPr/>
                  <p:nvPr/>
                </p:nvSpPr>
                <p:spPr>
                  <a:xfrm>
                    <a:off x="2950305" y="3680063"/>
                    <a:ext cx="2732405" cy="2278380"/>
                  </a:xfrm>
                  <a:custGeom>
                    <a:rect b="b" l="l" r="r" t="t"/>
                    <a:pathLst>
                      <a:path extrusionOk="0" h="5336" w="6400">
                        <a:moveTo>
                          <a:pt x="6293" y="1602"/>
                        </a:moveTo>
                        <a:cubicBezTo>
                          <a:pt x="6234" y="1602"/>
                          <a:pt x="6187" y="1650"/>
                          <a:pt x="6187" y="1709"/>
                        </a:cubicBezTo>
                        <a:lnTo>
                          <a:pt x="6187" y="1744"/>
                        </a:lnTo>
                        <a:lnTo>
                          <a:pt x="4907" y="2271"/>
                        </a:lnTo>
                        <a:lnTo>
                          <a:pt x="4907" y="2078"/>
                        </a:lnTo>
                        <a:lnTo>
                          <a:pt x="6334" y="1488"/>
                        </a:lnTo>
                        <a:cubicBezTo>
                          <a:pt x="6374" y="1471"/>
                          <a:pt x="6400" y="1432"/>
                          <a:pt x="6400" y="1389"/>
                        </a:cubicBezTo>
                        <a:cubicBezTo>
                          <a:pt x="6400" y="1346"/>
                          <a:pt x="6374" y="1307"/>
                          <a:pt x="6334" y="1290"/>
                        </a:cubicBezTo>
                        <a:lnTo>
                          <a:pt x="3241" y="10"/>
                        </a:lnTo>
                        <a:cubicBezTo>
                          <a:pt x="3215" y="0"/>
                          <a:pt x="3185" y="0"/>
                          <a:pt x="3159" y="10"/>
                        </a:cubicBezTo>
                        <a:lnTo>
                          <a:pt x="66" y="1290"/>
                        </a:lnTo>
                        <a:cubicBezTo>
                          <a:pt x="26" y="1307"/>
                          <a:pt x="0" y="1346"/>
                          <a:pt x="0" y="1389"/>
                        </a:cubicBezTo>
                        <a:cubicBezTo>
                          <a:pt x="0" y="1432"/>
                          <a:pt x="26" y="1471"/>
                          <a:pt x="66" y="1488"/>
                        </a:cubicBezTo>
                        <a:lnTo>
                          <a:pt x="3159" y="2768"/>
                        </a:lnTo>
                        <a:cubicBezTo>
                          <a:pt x="3172" y="2773"/>
                          <a:pt x="3186" y="2776"/>
                          <a:pt x="3200" y="2776"/>
                        </a:cubicBezTo>
                        <a:cubicBezTo>
                          <a:pt x="3214" y="2776"/>
                          <a:pt x="3228" y="2773"/>
                          <a:pt x="3241" y="2768"/>
                        </a:cubicBezTo>
                        <a:lnTo>
                          <a:pt x="4359" y="2305"/>
                        </a:lnTo>
                        <a:cubicBezTo>
                          <a:pt x="4414" y="2282"/>
                          <a:pt x="4440" y="2220"/>
                          <a:pt x="4417" y="2165"/>
                        </a:cubicBezTo>
                        <a:cubicBezTo>
                          <a:pt x="4395" y="2111"/>
                          <a:pt x="4332" y="2085"/>
                          <a:pt x="4278" y="2108"/>
                        </a:cubicBezTo>
                        <a:lnTo>
                          <a:pt x="3200" y="2554"/>
                        </a:lnTo>
                        <a:lnTo>
                          <a:pt x="386" y="1389"/>
                        </a:lnTo>
                        <a:lnTo>
                          <a:pt x="3200" y="224"/>
                        </a:lnTo>
                        <a:lnTo>
                          <a:pt x="6014" y="1389"/>
                        </a:lnTo>
                        <a:lnTo>
                          <a:pt x="4790" y="1896"/>
                        </a:lnTo>
                        <a:lnTo>
                          <a:pt x="3617" y="1458"/>
                        </a:lnTo>
                        <a:cubicBezTo>
                          <a:pt x="3623" y="1436"/>
                          <a:pt x="3627" y="1413"/>
                          <a:pt x="3627" y="1389"/>
                        </a:cubicBezTo>
                        <a:cubicBezTo>
                          <a:pt x="3627" y="1210"/>
                          <a:pt x="3439" y="1069"/>
                          <a:pt x="3200" y="1069"/>
                        </a:cubicBezTo>
                        <a:cubicBezTo>
                          <a:pt x="2961" y="1069"/>
                          <a:pt x="2773" y="1210"/>
                          <a:pt x="2773" y="1389"/>
                        </a:cubicBezTo>
                        <a:cubicBezTo>
                          <a:pt x="2773" y="1568"/>
                          <a:pt x="2961" y="1709"/>
                          <a:pt x="3200" y="1709"/>
                        </a:cubicBezTo>
                        <a:cubicBezTo>
                          <a:pt x="3307" y="1709"/>
                          <a:pt x="3402" y="1680"/>
                          <a:pt x="3476" y="1633"/>
                        </a:cubicBezTo>
                        <a:lnTo>
                          <a:pt x="4693" y="2087"/>
                        </a:lnTo>
                        <a:lnTo>
                          <a:pt x="4693" y="2429"/>
                        </a:lnTo>
                        <a:lnTo>
                          <a:pt x="4693" y="2429"/>
                        </a:lnTo>
                        <a:lnTo>
                          <a:pt x="4693" y="4715"/>
                        </a:lnTo>
                        <a:cubicBezTo>
                          <a:pt x="4570" y="4760"/>
                          <a:pt x="4480" y="4877"/>
                          <a:pt x="4480" y="5016"/>
                        </a:cubicBezTo>
                        <a:cubicBezTo>
                          <a:pt x="4480" y="5192"/>
                          <a:pt x="4624" y="5336"/>
                          <a:pt x="4800" y="5336"/>
                        </a:cubicBezTo>
                        <a:cubicBezTo>
                          <a:pt x="4976" y="5336"/>
                          <a:pt x="5120" y="5192"/>
                          <a:pt x="5120" y="5016"/>
                        </a:cubicBezTo>
                        <a:cubicBezTo>
                          <a:pt x="5120" y="4877"/>
                          <a:pt x="5031" y="4760"/>
                          <a:pt x="4907" y="4715"/>
                        </a:cubicBezTo>
                        <a:lnTo>
                          <a:pt x="4907" y="4110"/>
                        </a:lnTo>
                        <a:cubicBezTo>
                          <a:pt x="5213" y="3879"/>
                          <a:pt x="5323" y="3571"/>
                          <a:pt x="5327" y="3557"/>
                        </a:cubicBezTo>
                        <a:cubicBezTo>
                          <a:pt x="5331" y="3546"/>
                          <a:pt x="5333" y="3534"/>
                          <a:pt x="5333" y="3522"/>
                        </a:cubicBezTo>
                        <a:lnTo>
                          <a:pt x="5333" y="2776"/>
                        </a:lnTo>
                        <a:cubicBezTo>
                          <a:pt x="5333" y="2717"/>
                          <a:pt x="5286" y="2669"/>
                          <a:pt x="5227" y="2669"/>
                        </a:cubicBezTo>
                        <a:cubicBezTo>
                          <a:pt x="5168" y="2669"/>
                          <a:pt x="5120" y="2717"/>
                          <a:pt x="5120" y="2776"/>
                        </a:cubicBezTo>
                        <a:lnTo>
                          <a:pt x="5120" y="3503"/>
                        </a:lnTo>
                        <a:cubicBezTo>
                          <a:pt x="5102" y="3548"/>
                          <a:pt x="5037" y="3687"/>
                          <a:pt x="4907" y="3825"/>
                        </a:cubicBezTo>
                        <a:lnTo>
                          <a:pt x="4907" y="2502"/>
                        </a:lnTo>
                        <a:lnTo>
                          <a:pt x="6334" y="1914"/>
                        </a:lnTo>
                        <a:cubicBezTo>
                          <a:pt x="6374" y="1898"/>
                          <a:pt x="6400" y="1859"/>
                          <a:pt x="6400" y="1816"/>
                        </a:cubicBezTo>
                        <a:lnTo>
                          <a:pt x="6400" y="1709"/>
                        </a:lnTo>
                        <a:cubicBezTo>
                          <a:pt x="6400" y="1650"/>
                          <a:pt x="6352" y="1602"/>
                          <a:pt x="6293" y="1602"/>
                        </a:cubicBezTo>
                        <a:close/>
                        <a:moveTo>
                          <a:pt x="3200" y="1496"/>
                        </a:moveTo>
                        <a:cubicBezTo>
                          <a:pt x="3070" y="1496"/>
                          <a:pt x="2987" y="1433"/>
                          <a:pt x="2987" y="1389"/>
                        </a:cubicBezTo>
                        <a:cubicBezTo>
                          <a:pt x="2987" y="1345"/>
                          <a:pt x="3070" y="1282"/>
                          <a:pt x="3200" y="1282"/>
                        </a:cubicBezTo>
                        <a:cubicBezTo>
                          <a:pt x="3330" y="1282"/>
                          <a:pt x="3413" y="1345"/>
                          <a:pt x="3413" y="1389"/>
                        </a:cubicBezTo>
                        <a:cubicBezTo>
                          <a:pt x="3413" y="1433"/>
                          <a:pt x="3330" y="1496"/>
                          <a:pt x="3200" y="1496"/>
                        </a:cubicBezTo>
                        <a:close/>
                        <a:moveTo>
                          <a:pt x="4800" y="5122"/>
                        </a:moveTo>
                        <a:cubicBezTo>
                          <a:pt x="4741" y="5122"/>
                          <a:pt x="4693" y="5074"/>
                          <a:pt x="4693" y="5016"/>
                        </a:cubicBezTo>
                        <a:cubicBezTo>
                          <a:pt x="4693" y="4957"/>
                          <a:pt x="4741" y="4909"/>
                          <a:pt x="4800" y="4909"/>
                        </a:cubicBezTo>
                        <a:cubicBezTo>
                          <a:pt x="4859" y="4909"/>
                          <a:pt x="4907" y="4957"/>
                          <a:pt x="4907" y="5016"/>
                        </a:cubicBezTo>
                        <a:cubicBezTo>
                          <a:pt x="4907" y="5074"/>
                          <a:pt x="4859" y="5122"/>
                          <a:pt x="4800" y="512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
                  <p:cNvSpPr/>
                  <p:nvPr/>
                </p:nvSpPr>
                <p:spPr>
                  <a:xfrm>
                    <a:off x="5085810" y="5953363"/>
                    <a:ext cx="146050" cy="278130"/>
                  </a:xfrm>
                  <a:custGeom>
                    <a:rect b="b" l="l" r="r" t="t"/>
                    <a:pathLst>
                      <a:path extrusionOk="0" h="652" w="342">
                        <a:moveTo>
                          <a:pt x="221" y="92"/>
                        </a:moveTo>
                        <a:cubicBezTo>
                          <a:pt x="207" y="35"/>
                          <a:pt x="149" y="0"/>
                          <a:pt x="92" y="15"/>
                        </a:cubicBezTo>
                        <a:cubicBezTo>
                          <a:pt x="35" y="29"/>
                          <a:pt x="0" y="87"/>
                          <a:pt x="15" y="144"/>
                        </a:cubicBezTo>
                        <a:lnTo>
                          <a:pt x="121" y="571"/>
                        </a:lnTo>
                        <a:cubicBezTo>
                          <a:pt x="133" y="619"/>
                          <a:pt x="177" y="652"/>
                          <a:pt x="225" y="652"/>
                        </a:cubicBezTo>
                        <a:cubicBezTo>
                          <a:pt x="233" y="652"/>
                          <a:pt x="242" y="651"/>
                          <a:pt x="250" y="648"/>
                        </a:cubicBezTo>
                        <a:cubicBezTo>
                          <a:pt x="308" y="634"/>
                          <a:pt x="342" y="576"/>
                          <a:pt x="328" y="519"/>
                        </a:cubicBezTo>
                        <a:lnTo>
                          <a:pt x="221" y="9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grpSp>
        <p:nvGrpSpPr>
          <p:cNvPr id="143" name="Google Shape;143;p2"/>
          <p:cNvGrpSpPr/>
          <p:nvPr/>
        </p:nvGrpSpPr>
        <p:grpSpPr>
          <a:xfrm>
            <a:off x="6213721" y="2467210"/>
            <a:ext cx="1494553" cy="1276355"/>
            <a:chOff x="9256574" y="2445871"/>
            <a:chExt cx="1858663" cy="1587304"/>
          </a:xfrm>
        </p:grpSpPr>
        <p:grpSp>
          <p:nvGrpSpPr>
            <p:cNvPr id="144" name="Google Shape;144;p2"/>
            <p:cNvGrpSpPr/>
            <p:nvPr/>
          </p:nvGrpSpPr>
          <p:grpSpPr>
            <a:xfrm>
              <a:off x="9332449" y="2445871"/>
              <a:ext cx="1701530" cy="1587304"/>
              <a:chOff x="9332449" y="2445871"/>
              <a:chExt cx="1701530" cy="1587304"/>
            </a:xfrm>
          </p:grpSpPr>
          <p:sp>
            <p:nvSpPr>
              <p:cNvPr id="145" name="Google Shape;145;p2"/>
              <p:cNvSpPr/>
              <p:nvPr/>
            </p:nvSpPr>
            <p:spPr>
              <a:xfrm>
                <a:off x="9583345" y="2596147"/>
                <a:ext cx="1077804" cy="1077804"/>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6" name="Google Shape;146;p2"/>
              <p:cNvSpPr/>
              <p:nvPr/>
            </p:nvSpPr>
            <p:spPr>
              <a:xfrm>
                <a:off x="10110819" y="3015468"/>
                <a:ext cx="923160" cy="923160"/>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Google Shape;147;p2"/>
              <p:cNvSpPr/>
              <p:nvPr/>
            </p:nvSpPr>
            <p:spPr>
              <a:xfrm>
                <a:off x="9332449" y="2445871"/>
                <a:ext cx="700091" cy="700091"/>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2"/>
              <p:cNvSpPr/>
              <p:nvPr/>
            </p:nvSpPr>
            <p:spPr>
              <a:xfrm>
                <a:off x="9526525" y="3412959"/>
                <a:ext cx="620216" cy="620216"/>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
              <p:cNvSpPr/>
              <p:nvPr/>
            </p:nvSpPr>
            <p:spPr>
              <a:xfrm>
                <a:off x="10374136" y="2507881"/>
                <a:ext cx="574027" cy="574027"/>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0" name="Google Shape;150;p2"/>
            <p:cNvSpPr txBox="1"/>
            <p:nvPr/>
          </p:nvSpPr>
          <p:spPr>
            <a:xfrm>
              <a:off x="9438183" y="3569178"/>
              <a:ext cx="796905"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Excel</a:t>
              </a:r>
              <a:endParaRPr/>
            </a:p>
          </p:txBody>
        </p:sp>
        <p:sp>
          <p:nvSpPr>
            <p:cNvPr id="151" name="Google Shape;151;p2"/>
            <p:cNvSpPr txBox="1"/>
            <p:nvPr/>
          </p:nvSpPr>
          <p:spPr>
            <a:xfrm>
              <a:off x="9256574" y="2551402"/>
              <a:ext cx="69994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Python</a:t>
              </a:r>
              <a:endParaRPr/>
            </a:p>
          </p:txBody>
        </p:sp>
        <p:sp>
          <p:nvSpPr>
            <p:cNvPr id="152" name="Google Shape;152;p2"/>
            <p:cNvSpPr txBox="1"/>
            <p:nvPr/>
          </p:nvSpPr>
          <p:spPr>
            <a:xfrm>
              <a:off x="10346055" y="2557940"/>
              <a:ext cx="67798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Statistics</a:t>
              </a:r>
              <a:endParaRPr/>
            </a:p>
          </p:txBody>
        </p:sp>
        <p:sp>
          <p:nvSpPr>
            <p:cNvPr id="153" name="Google Shape;153;p2"/>
            <p:cNvSpPr txBox="1"/>
            <p:nvPr/>
          </p:nvSpPr>
          <p:spPr>
            <a:xfrm>
              <a:off x="9703186" y="2950381"/>
              <a:ext cx="838117"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SQL</a:t>
              </a:r>
              <a:endParaRPr/>
            </a:p>
          </p:txBody>
        </p:sp>
        <p:sp>
          <p:nvSpPr>
            <p:cNvPr id="154" name="Google Shape;154;p2"/>
            <p:cNvSpPr txBox="1"/>
            <p:nvPr/>
          </p:nvSpPr>
          <p:spPr>
            <a:xfrm>
              <a:off x="10280964" y="3378206"/>
              <a:ext cx="83427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Pandas</a:t>
              </a:r>
              <a:endParaRPr/>
            </a:p>
          </p:txBody>
        </p:sp>
      </p:grpSp>
      <p:grpSp>
        <p:nvGrpSpPr>
          <p:cNvPr id="155" name="Google Shape;155;p2"/>
          <p:cNvGrpSpPr/>
          <p:nvPr/>
        </p:nvGrpSpPr>
        <p:grpSpPr>
          <a:xfrm>
            <a:off x="5992085" y="1780401"/>
            <a:ext cx="1814795" cy="463727"/>
            <a:chOff x="8733915" y="1913174"/>
            <a:chExt cx="2256924" cy="576702"/>
          </a:xfrm>
        </p:grpSpPr>
        <p:sp>
          <p:nvSpPr>
            <p:cNvPr id="156" name="Google Shape;156;p2"/>
            <p:cNvSpPr txBox="1"/>
            <p:nvPr/>
          </p:nvSpPr>
          <p:spPr>
            <a:xfrm>
              <a:off x="9379275" y="1992290"/>
              <a:ext cx="1525120"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Skills</a:t>
              </a:r>
              <a:endParaRPr/>
            </a:p>
          </p:txBody>
        </p:sp>
        <p:grpSp>
          <p:nvGrpSpPr>
            <p:cNvPr id="157" name="Google Shape;157;p2"/>
            <p:cNvGrpSpPr/>
            <p:nvPr/>
          </p:nvGrpSpPr>
          <p:grpSpPr>
            <a:xfrm>
              <a:off x="8733915" y="1913174"/>
              <a:ext cx="2256924" cy="556074"/>
              <a:chOff x="8464011" y="1821239"/>
              <a:chExt cx="2256924" cy="556074"/>
            </a:xfrm>
          </p:grpSpPr>
          <p:cxnSp>
            <p:nvCxnSpPr>
              <p:cNvPr id="158" name="Google Shape;158;p2"/>
              <p:cNvCxnSpPr/>
              <p:nvPr/>
            </p:nvCxnSpPr>
            <p:spPr>
              <a:xfrm>
                <a:off x="8983575" y="2377313"/>
                <a:ext cx="1737360" cy="0"/>
              </a:xfrm>
              <a:prstGeom prst="straightConnector1">
                <a:avLst/>
              </a:prstGeom>
              <a:noFill/>
              <a:ln cap="flat" cmpd="sng" w="19050">
                <a:solidFill>
                  <a:srgbClr val="595959"/>
                </a:solidFill>
                <a:prstDash val="dot"/>
                <a:round/>
                <a:headEnd len="sm" w="sm" type="none"/>
                <a:tailEnd len="sm" w="sm" type="none"/>
              </a:ln>
            </p:spPr>
          </p:cxnSp>
          <p:grpSp>
            <p:nvGrpSpPr>
              <p:cNvPr id="159" name="Google Shape;159;p2"/>
              <p:cNvGrpSpPr/>
              <p:nvPr/>
            </p:nvGrpSpPr>
            <p:grpSpPr>
              <a:xfrm>
                <a:off x="8464011" y="1821239"/>
                <a:ext cx="505728" cy="505728"/>
                <a:chOff x="8390843" y="1748071"/>
                <a:chExt cx="652064" cy="652064"/>
              </a:xfrm>
            </p:grpSpPr>
            <p:sp>
              <p:nvSpPr>
                <p:cNvPr id="160" name="Google Shape;160;p2"/>
                <p:cNvSpPr/>
                <p:nvPr/>
              </p:nvSpPr>
              <p:spPr>
                <a:xfrm>
                  <a:off x="8390843" y="1748071"/>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1" name="Google Shape;161;p2"/>
                <p:cNvSpPr/>
                <p:nvPr/>
              </p:nvSpPr>
              <p:spPr>
                <a:xfrm rot="-10573167">
                  <a:off x="8537871" y="1894764"/>
                  <a:ext cx="358008" cy="358678"/>
                </a:xfrm>
                <a:custGeom>
                  <a:rect b="b" l="l" r="r" t="t"/>
                  <a:pathLst>
                    <a:path extrusionOk="0" h="10790084" w="10769935">
                      <a:moveTo>
                        <a:pt x="3124430" y="10784582"/>
                      </a:moveTo>
                      <a:cubicBezTo>
                        <a:pt x="2953178" y="10795898"/>
                        <a:pt x="2784834" y="10789593"/>
                        <a:pt x="2621169" y="10767220"/>
                      </a:cubicBezTo>
                      <a:lnTo>
                        <a:pt x="2383507" y="10722573"/>
                      </a:lnTo>
                      <a:lnTo>
                        <a:pt x="3532037" y="9491082"/>
                      </a:lnTo>
                      <a:lnTo>
                        <a:pt x="3401694" y="7959805"/>
                      </a:lnTo>
                      <a:lnTo>
                        <a:pt x="1987591" y="7700206"/>
                      </a:lnTo>
                      <a:cubicBezTo>
                        <a:pt x="1594254" y="8110737"/>
                        <a:pt x="1174173" y="8543170"/>
                        <a:pt x="747407" y="8981079"/>
                      </a:cubicBezTo>
                      <a:lnTo>
                        <a:pt x="613823" y="9118055"/>
                      </a:lnTo>
                      <a:lnTo>
                        <a:pt x="563330" y="8964484"/>
                      </a:lnTo>
                      <a:cubicBezTo>
                        <a:pt x="519615" y="8805186"/>
                        <a:pt x="491214" y="8639134"/>
                        <a:pt x="479898" y="8467883"/>
                      </a:cubicBezTo>
                      <a:cubicBezTo>
                        <a:pt x="389369" y="7097877"/>
                        <a:pt x="1426590" y="5913881"/>
                        <a:pt x="2796597" y="5823352"/>
                      </a:cubicBezTo>
                      <a:cubicBezTo>
                        <a:pt x="3139098" y="5800720"/>
                        <a:pt x="3469974" y="5848572"/>
                        <a:pt x="3775046" y="5954487"/>
                      </a:cubicBezTo>
                      <a:lnTo>
                        <a:pt x="3942810" y="6022067"/>
                      </a:lnTo>
                      <a:lnTo>
                        <a:pt x="4545618" y="5391929"/>
                      </a:lnTo>
                      <a:lnTo>
                        <a:pt x="3178637" y="4216902"/>
                      </a:lnTo>
                      <a:lnTo>
                        <a:pt x="2961579" y="4479415"/>
                      </a:lnTo>
                      <a:cubicBezTo>
                        <a:pt x="2890128" y="4565828"/>
                        <a:pt x="2790418" y="4615100"/>
                        <a:pt x="2686965" y="4624905"/>
                      </a:cubicBezTo>
                      <a:cubicBezTo>
                        <a:pt x="2583511" y="4634709"/>
                        <a:pt x="2476320" y="4605050"/>
                        <a:pt x="2389906" y="4533600"/>
                      </a:cubicBezTo>
                      <a:lnTo>
                        <a:pt x="2258910" y="4425287"/>
                      </a:lnTo>
                      <a:cubicBezTo>
                        <a:pt x="2107687" y="4300248"/>
                        <a:pt x="2070211" y="4088658"/>
                        <a:pt x="2158937" y="3921936"/>
                      </a:cubicBezTo>
                      <a:lnTo>
                        <a:pt x="2203746" y="3855073"/>
                      </a:lnTo>
                      <a:lnTo>
                        <a:pt x="99346" y="1890643"/>
                      </a:lnTo>
                      <a:cubicBezTo>
                        <a:pt x="-26929" y="1772767"/>
                        <a:pt x="-33738" y="1574845"/>
                        <a:pt x="84138" y="1448570"/>
                      </a:cubicBezTo>
                      <a:lnTo>
                        <a:pt x="937843" y="534036"/>
                      </a:lnTo>
                      <a:cubicBezTo>
                        <a:pt x="1055719" y="407761"/>
                        <a:pt x="1253642" y="400952"/>
                        <a:pt x="1379917" y="518828"/>
                      </a:cubicBezTo>
                      <a:lnTo>
                        <a:pt x="3401942" y="2406363"/>
                      </a:lnTo>
                      <a:lnTo>
                        <a:pt x="3457372" y="2351592"/>
                      </a:lnTo>
                      <a:cubicBezTo>
                        <a:pt x="3604456" y="2233123"/>
                        <a:pt x="3819318" y="2230179"/>
                        <a:pt x="3970540" y="2355216"/>
                      </a:cubicBezTo>
                      <a:lnTo>
                        <a:pt x="4101537" y="2463531"/>
                      </a:lnTo>
                      <a:cubicBezTo>
                        <a:pt x="4274362" y="2606431"/>
                        <a:pt x="4298622" y="2862378"/>
                        <a:pt x="4155722" y="3035203"/>
                      </a:cubicBezTo>
                      <a:lnTo>
                        <a:pt x="3880487" y="3368076"/>
                      </a:lnTo>
                      <a:lnTo>
                        <a:pt x="5299575" y="4603790"/>
                      </a:lnTo>
                      <a:lnTo>
                        <a:pt x="6062602" y="3806170"/>
                      </a:lnTo>
                      <a:lnTo>
                        <a:pt x="5980492" y="3671012"/>
                      </a:lnTo>
                      <a:cubicBezTo>
                        <a:pt x="5789136" y="3318759"/>
                        <a:pt x="5680442" y="2915086"/>
                        <a:pt x="5680442" y="2486025"/>
                      </a:cubicBezTo>
                      <a:cubicBezTo>
                        <a:pt x="5680442" y="1113031"/>
                        <a:pt x="6793473" y="0"/>
                        <a:pt x="8166468" y="0"/>
                      </a:cubicBezTo>
                      <a:cubicBezTo>
                        <a:pt x="8338092" y="0"/>
                        <a:pt x="8505654" y="17391"/>
                        <a:pt x="8667488" y="50507"/>
                      </a:cubicBezTo>
                      <a:lnTo>
                        <a:pt x="8901689" y="110727"/>
                      </a:lnTo>
                      <a:lnTo>
                        <a:pt x="7674461" y="1263810"/>
                      </a:lnTo>
                      <a:lnTo>
                        <a:pt x="7703554" y="2800349"/>
                      </a:lnTo>
                      <a:lnTo>
                        <a:pt x="9097463" y="3152622"/>
                      </a:lnTo>
                      <a:lnTo>
                        <a:pt x="10419403" y="1956308"/>
                      </a:lnTo>
                      <a:lnTo>
                        <a:pt x="10561728" y="1828438"/>
                      </a:lnTo>
                      <a:lnTo>
                        <a:pt x="10601985" y="1985004"/>
                      </a:lnTo>
                      <a:cubicBezTo>
                        <a:pt x="10635101" y="2146838"/>
                        <a:pt x="10652492" y="2314401"/>
                        <a:pt x="10652492" y="2486025"/>
                      </a:cubicBezTo>
                      <a:cubicBezTo>
                        <a:pt x="10652493" y="3773207"/>
                        <a:pt x="9674242" y="4831906"/>
                        <a:pt x="8420649" y="4959215"/>
                      </a:cubicBezTo>
                      <a:cubicBezTo>
                        <a:pt x="8337076" y="4967702"/>
                        <a:pt x="8252279" y="4972050"/>
                        <a:pt x="8166469" y="4972050"/>
                      </a:cubicBezTo>
                      <a:cubicBezTo>
                        <a:pt x="7909031" y="4972050"/>
                        <a:pt x="7660734" y="4932920"/>
                        <a:pt x="7427200" y="4860283"/>
                      </a:cubicBezTo>
                      <a:lnTo>
                        <a:pt x="7251224" y="4795876"/>
                      </a:lnTo>
                      <a:lnTo>
                        <a:pt x="6464544" y="5618223"/>
                      </a:lnTo>
                      <a:lnTo>
                        <a:pt x="8674119" y="7542279"/>
                      </a:lnTo>
                      <a:cubicBezTo>
                        <a:pt x="9908187" y="8171073"/>
                        <a:pt x="10374294" y="8879249"/>
                        <a:pt x="10769935" y="9821181"/>
                      </a:cubicBezTo>
                      <a:lnTo>
                        <a:pt x="10367989" y="10239118"/>
                      </a:lnTo>
                      <a:cubicBezTo>
                        <a:pt x="9519786" y="10024316"/>
                        <a:pt x="8420491" y="9347616"/>
                        <a:pt x="7988373" y="8351245"/>
                      </a:cubicBezTo>
                      <a:lnTo>
                        <a:pt x="5717438" y="6399200"/>
                      </a:lnTo>
                      <a:lnTo>
                        <a:pt x="5101021" y="7043564"/>
                      </a:lnTo>
                      <a:lnTo>
                        <a:pt x="5182386" y="7187364"/>
                      </a:lnTo>
                      <a:cubicBezTo>
                        <a:pt x="5327522" y="7475846"/>
                        <a:pt x="5418496" y="7797550"/>
                        <a:pt x="5441129" y="8140052"/>
                      </a:cubicBezTo>
                      <a:cubicBezTo>
                        <a:pt x="5531657" y="9510057"/>
                        <a:pt x="4494436" y="10694053"/>
                        <a:pt x="3124430" y="10784582"/>
                      </a:cubicBezTo>
                      <a:close/>
                    </a:path>
                  </a:pathLst>
                </a:custGeom>
                <a:no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grpSp>
      <p:grpSp>
        <p:nvGrpSpPr>
          <p:cNvPr id="162" name="Google Shape;162;p2"/>
          <p:cNvGrpSpPr/>
          <p:nvPr/>
        </p:nvGrpSpPr>
        <p:grpSpPr>
          <a:xfrm>
            <a:off x="8300583" y="4189843"/>
            <a:ext cx="2255959" cy="502372"/>
            <a:chOff x="8733915" y="4251483"/>
            <a:chExt cx="2805564" cy="624762"/>
          </a:xfrm>
        </p:grpSpPr>
        <p:sp>
          <p:nvSpPr>
            <p:cNvPr id="163" name="Google Shape;163;p2"/>
            <p:cNvSpPr txBox="1"/>
            <p:nvPr/>
          </p:nvSpPr>
          <p:spPr>
            <a:xfrm>
              <a:off x="9379275" y="4368858"/>
              <a:ext cx="2084186" cy="4975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Languages</a:t>
              </a:r>
              <a:endParaRPr/>
            </a:p>
          </p:txBody>
        </p:sp>
        <p:grpSp>
          <p:nvGrpSpPr>
            <p:cNvPr id="164" name="Google Shape;164;p2"/>
            <p:cNvGrpSpPr/>
            <p:nvPr/>
          </p:nvGrpSpPr>
          <p:grpSpPr>
            <a:xfrm>
              <a:off x="8733915" y="4251483"/>
              <a:ext cx="2805564" cy="624762"/>
              <a:chOff x="8387063" y="4251483"/>
              <a:chExt cx="2805564" cy="624762"/>
            </a:xfrm>
          </p:grpSpPr>
          <p:cxnSp>
            <p:nvCxnSpPr>
              <p:cNvPr id="165" name="Google Shape;165;p2"/>
              <p:cNvCxnSpPr/>
              <p:nvPr/>
            </p:nvCxnSpPr>
            <p:spPr>
              <a:xfrm>
                <a:off x="8906627" y="4876245"/>
                <a:ext cx="2286000" cy="0"/>
              </a:xfrm>
              <a:prstGeom prst="straightConnector1">
                <a:avLst/>
              </a:prstGeom>
              <a:noFill/>
              <a:ln cap="flat" cmpd="sng" w="19050">
                <a:solidFill>
                  <a:srgbClr val="595959"/>
                </a:solidFill>
                <a:prstDash val="dot"/>
                <a:round/>
                <a:headEnd len="sm" w="sm" type="none"/>
                <a:tailEnd len="sm" w="sm" type="none"/>
              </a:ln>
            </p:spPr>
          </p:cxnSp>
          <p:grpSp>
            <p:nvGrpSpPr>
              <p:cNvPr id="166" name="Google Shape;166;p2"/>
              <p:cNvGrpSpPr/>
              <p:nvPr/>
            </p:nvGrpSpPr>
            <p:grpSpPr>
              <a:xfrm>
                <a:off x="8387063" y="4251483"/>
                <a:ext cx="505728" cy="505728"/>
                <a:chOff x="8387063" y="4251483"/>
                <a:chExt cx="505728" cy="505728"/>
              </a:xfrm>
            </p:grpSpPr>
            <p:sp>
              <p:nvSpPr>
                <p:cNvPr id="167" name="Google Shape;167;p2"/>
                <p:cNvSpPr/>
                <p:nvPr/>
              </p:nvSpPr>
              <p:spPr>
                <a:xfrm>
                  <a:off x="8387063" y="4251483"/>
                  <a:ext cx="505728" cy="505728"/>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2"/>
                <p:cNvSpPr/>
                <p:nvPr/>
              </p:nvSpPr>
              <p:spPr>
                <a:xfrm>
                  <a:off x="8480613" y="4350055"/>
                  <a:ext cx="318628" cy="308584"/>
                </a:xfrm>
                <a:custGeom>
                  <a:rect b="b" l="l" r="r" t="t"/>
                  <a:pathLst>
                    <a:path extrusionOk="0" h="1297809" w="1340055">
                      <a:moveTo>
                        <a:pt x="965229" y="441348"/>
                      </a:moveTo>
                      <a:cubicBezTo>
                        <a:pt x="909117" y="441348"/>
                        <a:pt x="863629" y="486836"/>
                        <a:pt x="863629" y="542948"/>
                      </a:cubicBezTo>
                      <a:cubicBezTo>
                        <a:pt x="863629" y="599060"/>
                        <a:pt x="909117" y="644548"/>
                        <a:pt x="965229" y="644548"/>
                      </a:cubicBezTo>
                      <a:cubicBezTo>
                        <a:pt x="1021341" y="644548"/>
                        <a:pt x="1066829" y="599060"/>
                        <a:pt x="1066829" y="542948"/>
                      </a:cubicBezTo>
                      <a:cubicBezTo>
                        <a:pt x="1066829" y="486836"/>
                        <a:pt x="1021341" y="441348"/>
                        <a:pt x="965229" y="441348"/>
                      </a:cubicBezTo>
                      <a:close/>
                      <a:moveTo>
                        <a:pt x="669954" y="441348"/>
                      </a:moveTo>
                      <a:cubicBezTo>
                        <a:pt x="613842" y="441348"/>
                        <a:pt x="568354" y="486836"/>
                        <a:pt x="568354" y="542948"/>
                      </a:cubicBezTo>
                      <a:cubicBezTo>
                        <a:pt x="568354" y="599060"/>
                        <a:pt x="613842" y="644548"/>
                        <a:pt x="669954" y="644548"/>
                      </a:cubicBezTo>
                      <a:cubicBezTo>
                        <a:pt x="726066" y="644548"/>
                        <a:pt x="771554" y="599060"/>
                        <a:pt x="771554" y="542948"/>
                      </a:cubicBezTo>
                      <a:cubicBezTo>
                        <a:pt x="771554" y="486836"/>
                        <a:pt x="726066" y="441348"/>
                        <a:pt x="669954" y="441348"/>
                      </a:cubicBezTo>
                      <a:close/>
                      <a:moveTo>
                        <a:pt x="374679" y="441348"/>
                      </a:moveTo>
                      <a:cubicBezTo>
                        <a:pt x="318567" y="441348"/>
                        <a:pt x="273079" y="486836"/>
                        <a:pt x="273079" y="542948"/>
                      </a:cubicBezTo>
                      <a:cubicBezTo>
                        <a:pt x="273079" y="599060"/>
                        <a:pt x="318567" y="644548"/>
                        <a:pt x="374679" y="644548"/>
                      </a:cubicBezTo>
                      <a:cubicBezTo>
                        <a:pt x="430791" y="644548"/>
                        <a:pt x="476279" y="599060"/>
                        <a:pt x="476279" y="542948"/>
                      </a:cubicBezTo>
                      <a:cubicBezTo>
                        <a:pt x="476279" y="486836"/>
                        <a:pt x="430791" y="441348"/>
                        <a:pt x="374679" y="441348"/>
                      </a:cubicBezTo>
                      <a:close/>
                      <a:moveTo>
                        <a:pt x="638043" y="624"/>
                      </a:moveTo>
                      <a:cubicBezTo>
                        <a:pt x="743308" y="-3471"/>
                        <a:pt x="850597" y="12515"/>
                        <a:pt x="950944" y="50089"/>
                      </a:cubicBezTo>
                      <a:cubicBezTo>
                        <a:pt x="1301069" y="181194"/>
                        <a:pt x="1442626" y="524212"/>
                        <a:pt x="1260272" y="799643"/>
                      </a:cubicBezTo>
                      <a:cubicBezTo>
                        <a:pt x="1114933" y="1019166"/>
                        <a:pt x="803896" y="1130357"/>
                        <a:pt x="505859" y="1069334"/>
                      </a:cubicBezTo>
                      <a:lnTo>
                        <a:pt x="232078" y="1297809"/>
                      </a:lnTo>
                      <a:lnTo>
                        <a:pt x="274494" y="981187"/>
                      </a:lnTo>
                      <a:cubicBezTo>
                        <a:pt x="-44886" y="791897"/>
                        <a:pt x="-93332" y="420703"/>
                        <a:pt x="170119" y="181454"/>
                      </a:cubicBezTo>
                      <a:cubicBezTo>
                        <a:pt x="292787" y="70055"/>
                        <a:pt x="462602" y="7450"/>
                        <a:pt x="638043" y="624"/>
                      </a:cubicBezTo>
                      <a:close/>
                    </a:path>
                  </a:pathLst>
                </a:cu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grpSp>
        <p:nvGrpSpPr>
          <p:cNvPr id="169" name="Google Shape;169;p2"/>
          <p:cNvGrpSpPr/>
          <p:nvPr/>
        </p:nvGrpSpPr>
        <p:grpSpPr>
          <a:xfrm>
            <a:off x="8409105" y="4834718"/>
            <a:ext cx="2160455" cy="1202312"/>
            <a:chOff x="6856546" y="5065340"/>
            <a:chExt cx="2160454" cy="1202311"/>
          </a:xfrm>
        </p:grpSpPr>
        <p:grpSp>
          <p:nvGrpSpPr>
            <p:cNvPr id="170" name="Google Shape;170;p2"/>
            <p:cNvGrpSpPr/>
            <p:nvPr/>
          </p:nvGrpSpPr>
          <p:grpSpPr>
            <a:xfrm>
              <a:off x="6856546" y="5065340"/>
              <a:ext cx="2160454" cy="307777"/>
              <a:chOff x="6856546" y="5065340"/>
              <a:chExt cx="2160454" cy="307777"/>
            </a:xfrm>
          </p:grpSpPr>
          <p:sp>
            <p:nvSpPr>
              <p:cNvPr id="171" name="Google Shape;171;p2"/>
              <p:cNvSpPr txBox="1"/>
              <p:nvPr/>
            </p:nvSpPr>
            <p:spPr>
              <a:xfrm>
                <a:off x="7007962" y="5065340"/>
                <a:ext cx="8025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English</a:t>
                </a:r>
                <a:endParaRPr/>
              </a:p>
            </p:txBody>
          </p:sp>
          <p:grpSp>
            <p:nvGrpSpPr>
              <p:cNvPr id="172" name="Google Shape;172;p2"/>
              <p:cNvGrpSpPr/>
              <p:nvPr/>
            </p:nvGrpSpPr>
            <p:grpSpPr>
              <a:xfrm>
                <a:off x="6856546" y="5138747"/>
                <a:ext cx="160963" cy="160963"/>
                <a:chOff x="7043126" y="4625111"/>
                <a:chExt cx="476862" cy="476862"/>
              </a:xfrm>
            </p:grpSpPr>
            <p:sp>
              <p:nvSpPr>
                <p:cNvPr id="173" name="Google Shape;173;p2"/>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74" name="Google Shape;174;p2"/>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175" name="Google Shape;175;p2"/>
              <p:cNvGrpSpPr/>
              <p:nvPr/>
            </p:nvGrpSpPr>
            <p:grpSpPr>
              <a:xfrm>
                <a:off x="7797441" y="5160677"/>
                <a:ext cx="1219559" cy="112676"/>
                <a:chOff x="2749719" y="4766344"/>
                <a:chExt cx="3033991" cy="812886"/>
              </a:xfrm>
            </p:grpSpPr>
            <p:sp>
              <p:nvSpPr>
                <p:cNvPr id="176" name="Google Shape;176;p2"/>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77" name="Google Shape;177;p2"/>
                <p:cNvSpPr/>
                <p:nvPr/>
              </p:nvSpPr>
              <p:spPr>
                <a:xfrm flipH="1">
                  <a:off x="2749719" y="4766344"/>
                  <a:ext cx="2582316" cy="697983"/>
                </a:xfrm>
                <a:custGeom>
                  <a:rect b="b" l="l" r="r" t="t"/>
                  <a:pathLst>
                    <a:path extrusionOk="0" h="203614" w="2009439">
                      <a:moveTo>
                        <a:pt x="0" y="101807"/>
                      </a:moveTo>
                      <a:lnTo>
                        <a:pt x="50904" y="0"/>
                      </a:lnTo>
                      <a:lnTo>
                        <a:pt x="2009439" y="0"/>
                      </a:lnTo>
                      <a:lnTo>
                        <a:pt x="20094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178" name="Google Shape;178;p2"/>
            <p:cNvGrpSpPr/>
            <p:nvPr/>
          </p:nvGrpSpPr>
          <p:grpSpPr>
            <a:xfrm>
              <a:off x="6856546" y="5512607"/>
              <a:ext cx="2160454" cy="307777"/>
              <a:chOff x="6856546" y="5438786"/>
              <a:chExt cx="2160454" cy="307777"/>
            </a:xfrm>
          </p:grpSpPr>
          <p:grpSp>
            <p:nvGrpSpPr>
              <p:cNvPr id="179" name="Google Shape;179;p2"/>
              <p:cNvGrpSpPr/>
              <p:nvPr/>
            </p:nvGrpSpPr>
            <p:grpSpPr>
              <a:xfrm>
                <a:off x="6856546" y="5512193"/>
                <a:ext cx="160963" cy="160963"/>
                <a:chOff x="7043126" y="4625111"/>
                <a:chExt cx="476862" cy="476862"/>
              </a:xfrm>
            </p:grpSpPr>
            <p:sp>
              <p:nvSpPr>
                <p:cNvPr id="180" name="Google Shape;180;p2"/>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81" name="Google Shape;181;p2"/>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sp>
            <p:nvSpPr>
              <p:cNvPr id="182" name="Google Shape;182;p2"/>
              <p:cNvSpPr txBox="1"/>
              <p:nvPr/>
            </p:nvSpPr>
            <p:spPr>
              <a:xfrm>
                <a:off x="7007961" y="5438786"/>
                <a:ext cx="8803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Gujarati</a:t>
                </a:r>
                <a:endParaRPr/>
              </a:p>
            </p:txBody>
          </p:sp>
          <p:grpSp>
            <p:nvGrpSpPr>
              <p:cNvPr id="183" name="Google Shape;183;p2"/>
              <p:cNvGrpSpPr/>
              <p:nvPr/>
            </p:nvGrpSpPr>
            <p:grpSpPr>
              <a:xfrm>
                <a:off x="7797442" y="5534123"/>
                <a:ext cx="1219558" cy="117102"/>
                <a:chOff x="2749721" y="4766344"/>
                <a:chExt cx="3033989" cy="844817"/>
              </a:xfrm>
            </p:grpSpPr>
            <p:sp>
              <p:nvSpPr>
                <p:cNvPr id="184" name="Google Shape;184;p2"/>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85" name="Google Shape;185;p2"/>
                <p:cNvSpPr/>
                <p:nvPr/>
              </p:nvSpPr>
              <p:spPr>
                <a:xfrm flipH="1">
                  <a:off x="2749721" y="4766344"/>
                  <a:ext cx="2582321" cy="844817"/>
                </a:xfrm>
                <a:custGeom>
                  <a:rect b="b" l="l" r="r" t="t"/>
                  <a:pathLst>
                    <a:path extrusionOk="0" h="203614" w="2941171">
                      <a:moveTo>
                        <a:pt x="0" y="101807"/>
                      </a:moveTo>
                      <a:lnTo>
                        <a:pt x="50904" y="0"/>
                      </a:lnTo>
                      <a:lnTo>
                        <a:pt x="2941171" y="0"/>
                      </a:lnTo>
                      <a:lnTo>
                        <a:pt x="2941171"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186" name="Google Shape;186;p2"/>
            <p:cNvGrpSpPr/>
            <p:nvPr/>
          </p:nvGrpSpPr>
          <p:grpSpPr>
            <a:xfrm>
              <a:off x="6856546" y="5959874"/>
              <a:ext cx="2160454" cy="307777"/>
              <a:chOff x="6856546" y="5812233"/>
              <a:chExt cx="2160454" cy="307777"/>
            </a:xfrm>
          </p:grpSpPr>
          <p:sp>
            <p:nvSpPr>
              <p:cNvPr id="187" name="Google Shape;187;p2"/>
              <p:cNvSpPr txBox="1"/>
              <p:nvPr/>
            </p:nvSpPr>
            <p:spPr>
              <a:xfrm>
                <a:off x="7007961" y="5812233"/>
                <a:ext cx="8889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Hindi</a:t>
                </a:r>
                <a:endParaRPr/>
              </a:p>
            </p:txBody>
          </p:sp>
          <p:grpSp>
            <p:nvGrpSpPr>
              <p:cNvPr id="188" name="Google Shape;188;p2"/>
              <p:cNvGrpSpPr/>
              <p:nvPr/>
            </p:nvGrpSpPr>
            <p:grpSpPr>
              <a:xfrm>
                <a:off x="6856546" y="5885640"/>
                <a:ext cx="160963" cy="160963"/>
                <a:chOff x="7043126" y="4625111"/>
                <a:chExt cx="476862" cy="476862"/>
              </a:xfrm>
            </p:grpSpPr>
            <p:sp>
              <p:nvSpPr>
                <p:cNvPr id="189" name="Google Shape;189;p2"/>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90" name="Google Shape;190;p2"/>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191" name="Google Shape;191;p2"/>
              <p:cNvGrpSpPr/>
              <p:nvPr/>
            </p:nvGrpSpPr>
            <p:grpSpPr>
              <a:xfrm>
                <a:off x="7797440" y="5911997"/>
                <a:ext cx="1219560" cy="112674"/>
                <a:chOff x="2749717" y="4798282"/>
                <a:chExt cx="3033993" cy="812872"/>
              </a:xfrm>
            </p:grpSpPr>
            <p:sp>
              <p:nvSpPr>
                <p:cNvPr id="192" name="Google Shape;192;p2"/>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93" name="Google Shape;193;p2"/>
                <p:cNvSpPr/>
                <p:nvPr/>
              </p:nvSpPr>
              <p:spPr>
                <a:xfrm flipH="1">
                  <a:off x="2749717" y="4812372"/>
                  <a:ext cx="2839352" cy="798782"/>
                </a:xfrm>
                <a:custGeom>
                  <a:rect b="b" l="l" r="r" t="t"/>
                  <a:pathLst>
                    <a:path extrusionOk="0" h="203614" w="1691939">
                      <a:moveTo>
                        <a:pt x="0" y="101807"/>
                      </a:moveTo>
                      <a:lnTo>
                        <a:pt x="50904" y="0"/>
                      </a:lnTo>
                      <a:lnTo>
                        <a:pt x="1691939" y="0"/>
                      </a:lnTo>
                      <a:lnTo>
                        <a:pt x="16919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cxnSp>
        <p:nvCxnSpPr>
          <p:cNvPr id="194" name="Google Shape;194;p2"/>
          <p:cNvCxnSpPr/>
          <p:nvPr/>
        </p:nvCxnSpPr>
        <p:spPr>
          <a:xfrm rot="5400000">
            <a:off x="4711282" y="5418187"/>
            <a:ext cx="2347039" cy="0"/>
          </a:xfrm>
          <a:prstGeom prst="straightConnector1">
            <a:avLst/>
          </a:prstGeom>
          <a:noFill/>
          <a:ln cap="flat" cmpd="sng" w="19050">
            <a:solidFill>
              <a:srgbClr val="595959"/>
            </a:solidFill>
            <a:prstDash val="dot"/>
            <a:round/>
            <a:headEnd len="sm" w="sm" type="none"/>
            <a:tailEnd len="sm" w="sm" type="none"/>
          </a:ln>
        </p:spPr>
      </p:cxnSp>
      <p:cxnSp>
        <p:nvCxnSpPr>
          <p:cNvPr id="195" name="Google Shape;195;p2"/>
          <p:cNvCxnSpPr/>
          <p:nvPr/>
        </p:nvCxnSpPr>
        <p:spPr>
          <a:xfrm rot="5400000">
            <a:off x="4812683" y="2955789"/>
            <a:ext cx="2144235" cy="0"/>
          </a:xfrm>
          <a:prstGeom prst="straightConnector1">
            <a:avLst/>
          </a:prstGeom>
          <a:noFill/>
          <a:ln cap="flat" cmpd="sng" w="19050">
            <a:solidFill>
              <a:srgbClr val="595959"/>
            </a:solidFill>
            <a:prstDash val="dot"/>
            <a:round/>
            <a:headEnd len="sm" w="sm" type="none"/>
            <a:tailEnd len="sm" w="sm" type="none"/>
          </a:ln>
        </p:spPr>
      </p:cxnSp>
      <p:grpSp>
        <p:nvGrpSpPr>
          <p:cNvPr id="196" name="Google Shape;196;p2"/>
          <p:cNvGrpSpPr/>
          <p:nvPr/>
        </p:nvGrpSpPr>
        <p:grpSpPr>
          <a:xfrm>
            <a:off x="8376637" y="2428858"/>
            <a:ext cx="2316243" cy="1347966"/>
            <a:chOff x="6852636" y="2505056"/>
            <a:chExt cx="2316242" cy="1347966"/>
          </a:xfrm>
        </p:grpSpPr>
        <p:grpSp>
          <p:nvGrpSpPr>
            <p:cNvPr id="197" name="Google Shape;197;p2"/>
            <p:cNvGrpSpPr/>
            <p:nvPr/>
          </p:nvGrpSpPr>
          <p:grpSpPr>
            <a:xfrm>
              <a:off x="6852636" y="2505056"/>
              <a:ext cx="2217507" cy="407036"/>
              <a:chOff x="9340310" y="2268828"/>
              <a:chExt cx="2757742" cy="506200"/>
            </a:xfrm>
          </p:grpSpPr>
          <p:sp>
            <p:nvSpPr>
              <p:cNvPr id="198" name="Google Shape;198;p2"/>
              <p:cNvSpPr txBox="1"/>
              <p:nvPr/>
            </p:nvSpPr>
            <p:spPr>
              <a:xfrm>
                <a:off x="9814986" y="2268828"/>
                <a:ext cx="2283066" cy="3253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595959"/>
                    </a:solidFill>
                    <a:latin typeface="Arial"/>
                    <a:ea typeface="Arial"/>
                    <a:cs typeface="Arial"/>
                    <a:sym typeface="Arial"/>
                  </a:rPr>
                  <a:t>Pune, Maharashtra</a:t>
                </a:r>
                <a:endParaRPr/>
              </a:p>
            </p:txBody>
          </p:sp>
          <p:sp>
            <p:nvSpPr>
              <p:cNvPr id="199" name="Google Shape;199;p2"/>
              <p:cNvSpPr/>
              <p:nvPr/>
            </p:nvSpPr>
            <p:spPr>
              <a:xfrm rot="3278175">
                <a:off x="9408420" y="2367161"/>
                <a:ext cx="338455" cy="341866"/>
              </a:xfrm>
              <a:custGeom>
                <a:rect b="b" l="l" r="r" t="t"/>
                <a:pathLst>
                  <a:path extrusionOk="0" h="369596" w="349823">
                    <a:moveTo>
                      <a:pt x="70945" y="118819"/>
                    </a:moveTo>
                    <a:lnTo>
                      <a:pt x="217428" y="69154"/>
                    </a:lnTo>
                    <a:lnTo>
                      <a:pt x="349823" y="165490"/>
                    </a:lnTo>
                    <a:lnTo>
                      <a:pt x="305566" y="227849"/>
                    </a:lnTo>
                    <a:lnTo>
                      <a:pt x="205429" y="156781"/>
                    </a:lnTo>
                    <a:lnTo>
                      <a:pt x="150207" y="234591"/>
                    </a:lnTo>
                    <a:lnTo>
                      <a:pt x="250343" y="305658"/>
                    </a:lnTo>
                    <a:lnTo>
                      <a:pt x="204966" y="369596"/>
                    </a:lnTo>
                    <a:lnTo>
                      <a:pt x="71451" y="274839"/>
                    </a:lnTo>
                    <a:cubicBezTo>
                      <a:pt x="69225" y="219678"/>
                      <a:pt x="71584" y="159968"/>
                      <a:pt x="70945" y="118819"/>
                    </a:cubicBezTo>
                    <a:close/>
                    <a:moveTo>
                      <a:pt x="3658" y="79075"/>
                    </a:moveTo>
                    <a:cubicBezTo>
                      <a:pt x="6676" y="73617"/>
                      <a:pt x="12264" y="69023"/>
                      <a:pt x="22729" y="64914"/>
                    </a:cubicBezTo>
                    <a:lnTo>
                      <a:pt x="196032" y="1449"/>
                    </a:lnTo>
                    <a:cubicBezTo>
                      <a:pt x="208296" y="-3043"/>
                      <a:pt x="221877" y="3258"/>
                      <a:pt x="226368" y="15521"/>
                    </a:cubicBezTo>
                    <a:cubicBezTo>
                      <a:pt x="230858" y="27784"/>
                      <a:pt x="224558" y="41365"/>
                      <a:pt x="212295" y="45856"/>
                    </a:cubicBezTo>
                    <a:lnTo>
                      <a:pt x="47316" y="106273"/>
                    </a:lnTo>
                    <a:lnTo>
                      <a:pt x="47316" y="289373"/>
                    </a:lnTo>
                    <a:cubicBezTo>
                      <a:pt x="47316" y="302432"/>
                      <a:pt x="36729" y="313019"/>
                      <a:pt x="23670" y="313019"/>
                    </a:cubicBezTo>
                    <a:cubicBezTo>
                      <a:pt x="10611" y="313019"/>
                      <a:pt x="24" y="302432"/>
                      <a:pt x="25" y="289373"/>
                    </a:cubicBezTo>
                    <a:lnTo>
                      <a:pt x="24" y="98459"/>
                    </a:lnTo>
                    <a:cubicBezTo>
                      <a:pt x="16" y="98446"/>
                      <a:pt x="8" y="98433"/>
                      <a:pt x="0" y="98419"/>
                    </a:cubicBezTo>
                    <a:cubicBezTo>
                      <a:pt x="190" y="90855"/>
                      <a:pt x="639" y="84533"/>
                      <a:pt x="3658" y="79075"/>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595959"/>
                  </a:solidFill>
                  <a:latin typeface="Arial"/>
                  <a:ea typeface="Arial"/>
                  <a:cs typeface="Arial"/>
                  <a:sym typeface="Arial"/>
                </a:endParaRPr>
              </a:p>
            </p:txBody>
          </p:sp>
        </p:grpSp>
        <p:grpSp>
          <p:nvGrpSpPr>
            <p:cNvPr id="200" name="Google Shape;200;p2"/>
            <p:cNvGrpSpPr/>
            <p:nvPr/>
          </p:nvGrpSpPr>
          <p:grpSpPr>
            <a:xfrm>
              <a:off x="6924127" y="3021269"/>
              <a:ext cx="2043193" cy="339428"/>
              <a:chOff x="9429215" y="2772370"/>
              <a:chExt cx="2540961" cy="422121"/>
            </a:xfrm>
          </p:grpSpPr>
          <p:sp>
            <p:nvSpPr>
              <p:cNvPr id="201" name="Google Shape;201;p2"/>
              <p:cNvSpPr/>
              <p:nvPr/>
            </p:nvSpPr>
            <p:spPr>
              <a:xfrm>
                <a:off x="9814985" y="2772370"/>
                <a:ext cx="2155191" cy="3827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+8141240925</a:t>
                </a:r>
                <a:endParaRPr/>
              </a:p>
            </p:txBody>
          </p:sp>
          <p:sp>
            <p:nvSpPr>
              <p:cNvPr id="202" name="Google Shape;202;p2"/>
              <p:cNvSpPr/>
              <p:nvPr/>
            </p:nvSpPr>
            <p:spPr>
              <a:xfrm>
                <a:off x="9429215" y="2843993"/>
                <a:ext cx="316109" cy="350498"/>
              </a:xfrm>
              <a:custGeom>
                <a:rect b="b" l="l" r="r" t="t"/>
                <a:pathLst>
                  <a:path extrusionOk="0" h="2779288" w="2839113">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595959"/>
                  </a:solidFill>
                  <a:latin typeface="Arial"/>
                  <a:ea typeface="Arial"/>
                  <a:cs typeface="Arial"/>
                  <a:sym typeface="Arial"/>
                </a:endParaRPr>
              </a:p>
            </p:txBody>
          </p:sp>
        </p:grpSp>
        <p:grpSp>
          <p:nvGrpSpPr>
            <p:cNvPr id="203" name="Google Shape;203;p2"/>
            <p:cNvGrpSpPr/>
            <p:nvPr/>
          </p:nvGrpSpPr>
          <p:grpSpPr>
            <a:xfrm>
              <a:off x="6924127" y="3537489"/>
              <a:ext cx="2244751" cy="315533"/>
              <a:chOff x="9429215" y="3260796"/>
              <a:chExt cx="2791623" cy="392404"/>
            </a:xfrm>
          </p:grpSpPr>
          <p:sp>
            <p:nvSpPr>
              <p:cNvPr id="204" name="Google Shape;204;p2"/>
              <p:cNvSpPr/>
              <p:nvPr/>
            </p:nvSpPr>
            <p:spPr>
              <a:xfrm>
                <a:off x="9814987" y="3260796"/>
                <a:ext cx="2405851" cy="3253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595959"/>
                    </a:solidFill>
                    <a:latin typeface="Arial"/>
                    <a:ea typeface="Arial"/>
                    <a:cs typeface="Arial"/>
                    <a:sym typeface="Arial"/>
                  </a:rPr>
                  <a:t>sgkjadav@gmail.com</a:t>
                </a:r>
                <a:endParaRPr/>
              </a:p>
            </p:txBody>
          </p:sp>
          <p:sp>
            <p:nvSpPr>
              <p:cNvPr id="205" name="Google Shape;205;p2"/>
              <p:cNvSpPr/>
              <p:nvPr/>
            </p:nvSpPr>
            <p:spPr>
              <a:xfrm>
                <a:off x="9429215" y="3293171"/>
                <a:ext cx="338834" cy="360029"/>
              </a:xfrm>
              <a:custGeom>
                <a:rect b="b" l="l" r="r" t="t"/>
                <a:pathLst>
                  <a:path extrusionOk="0" h="214759" w="211410">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595959"/>
                  </a:solidFill>
                  <a:latin typeface="Arial"/>
                  <a:ea typeface="Arial"/>
                  <a:cs typeface="Arial"/>
                  <a:sym typeface="Arial"/>
                </a:endParaRPr>
              </a:p>
            </p:txBody>
          </p:sp>
        </p:grpSp>
      </p:grpSp>
      <p:grpSp>
        <p:nvGrpSpPr>
          <p:cNvPr id="206" name="Google Shape;206;p2"/>
          <p:cNvGrpSpPr/>
          <p:nvPr/>
        </p:nvGrpSpPr>
        <p:grpSpPr>
          <a:xfrm>
            <a:off x="8552070" y="1849680"/>
            <a:ext cx="1397015" cy="400110"/>
            <a:chOff x="6710812" y="2144690"/>
            <a:chExt cx="1737360" cy="497586"/>
          </a:xfrm>
        </p:grpSpPr>
        <p:sp>
          <p:nvSpPr>
            <p:cNvPr id="207" name="Google Shape;207;p2"/>
            <p:cNvSpPr txBox="1"/>
            <p:nvPr/>
          </p:nvSpPr>
          <p:spPr>
            <a:xfrm>
              <a:off x="6836609" y="2144690"/>
              <a:ext cx="1525122"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Contact</a:t>
              </a:r>
              <a:endParaRPr/>
            </a:p>
          </p:txBody>
        </p:sp>
        <p:cxnSp>
          <p:nvCxnSpPr>
            <p:cNvPr id="208" name="Google Shape;208;p2"/>
            <p:cNvCxnSpPr/>
            <p:nvPr/>
          </p:nvCxnSpPr>
          <p:spPr>
            <a:xfrm>
              <a:off x="6710812" y="2621648"/>
              <a:ext cx="1737360" cy="0"/>
            </a:xfrm>
            <a:prstGeom prst="straightConnector1">
              <a:avLst/>
            </a:prstGeom>
            <a:noFill/>
            <a:ln cap="flat" cmpd="sng" w="19050">
              <a:solidFill>
                <a:srgbClr val="595959"/>
              </a:solidFill>
              <a:prstDash val="dot"/>
              <a:round/>
              <a:headEnd len="sm" w="sm" type="none"/>
              <a:tailEnd len="sm" w="sm" type="none"/>
            </a:ln>
          </p:spPr>
        </p:cxnSp>
      </p:grpSp>
      <p:cxnSp>
        <p:nvCxnSpPr>
          <p:cNvPr id="209" name="Google Shape;209;p2"/>
          <p:cNvCxnSpPr/>
          <p:nvPr/>
        </p:nvCxnSpPr>
        <p:spPr>
          <a:xfrm rot="5400000">
            <a:off x="6969416" y="2955789"/>
            <a:ext cx="2144235" cy="0"/>
          </a:xfrm>
          <a:prstGeom prst="straightConnector1">
            <a:avLst/>
          </a:prstGeom>
          <a:noFill/>
          <a:ln cap="flat" cmpd="sng" w="19050">
            <a:solidFill>
              <a:srgbClr val="595959"/>
            </a:solidFill>
            <a:prstDash val="dot"/>
            <a:round/>
            <a:headEnd len="sm" w="sm" type="none"/>
            <a:tailEnd len="sm" w="sm" type="none"/>
          </a:ln>
        </p:spPr>
      </p:cxnSp>
      <p:cxnSp>
        <p:nvCxnSpPr>
          <p:cNvPr id="210" name="Google Shape;210;p2"/>
          <p:cNvCxnSpPr/>
          <p:nvPr/>
        </p:nvCxnSpPr>
        <p:spPr>
          <a:xfrm rot="5400000">
            <a:off x="6868014" y="5418187"/>
            <a:ext cx="2347039" cy="0"/>
          </a:xfrm>
          <a:prstGeom prst="straightConnector1">
            <a:avLst/>
          </a:prstGeom>
          <a:noFill/>
          <a:ln cap="flat" cmpd="sng" w="19050">
            <a:solidFill>
              <a:srgbClr val="595959"/>
            </a:solidFill>
            <a:prstDash val="dot"/>
            <a:round/>
            <a:headEnd len="sm" w="sm" type="none"/>
            <a:tailEnd len="sm" w="sm" type="none"/>
          </a:ln>
        </p:spPr>
      </p:cxnSp>
      <p:pic>
        <p:nvPicPr>
          <p:cNvPr descr="Game controller with solid fill" id="211" name="Google Shape;211;p2"/>
          <p:cNvPicPr preferRelativeResize="0"/>
          <p:nvPr/>
        </p:nvPicPr>
        <p:blipFill rotWithShape="1">
          <a:blip r:embed="rId3">
            <a:alphaModFix/>
          </a:blip>
          <a:srcRect b="0" l="0" r="0" t="0"/>
          <a:stretch/>
        </p:blipFill>
        <p:spPr>
          <a:xfrm>
            <a:off x="7497782" y="4676917"/>
            <a:ext cx="462415" cy="462415"/>
          </a:xfrm>
          <a:prstGeom prst="rect">
            <a:avLst/>
          </a:prstGeom>
          <a:noFill/>
          <a:ln>
            <a:noFill/>
          </a:ln>
        </p:spPr>
      </p:pic>
      <p:pic>
        <p:nvPicPr>
          <p:cNvPr descr="Music with solid fill" id="212" name="Google Shape;212;p2"/>
          <p:cNvPicPr preferRelativeResize="0"/>
          <p:nvPr/>
        </p:nvPicPr>
        <p:blipFill rotWithShape="1">
          <a:blip r:embed="rId4">
            <a:alphaModFix/>
          </a:blip>
          <a:srcRect b="0" l="0" r="0" t="0"/>
          <a:stretch/>
        </p:blipFill>
        <p:spPr>
          <a:xfrm>
            <a:off x="6472814" y="4748751"/>
            <a:ext cx="364862" cy="364862"/>
          </a:xfrm>
          <a:prstGeom prst="rect">
            <a:avLst/>
          </a:prstGeom>
          <a:noFill/>
          <a:ln>
            <a:noFill/>
          </a:ln>
        </p:spPr>
      </p:pic>
      <p:pic>
        <p:nvPicPr>
          <p:cNvPr descr="Clapper board with solid fill" id="213" name="Google Shape;213;p2"/>
          <p:cNvPicPr preferRelativeResize="0"/>
          <p:nvPr/>
        </p:nvPicPr>
        <p:blipFill rotWithShape="1">
          <a:blip r:embed="rId5">
            <a:alphaModFix/>
          </a:blip>
          <a:srcRect b="0" l="0" r="0" t="0"/>
          <a:stretch/>
        </p:blipFill>
        <p:spPr>
          <a:xfrm>
            <a:off x="6953732" y="4739947"/>
            <a:ext cx="336025" cy="336025"/>
          </a:xfrm>
          <a:prstGeom prst="rect">
            <a:avLst/>
          </a:prstGeom>
          <a:noFill/>
          <a:ln>
            <a:noFill/>
          </a:ln>
        </p:spPr>
      </p:pic>
      <p:pic>
        <p:nvPicPr>
          <p:cNvPr descr="Palette with solid fill" id="214" name="Google Shape;214;p2"/>
          <p:cNvPicPr preferRelativeResize="0"/>
          <p:nvPr/>
        </p:nvPicPr>
        <p:blipFill rotWithShape="1">
          <a:blip r:embed="rId6">
            <a:alphaModFix/>
          </a:blip>
          <a:srcRect b="0" l="0" r="0" t="0"/>
          <a:stretch/>
        </p:blipFill>
        <p:spPr>
          <a:xfrm>
            <a:off x="5949742" y="4716602"/>
            <a:ext cx="426906" cy="426906"/>
          </a:xfrm>
          <a:prstGeom prst="rect">
            <a:avLst/>
          </a:prstGeom>
          <a:noFill/>
          <a:ln>
            <a:noFill/>
          </a:ln>
        </p:spPr>
      </p:pic>
      <p:pic>
        <p:nvPicPr>
          <p:cNvPr id="215" name="Google Shape;215;p2"/>
          <p:cNvPicPr preferRelativeResize="0"/>
          <p:nvPr>
            <p:ph idx="2" type="pic"/>
          </p:nvPr>
        </p:nvPicPr>
        <p:blipFill rotWithShape="1">
          <a:blip r:embed="rId7">
            <a:alphaModFix/>
          </a:blip>
          <a:srcRect b="3543" l="0" r="0" t="3543"/>
          <a:stretch/>
        </p:blipFill>
        <p:spPr>
          <a:xfrm>
            <a:off x="1505192" y="53215"/>
            <a:ext cx="2061706" cy="15476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9"/>
          <p:cNvSpPr txBox="1"/>
          <p:nvPr/>
        </p:nvSpPr>
        <p:spPr>
          <a:xfrm>
            <a:off x="1137849" y="1862900"/>
            <a:ext cx="2907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Multiple </a:t>
            </a:r>
            <a:r>
              <a:rPr b="1" lang="en-US" sz="1800">
                <a:solidFill>
                  <a:schemeClr val="dk1"/>
                </a:solidFill>
                <a:latin typeface="Calibri"/>
                <a:ea typeface="Calibri"/>
                <a:cs typeface="Calibri"/>
                <a:sym typeface="Calibri"/>
              </a:rPr>
              <a:t>Linear Regression: </a:t>
            </a:r>
            <a:endParaRPr b="1" sz="1800">
              <a:solidFill>
                <a:schemeClr val="dk1"/>
              </a:solidFill>
              <a:latin typeface="Calibri"/>
              <a:ea typeface="Calibri"/>
              <a:cs typeface="Calibri"/>
              <a:sym typeface="Calibri"/>
            </a:endParaRPr>
          </a:p>
        </p:txBody>
      </p:sp>
      <p:sp>
        <p:nvSpPr>
          <p:cNvPr id="832" name="Google Shape;832;p19"/>
          <p:cNvSpPr txBox="1"/>
          <p:nvPr/>
        </p:nvSpPr>
        <p:spPr>
          <a:xfrm>
            <a:off x="1689644" y="2452796"/>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pic>
        <p:nvPicPr>
          <p:cNvPr id="833" name="Google Shape;833;p19"/>
          <p:cNvPicPr preferRelativeResize="0"/>
          <p:nvPr/>
        </p:nvPicPr>
        <p:blipFill rotWithShape="1">
          <a:blip r:embed="rId3">
            <a:alphaModFix/>
          </a:blip>
          <a:srcRect b="0" l="0" r="0" t="0"/>
          <a:stretch/>
        </p:blipFill>
        <p:spPr>
          <a:xfrm>
            <a:off x="2856364" y="2526065"/>
            <a:ext cx="5368088" cy="848669"/>
          </a:xfrm>
          <a:prstGeom prst="rect">
            <a:avLst/>
          </a:prstGeom>
          <a:noFill/>
          <a:ln>
            <a:noFill/>
          </a:ln>
        </p:spPr>
      </p:pic>
      <p:sp>
        <p:nvSpPr>
          <p:cNvPr id="834" name="Google Shape;834;p19"/>
          <p:cNvSpPr txBox="1"/>
          <p:nvPr/>
        </p:nvSpPr>
        <p:spPr>
          <a:xfrm>
            <a:off x="1689644" y="4104807"/>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835" name="Google Shape;835;p19"/>
          <p:cNvPicPr preferRelativeResize="0"/>
          <p:nvPr/>
        </p:nvPicPr>
        <p:blipFill rotWithShape="1">
          <a:blip r:embed="rId4">
            <a:alphaModFix/>
          </a:blip>
          <a:srcRect b="0" l="0" r="0" t="0"/>
          <a:stretch/>
        </p:blipFill>
        <p:spPr>
          <a:xfrm>
            <a:off x="2856364" y="4178391"/>
            <a:ext cx="5368088" cy="906390"/>
          </a:xfrm>
          <a:prstGeom prst="rect">
            <a:avLst/>
          </a:prstGeom>
          <a:noFill/>
          <a:ln>
            <a:noFill/>
          </a:ln>
        </p:spPr>
      </p:pic>
      <p:sp>
        <p:nvSpPr>
          <p:cNvPr id="836" name="Google Shape;836;p19"/>
          <p:cNvSpPr txBox="1"/>
          <p:nvPr/>
        </p:nvSpPr>
        <p:spPr>
          <a:xfrm>
            <a:off x="1286471" y="5433652"/>
            <a:ext cx="96190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Linear regression analysis is used to predict the value of a variable based on the value of another variable.</a:t>
            </a:r>
            <a:endParaRPr sz="1800">
              <a:solidFill>
                <a:schemeClr val="dk1"/>
              </a:solidFill>
              <a:latin typeface="Calibri"/>
              <a:ea typeface="Calibri"/>
              <a:cs typeface="Calibri"/>
              <a:sym typeface="Calibri"/>
            </a:endParaRPr>
          </a:p>
        </p:txBody>
      </p:sp>
      <p:sp>
        <p:nvSpPr>
          <p:cNvPr id="837" name="Google Shape;837;p19"/>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g1bb02e8168c_0_3"/>
          <p:cNvSpPr txBox="1"/>
          <p:nvPr/>
        </p:nvSpPr>
        <p:spPr>
          <a:xfrm>
            <a:off x="1137849" y="1862900"/>
            <a:ext cx="2907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Lasso </a:t>
            </a:r>
            <a:r>
              <a:rPr b="1" lang="en-US" sz="1800">
                <a:solidFill>
                  <a:schemeClr val="dk1"/>
                </a:solidFill>
                <a:latin typeface="Calibri"/>
                <a:ea typeface="Calibri"/>
                <a:cs typeface="Calibri"/>
                <a:sym typeface="Calibri"/>
              </a:rPr>
              <a:t>Regression: </a:t>
            </a:r>
            <a:endParaRPr b="1" sz="1800">
              <a:solidFill>
                <a:schemeClr val="dk1"/>
              </a:solidFill>
              <a:latin typeface="Calibri"/>
              <a:ea typeface="Calibri"/>
              <a:cs typeface="Calibri"/>
              <a:sym typeface="Calibri"/>
            </a:endParaRPr>
          </a:p>
        </p:txBody>
      </p:sp>
      <p:sp>
        <p:nvSpPr>
          <p:cNvPr id="843" name="Google Shape;843;g1bb02e8168c_0_3"/>
          <p:cNvSpPr txBox="1"/>
          <p:nvPr/>
        </p:nvSpPr>
        <p:spPr>
          <a:xfrm>
            <a:off x="1689644" y="2452796"/>
            <a:ext cx="118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44" name="Google Shape;844;g1bb02e8168c_0_3"/>
          <p:cNvSpPr txBox="1"/>
          <p:nvPr/>
        </p:nvSpPr>
        <p:spPr>
          <a:xfrm>
            <a:off x="1689644" y="4104807"/>
            <a:ext cx="10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sp>
        <p:nvSpPr>
          <p:cNvPr id="845" name="Google Shape;845;g1bb02e8168c_0_3"/>
          <p:cNvSpPr txBox="1"/>
          <p:nvPr/>
        </p:nvSpPr>
        <p:spPr>
          <a:xfrm>
            <a:off x="1286471" y="5433652"/>
            <a:ext cx="961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02124"/>
                </a:solidFill>
                <a:latin typeface="Calibri"/>
                <a:ea typeface="Calibri"/>
                <a:cs typeface="Calibri"/>
                <a:sym typeface="Calibri"/>
              </a:rPr>
              <a:t>Lasso</a:t>
            </a:r>
            <a:r>
              <a:rPr i="0" lang="en-US" sz="1800">
                <a:solidFill>
                  <a:srgbClr val="202124"/>
                </a:solidFill>
                <a:latin typeface="Calibri"/>
                <a:ea typeface="Calibri"/>
                <a:cs typeface="Calibri"/>
                <a:sym typeface="Calibri"/>
              </a:rPr>
              <a:t> regression analysis is used to predict the value of a variable based on the value of another variable.</a:t>
            </a:r>
            <a:endParaRPr sz="1800">
              <a:solidFill>
                <a:schemeClr val="dk1"/>
              </a:solidFill>
              <a:latin typeface="Calibri"/>
              <a:ea typeface="Calibri"/>
              <a:cs typeface="Calibri"/>
              <a:sym typeface="Calibri"/>
            </a:endParaRPr>
          </a:p>
        </p:txBody>
      </p:sp>
      <p:sp>
        <p:nvSpPr>
          <p:cNvPr id="846" name="Google Shape;846;g1bb02e8168c_0_3"/>
          <p:cNvSpPr txBox="1"/>
          <p:nvPr/>
        </p:nvSpPr>
        <p:spPr>
          <a:xfrm>
            <a:off x="1136002" y="958334"/>
            <a:ext cx="6097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pic>
        <p:nvPicPr>
          <p:cNvPr id="847" name="Google Shape;847;g1bb02e8168c_0_3"/>
          <p:cNvPicPr preferRelativeResize="0"/>
          <p:nvPr/>
        </p:nvPicPr>
        <p:blipFill>
          <a:blip r:embed="rId3">
            <a:alphaModFix/>
          </a:blip>
          <a:stretch>
            <a:fillRect/>
          </a:stretch>
        </p:blipFill>
        <p:spPr>
          <a:xfrm>
            <a:off x="3139599" y="2452809"/>
            <a:ext cx="7077075" cy="1095375"/>
          </a:xfrm>
          <a:prstGeom prst="rect">
            <a:avLst/>
          </a:prstGeom>
          <a:noFill/>
          <a:ln>
            <a:noFill/>
          </a:ln>
        </p:spPr>
      </p:pic>
      <p:pic>
        <p:nvPicPr>
          <p:cNvPr id="848" name="Google Shape;848;g1bb02e8168c_0_3"/>
          <p:cNvPicPr preferRelativeResize="0"/>
          <p:nvPr/>
        </p:nvPicPr>
        <p:blipFill>
          <a:blip r:embed="rId4">
            <a:alphaModFix/>
          </a:blip>
          <a:stretch>
            <a:fillRect/>
          </a:stretch>
        </p:blipFill>
        <p:spPr>
          <a:xfrm>
            <a:off x="3139600" y="3971800"/>
            <a:ext cx="7077074" cy="103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20"/>
          <p:cNvSpPr txBox="1"/>
          <p:nvPr/>
        </p:nvSpPr>
        <p:spPr>
          <a:xfrm>
            <a:off x="1072538" y="1850197"/>
            <a:ext cx="1917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Ridge Regression: </a:t>
            </a:r>
            <a:endParaRPr b="1" sz="1800">
              <a:solidFill>
                <a:schemeClr val="dk1"/>
              </a:solidFill>
              <a:latin typeface="Calibri"/>
              <a:ea typeface="Calibri"/>
              <a:cs typeface="Calibri"/>
              <a:sym typeface="Calibri"/>
            </a:endParaRPr>
          </a:p>
        </p:txBody>
      </p:sp>
      <p:sp>
        <p:nvSpPr>
          <p:cNvPr id="854" name="Google Shape;854;p20"/>
          <p:cNvSpPr txBox="1"/>
          <p:nvPr/>
        </p:nvSpPr>
        <p:spPr>
          <a:xfrm>
            <a:off x="1624330" y="2432759"/>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55" name="Google Shape;855;p20"/>
          <p:cNvSpPr txBox="1"/>
          <p:nvPr/>
        </p:nvSpPr>
        <p:spPr>
          <a:xfrm>
            <a:off x="1624330" y="3769712"/>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856" name="Google Shape;856;p20"/>
          <p:cNvPicPr preferRelativeResize="0"/>
          <p:nvPr/>
        </p:nvPicPr>
        <p:blipFill rotWithShape="1">
          <a:blip r:embed="rId3">
            <a:alphaModFix/>
          </a:blip>
          <a:srcRect b="0" l="0" r="0" t="0"/>
          <a:stretch/>
        </p:blipFill>
        <p:spPr>
          <a:xfrm>
            <a:off x="2869806" y="2432759"/>
            <a:ext cx="5787652" cy="870579"/>
          </a:xfrm>
          <a:prstGeom prst="rect">
            <a:avLst/>
          </a:prstGeom>
          <a:noFill/>
          <a:ln>
            <a:noFill/>
          </a:ln>
        </p:spPr>
      </p:pic>
      <p:pic>
        <p:nvPicPr>
          <p:cNvPr id="857" name="Google Shape;857;p20"/>
          <p:cNvPicPr preferRelativeResize="0"/>
          <p:nvPr/>
        </p:nvPicPr>
        <p:blipFill rotWithShape="1">
          <a:blip r:embed="rId4">
            <a:alphaModFix/>
          </a:blip>
          <a:srcRect b="0" l="0" r="0" t="0"/>
          <a:stretch/>
        </p:blipFill>
        <p:spPr>
          <a:xfrm>
            <a:off x="2869806" y="3769712"/>
            <a:ext cx="5787652" cy="871906"/>
          </a:xfrm>
          <a:prstGeom prst="rect">
            <a:avLst/>
          </a:prstGeom>
          <a:noFill/>
          <a:ln>
            <a:noFill/>
          </a:ln>
        </p:spPr>
      </p:pic>
      <p:sp>
        <p:nvSpPr>
          <p:cNvPr id="858" name="Google Shape;858;p20"/>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859" name="Google Shape;859;p20"/>
          <p:cNvSpPr txBox="1"/>
          <p:nvPr/>
        </p:nvSpPr>
        <p:spPr>
          <a:xfrm>
            <a:off x="1136002" y="5115851"/>
            <a:ext cx="96595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Ridge regression is a model tuning method that is used to analyse any data that suffers from multicollinearity.</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21"/>
          <p:cNvSpPr txBox="1"/>
          <p:nvPr/>
        </p:nvSpPr>
        <p:spPr>
          <a:xfrm>
            <a:off x="1296474" y="1946398"/>
            <a:ext cx="2345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ElasticNet Regression</a:t>
            </a:r>
            <a:r>
              <a:rPr b="1" lang="en-US" sz="1800">
                <a:solidFill>
                  <a:schemeClr val="lt1"/>
                </a:solidFill>
                <a:latin typeface="Calibri"/>
                <a:ea typeface="Calibri"/>
                <a:cs typeface="Calibri"/>
                <a:sym typeface="Calibri"/>
              </a:rPr>
              <a:t>: </a:t>
            </a:r>
            <a:endParaRPr b="1" sz="1800">
              <a:solidFill>
                <a:schemeClr val="lt1"/>
              </a:solidFill>
              <a:latin typeface="Calibri"/>
              <a:ea typeface="Calibri"/>
              <a:cs typeface="Calibri"/>
              <a:sym typeface="Calibri"/>
            </a:endParaRPr>
          </a:p>
        </p:txBody>
      </p:sp>
      <p:sp>
        <p:nvSpPr>
          <p:cNvPr id="865" name="Google Shape;865;p21"/>
          <p:cNvSpPr txBox="1"/>
          <p:nvPr/>
        </p:nvSpPr>
        <p:spPr>
          <a:xfrm>
            <a:off x="1848266" y="2528960"/>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66" name="Google Shape;866;p21"/>
          <p:cNvSpPr txBox="1"/>
          <p:nvPr/>
        </p:nvSpPr>
        <p:spPr>
          <a:xfrm>
            <a:off x="1848266" y="3865913"/>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867" name="Google Shape;867;p21"/>
          <p:cNvPicPr preferRelativeResize="0"/>
          <p:nvPr/>
        </p:nvPicPr>
        <p:blipFill rotWithShape="1">
          <a:blip r:embed="rId3">
            <a:alphaModFix/>
          </a:blip>
          <a:srcRect b="0" l="0" r="0" t="0"/>
          <a:stretch/>
        </p:blipFill>
        <p:spPr>
          <a:xfrm>
            <a:off x="2957865" y="2528960"/>
            <a:ext cx="5846601" cy="928032"/>
          </a:xfrm>
          <a:prstGeom prst="rect">
            <a:avLst/>
          </a:prstGeom>
          <a:noFill/>
          <a:ln>
            <a:noFill/>
          </a:ln>
        </p:spPr>
      </p:pic>
      <p:pic>
        <p:nvPicPr>
          <p:cNvPr id="868" name="Google Shape;868;p21"/>
          <p:cNvPicPr preferRelativeResize="0"/>
          <p:nvPr/>
        </p:nvPicPr>
        <p:blipFill rotWithShape="1">
          <a:blip r:embed="rId4">
            <a:alphaModFix/>
          </a:blip>
          <a:srcRect b="0" l="0" r="0" t="0"/>
          <a:stretch/>
        </p:blipFill>
        <p:spPr>
          <a:xfrm>
            <a:off x="2957865" y="4132800"/>
            <a:ext cx="5846601" cy="954876"/>
          </a:xfrm>
          <a:prstGeom prst="rect">
            <a:avLst/>
          </a:prstGeom>
          <a:noFill/>
          <a:ln>
            <a:noFill/>
          </a:ln>
        </p:spPr>
      </p:pic>
      <p:sp>
        <p:nvSpPr>
          <p:cNvPr id="869" name="Google Shape;869;p21"/>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870" name="Google Shape;870;p21"/>
          <p:cNvSpPr txBox="1"/>
          <p:nvPr/>
        </p:nvSpPr>
        <p:spPr>
          <a:xfrm>
            <a:off x="1382643" y="5202866"/>
            <a:ext cx="100566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Elastic net linear regression uses the penalties from both the lasso and ridge techniques to regularize regression models.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22"/>
          <p:cNvSpPr txBox="1"/>
          <p:nvPr/>
        </p:nvSpPr>
        <p:spPr>
          <a:xfrm>
            <a:off x="1184505" y="1980826"/>
            <a:ext cx="269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Decision Tree Regression: </a:t>
            </a:r>
            <a:endParaRPr b="1" sz="1800">
              <a:solidFill>
                <a:schemeClr val="dk1"/>
              </a:solidFill>
              <a:latin typeface="Calibri"/>
              <a:ea typeface="Calibri"/>
              <a:cs typeface="Calibri"/>
              <a:sym typeface="Calibri"/>
            </a:endParaRPr>
          </a:p>
        </p:txBody>
      </p:sp>
      <p:sp>
        <p:nvSpPr>
          <p:cNvPr id="876" name="Google Shape;876;p22"/>
          <p:cNvSpPr txBox="1"/>
          <p:nvPr/>
        </p:nvSpPr>
        <p:spPr>
          <a:xfrm>
            <a:off x="1736297" y="2563388"/>
            <a:ext cx="118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77" name="Google Shape;877;p22"/>
          <p:cNvSpPr txBox="1"/>
          <p:nvPr/>
        </p:nvSpPr>
        <p:spPr>
          <a:xfrm>
            <a:off x="1736297" y="3900341"/>
            <a:ext cx="10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878" name="Google Shape;878;p22"/>
          <p:cNvPicPr preferRelativeResize="0"/>
          <p:nvPr/>
        </p:nvPicPr>
        <p:blipFill rotWithShape="1">
          <a:blip r:embed="rId3">
            <a:alphaModFix/>
          </a:blip>
          <a:srcRect b="0" l="0" r="0" t="0"/>
          <a:stretch/>
        </p:blipFill>
        <p:spPr>
          <a:xfrm>
            <a:off x="2902944" y="2563388"/>
            <a:ext cx="6262042" cy="899396"/>
          </a:xfrm>
          <a:prstGeom prst="rect">
            <a:avLst/>
          </a:prstGeom>
          <a:noFill/>
          <a:ln>
            <a:noFill/>
          </a:ln>
        </p:spPr>
      </p:pic>
      <p:pic>
        <p:nvPicPr>
          <p:cNvPr id="879" name="Google Shape;879;p22"/>
          <p:cNvPicPr preferRelativeResize="0"/>
          <p:nvPr/>
        </p:nvPicPr>
        <p:blipFill rotWithShape="1">
          <a:blip r:embed="rId4">
            <a:alphaModFix/>
          </a:blip>
          <a:srcRect b="0" l="0" r="0" t="0"/>
          <a:stretch/>
        </p:blipFill>
        <p:spPr>
          <a:xfrm>
            <a:off x="2902943" y="3912166"/>
            <a:ext cx="6258914" cy="1059376"/>
          </a:xfrm>
          <a:prstGeom prst="rect">
            <a:avLst/>
          </a:prstGeom>
          <a:noFill/>
          <a:ln>
            <a:noFill/>
          </a:ln>
        </p:spPr>
      </p:pic>
      <p:sp>
        <p:nvSpPr>
          <p:cNvPr id="880" name="Google Shape;880;p22"/>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881" name="Google Shape;881;p22"/>
          <p:cNvSpPr txBox="1"/>
          <p:nvPr/>
        </p:nvSpPr>
        <p:spPr>
          <a:xfrm>
            <a:off x="1184511" y="5601585"/>
            <a:ext cx="10301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Decision tree regression observes features of an object and trains a model in the structure of a tree to predict data in the future to produce meaningful continuous output.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23"/>
          <p:cNvSpPr txBox="1"/>
          <p:nvPr/>
        </p:nvSpPr>
        <p:spPr>
          <a:xfrm>
            <a:off x="1221829" y="1999487"/>
            <a:ext cx="33233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Random Forest Tree Regression: </a:t>
            </a:r>
            <a:endParaRPr b="1" sz="1800">
              <a:solidFill>
                <a:schemeClr val="dk1"/>
              </a:solidFill>
              <a:latin typeface="Calibri"/>
              <a:ea typeface="Calibri"/>
              <a:cs typeface="Calibri"/>
              <a:sym typeface="Calibri"/>
            </a:endParaRPr>
          </a:p>
        </p:txBody>
      </p:sp>
      <p:sp>
        <p:nvSpPr>
          <p:cNvPr id="887" name="Google Shape;887;p23"/>
          <p:cNvSpPr txBox="1"/>
          <p:nvPr/>
        </p:nvSpPr>
        <p:spPr>
          <a:xfrm>
            <a:off x="1773621" y="2582049"/>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88" name="Google Shape;888;p23"/>
          <p:cNvSpPr txBox="1"/>
          <p:nvPr/>
        </p:nvSpPr>
        <p:spPr>
          <a:xfrm>
            <a:off x="1773621" y="3919002"/>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889" name="Google Shape;889;p23"/>
          <p:cNvPicPr preferRelativeResize="0"/>
          <p:nvPr/>
        </p:nvPicPr>
        <p:blipFill rotWithShape="1">
          <a:blip r:embed="rId3">
            <a:alphaModFix/>
          </a:blip>
          <a:srcRect b="0" l="0" r="0" t="0"/>
          <a:stretch/>
        </p:blipFill>
        <p:spPr>
          <a:xfrm>
            <a:off x="2883220" y="2582049"/>
            <a:ext cx="6053024" cy="921113"/>
          </a:xfrm>
          <a:prstGeom prst="rect">
            <a:avLst/>
          </a:prstGeom>
          <a:noFill/>
          <a:ln>
            <a:noFill/>
          </a:ln>
        </p:spPr>
      </p:pic>
      <p:pic>
        <p:nvPicPr>
          <p:cNvPr id="890" name="Google Shape;890;p23"/>
          <p:cNvPicPr preferRelativeResize="0"/>
          <p:nvPr/>
        </p:nvPicPr>
        <p:blipFill rotWithShape="1">
          <a:blip r:embed="rId4">
            <a:alphaModFix/>
          </a:blip>
          <a:srcRect b="0" l="0" r="0" t="0"/>
          <a:stretch/>
        </p:blipFill>
        <p:spPr>
          <a:xfrm>
            <a:off x="2883220" y="3919002"/>
            <a:ext cx="6053024" cy="996598"/>
          </a:xfrm>
          <a:prstGeom prst="rect">
            <a:avLst/>
          </a:prstGeom>
          <a:noFill/>
          <a:ln>
            <a:noFill/>
          </a:ln>
        </p:spPr>
      </p:pic>
      <p:sp>
        <p:nvSpPr>
          <p:cNvPr id="891" name="Google Shape;891;p23"/>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892" name="Google Shape;892;p23"/>
          <p:cNvSpPr txBox="1"/>
          <p:nvPr/>
        </p:nvSpPr>
        <p:spPr>
          <a:xfrm>
            <a:off x="1221829" y="5113376"/>
            <a:ext cx="104880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Random forest is a type of supervised learning algorithm that uses ensemble methods (bagging) to solve both regression and classification problems.</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1bd542c4b09_0_31"/>
          <p:cNvSpPr txBox="1"/>
          <p:nvPr/>
        </p:nvSpPr>
        <p:spPr>
          <a:xfrm>
            <a:off x="1221829" y="1999487"/>
            <a:ext cx="3323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AdaBoostRegressor</a:t>
            </a: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
        <p:nvSpPr>
          <p:cNvPr id="898" name="Google Shape;898;g1bd542c4b09_0_31"/>
          <p:cNvSpPr txBox="1"/>
          <p:nvPr/>
        </p:nvSpPr>
        <p:spPr>
          <a:xfrm>
            <a:off x="1773621" y="2582049"/>
            <a:ext cx="118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899" name="Google Shape;899;g1bd542c4b09_0_31"/>
          <p:cNvSpPr txBox="1"/>
          <p:nvPr/>
        </p:nvSpPr>
        <p:spPr>
          <a:xfrm>
            <a:off x="1773621" y="3919002"/>
            <a:ext cx="10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sp>
        <p:nvSpPr>
          <p:cNvPr id="900" name="Google Shape;900;g1bd542c4b09_0_31"/>
          <p:cNvSpPr txBox="1"/>
          <p:nvPr/>
        </p:nvSpPr>
        <p:spPr>
          <a:xfrm>
            <a:off x="1136002" y="958334"/>
            <a:ext cx="6097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901" name="Google Shape;901;g1bd542c4b09_0_31"/>
          <p:cNvSpPr txBox="1"/>
          <p:nvPr/>
        </p:nvSpPr>
        <p:spPr>
          <a:xfrm>
            <a:off x="1044775" y="5314300"/>
            <a:ext cx="10665000" cy="923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212529"/>
                </a:solidFill>
                <a:highlight>
                  <a:srgbClr val="FFFFFF"/>
                </a:highlight>
                <a:latin typeface="Calibri"/>
                <a:ea typeface="Calibri"/>
                <a:cs typeface="Calibri"/>
                <a:sym typeface="Calibri"/>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sz="1800">
              <a:solidFill>
                <a:schemeClr val="dk1"/>
              </a:solidFill>
              <a:latin typeface="Calibri"/>
              <a:ea typeface="Calibri"/>
              <a:cs typeface="Calibri"/>
              <a:sym typeface="Calibri"/>
            </a:endParaRPr>
          </a:p>
        </p:txBody>
      </p:sp>
      <p:pic>
        <p:nvPicPr>
          <p:cNvPr id="902" name="Google Shape;902;g1bd542c4b09_0_31"/>
          <p:cNvPicPr preferRelativeResize="0"/>
          <p:nvPr/>
        </p:nvPicPr>
        <p:blipFill>
          <a:blip r:embed="rId3">
            <a:alphaModFix/>
          </a:blip>
          <a:stretch>
            <a:fillRect/>
          </a:stretch>
        </p:blipFill>
        <p:spPr>
          <a:xfrm>
            <a:off x="2826921" y="3990087"/>
            <a:ext cx="8715375" cy="1181100"/>
          </a:xfrm>
          <a:prstGeom prst="rect">
            <a:avLst/>
          </a:prstGeom>
          <a:noFill/>
          <a:ln>
            <a:noFill/>
          </a:ln>
        </p:spPr>
      </p:pic>
      <p:pic>
        <p:nvPicPr>
          <p:cNvPr id="903" name="Google Shape;903;g1bd542c4b09_0_31"/>
          <p:cNvPicPr preferRelativeResize="0"/>
          <p:nvPr/>
        </p:nvPicPr>
        <p:blipFill>
          <a:blip r:embed="rId4">
            <a:alphaModFix/>
          </a:blip>
          <a:stretch>
            <a:fillRect/>
          </a:stretch>
        </p:blipFill>
        <p:spPr>
          <a:xfrm>
            <a:off x="2901875" y="2684900"/>
            <a:ext cx="9196076" cy="116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24"/>
          <p:cNvSpPr txBox="1"/>
          <p:nvPr/>
        </p:nvSpPr>
        <p:spPr>
          <a:xfrm>
            <a:off x="1255074" y="1915511"/>
            <a:ext cx="31229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Gradient Boosting Regression: </a:t>
            </a:r>
            <a:endParaRPr b="1" sz="1800">
              <a:solidFill>
                <a:schemeClr val="dk1"/>
              </a:solidFill>
              <a:latin typeface="Calibri"/>
              <a:ea typeface="Calibri"/>
              <a:cs typeface="Calibri"/>
              <a:sym typeface="Calibri"/>
            </a:endParaRPr>
          </a:p>
        </p:txBody>
      </p:sp>
      <p:sp>
        <p:nvSpPr>
          <p:cNvPr id="909" name="Google Shape;909;p24"/>
          <p:cNvSpPr txBox="1"/>
          <p:nvPr/>
        </p:nvSpPr>
        <p:spPr>
          <a:xfrm>
            <a:off x="1806866" y="2498073"/>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910" name="Google Shape;910;p24"/>
          <p:cNvSpPr txBox="1"/>
          <p:nvPr/>
        </p:nvSpPr>
        <p:spPr>
          <a:xfrm>
            <a:off x="1806866" y="3835026"/>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911" name="Google Shape;911;p24"/>
          <p:cNvPicPr preferRelativeResize="0"/>
          <p:nvPr/>
        </p:nvPicPr>
        <p:blipFill rotWithShape="1">
          <a:blip r:embed="rId3">
            <a:alphaModFix/>
          </a:blip>
          <a:srcRect b="0" l="0" r="0" t="0"/>
          <a:stretch/>
        </p:blipFill>
        <p:spPr>
          <a:xfrm>
            <a:off x="3085062" y="2498073"/>
            <a:ext cx="6021877" cy="965010"/>
          </a:xfrm>
          <a:prstGeom prst="rect">
            <a:avLst/>
          </a:prstGeom>
          <a:noFill/>
          <a:ln>
            <a:noFill/>
          </a:ln>
        </p:spPr>
      </p:pic>
      <p:pic>
        <p:nvPicPr>
          <p:cNvPr id="912" name="Google Shape;912;p24"/>
          <p:cNvPicPr preferRelativeResize="0"/>
          <p:nvPr/>
        </p:nvPicPr>
        <p:blipFill rotWithShape="1">
          <a:blip r:embed="rId4">
            <a:alphaModFix/>
          </a:blip>
          <a:srcRect b="0" l="0" r="0" t="0"/>
          <a:stretch/>
        </p:blipFill>
        <p:spPr>
          <a:xfrm>
            <a:off x="3085061" y="3835026"/>
            <a:ext cx="6021878" cy="923633"/>
          </a:xfrm>
          <a:prstGeom prst="rect">
            <a:avLst/>
          </a:prstGeom>
          <a:noFill/>
          <a:ln>
            <a:noFill/>
          </a:ln>
        </p:spPr>
      </p:pic>
      <p:sp>
        <p:nvSpPr>
          <p:cNvPr id="913" name="Google Shape;913;p24"/>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914" name="Google Shape;914;p24"/>
          <p:cNvSpPr txBox="1"/>
          <p:nvPr/>
        </p:nvSpPr>
        <p:spPr>
          <a:xfrm>
            <a:off x="1387928" y="5171979"/>
            <a:ext cx="103779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Similar to finding the line of best fit in linear regression, the goal of gradient descent is to minimize the cost function, or the error between predicted and actual y.</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25"/>
          <p:cNvSpPr txBox="1"/>
          <p:nvPr/>
        </p:nvSpPr>
        <p:spPr>
          <a:xfrm>
            <a:off x="1587008" y="2647363"/>
            <a:ext cx="118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Train Set:  </a:t>
            </a:r>
            <a:endParaRPr b="1" sz="1800">
              <a:solidFill>
                <a:schemeClr val="dk1"/>
              </a:solidFill>
              <a:latin typeface="Calibri"/>
              <a:ea typeface="Calibri"/>
              <a:cs typeface="Calibri"/>
              <a:sym typeface="Calibri"/>
            </a:endParaRPr>
          </a:p>
        </p:txBody>
      </p:sp>
      <p:sp>
        <p:nvSpPr>
          <p:cNvPr id="920" name="Google Shape;920;p25"/>
          <p:cNvSpPr txBox="1"/>
          <p:nvPr/>
        </p:nvSpPr>
        <p:spPr>
          <a:xfrm>
            <a:off x="1587008" y="3984316"/>
            <a:ext cx="10534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Test Set:-</a:t>
            </a:r>
            <a:endParaRPr b="1" sz="1800">
              <a:solidFill>
                <a:schemeClr val="dk1"/>
              </a:solidFill>
              <a:latin typeface="Calibri"/>
              <a:ea typeface="Calibri"/>
              <a:cs typeface="Calibri"/>
              <a:sym typeface="Calibri"/>
            </a:endParaRPr>
          </a:p>
        </p:txBody>
      </p:sp>
      <p:pic>
        <p:nvPicPr>
          <p:cNvPr id="921" name="Google Shape;921;p25"/>
          <p:cNvPicPr preferRelativeResize="0"/>
          <p:nvPr/>
        </p:nvPicPr>
        <p:blipFill rotWithShape="1">
          <a:blip r:embed="rId3">
            <a:alphaModFix/>
          </a:blip>
          <a:srcRect b="0" l="0" r="0" t="0"/>
          <a:stretch/>
        </p:blipFill>
        <p:spPr>
          <a:xfrm>
            <a:off x="2696607" y="2647363"/>
            <a:ext cx="6334444" cy="981622"/>
          </a:xfrm>
          <a:prstGeom prst="rect">
            <a:avLst/>
          </a:prstGeom>
          <a:noFill/>
          <a:ln>
            <a:noFill/>
          </a:ln>
        </p:spPr>
      </p:pic>
      <p:pic>
        <p:nvPicPr>
          <p:cNvPr id="922" name="Google Shape;922;p25"/>
          <p:cNvPicPr preferRelativeResize="0"/>
          <p:nvPr/>
        </p:nvPicPr>
        <p:blipFill rotWithShape="1">
          <a:blip r:embed="rId4">
            <a:alphaModFix/>
          </a:blip>
          <a:srcRect b="0" l="0" r="0" t="0"/>
          <a:stretch/>
        </p:blipFill>
        <p:spPr>
          <a:xfrm>
            <a:off x="2696607" y="3984316"/>
            <a:ext cx="6334445" cy="1010235"/>
          </a:xfrm>
          <a:prstGeom prst="rect">
            <a:avLst/>
          </a:prstGeom>
          <a:noFill/>
          <a:ln>
            <a:noFill/>
          </a:ln>
        </p:spPr>
      </p:pic>
      <p:sp>
        <p:nvSpPr>
          <p:cNvPr id="923" name="Google Shape;923;p25"/>
          <p:cNvSpPr txBox="1"/>
          <p:nvPr/>
        </p:nvSpPr>
        <p:spPr>
          <a:xfrm>
            <a:off x="1136002"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 Selection and Evaluation</a:t>
            </a:r>
            <a:endParaRPr sz="3200">
              <a:solidFill>
                <a:schemeClr val="dk1"/>
              </a:solidFill>
              <a:latin typeface="Calibri"/>
              <a:ea typeface="Calibri"/>
              <a:cs typeface="Calibri"/>
              <a:sym typeface="Calibri"/>
            </a:endParaRPr>
          </a:p>
        </p:txBody>
      </p:sp>
      <p:sp>
        <p:nvSpPr>
          <p:cNvPr id="924" name="Google Shape;924;p25"/>
          <p:cNvSpPr txBox="1"/>
          <p:nvPr/>
        </p:nvSpPr>
        <p:spPr>
          <a:xfrm>
            <a:off x="1170992" y="2013490"/>
            <a:ext cx="39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Xtreme-Gradient-Boosting Regression: </a:t>
            </a:r>
            <a:endParaRPr b="1" sz="1800">
              <a:solidFill>
                <a:schemeClr val="dk1"/>
              </a:solidFill>
              <a:latin typeface="Calibri"/>
              <a:ea typeface="Calibri"/>
              <a:cs typeface="Calibri"/>
              <a:sym typeface="Calibri"/>
            </a:endParaRPr>
          </a:p>
        </p:txBody>
      </p:sp>
      <p:sp>
        <p:nvSpPr>
          <p:cNvPr id="925" name="Google Shape;925;p25"/>
          <p:cNvSpPr txBox="1"/>
          <p:nvPr/>
        </p:nvSpPr>
        <p:spPr>
          <a:xfrm>
            <a:off x="1170992" y="5349882"/>
            <a:ext cx="101936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202124"/>
                </a:solidFill>
                <a:latin typeface="Calibri"/>
                <a:ea typeface="Calibri"/>
                <a:cs typeface="Calibri"/>
                <a:sym typeface="Calibri"/>
              </a:rPr>
              <a:t>Extreme Gradient Boosting is a tree-based algorithm, which sits under the supervised branch of Machine Learning.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26"/>
          <p:cNvSpPr txBox="1"/>
          <p:nvPr/>
        </p:nvSpPr>
        <p:spPr>
          <a:xfrm>
            <a:off x="1084913" y="934399"/>
            <a:ext cx="5577900" cy="59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Calibri"/>
                <a:ea typeface="Calibri"/>
                <a:cs typeface="Calibri"/>
                <a:sym typeface="Calibri"/>
              </a:rPr>
              <a:t>Result:</a:t>
            </a:r>
            <a:endParaRPr/>
          </a:p>
        </p:txBody>
      </p:sp>
      <p:pic>
        <p:nvPicPr>
          <p:cNvPr id="931" name="Google Shape;931;p26"/>
          <p:cNvPicPr preferRelativeResize="0"/>
          <p:nvPr/>
        </p:nvPicPr>
        <p:blipFill rotWithShape="1">
          <a:blip r:embed="rId3">
            <a:alphaModFix/>
          </a:blip>
          <a:srcRect b="0" l="1871" r="59142" t="0"/>
          <a:stretch/>
        </p:blipFill>
        <p:spPr>
          <a:xfrm>
            <a:off x="2384225" y="1761475"/>
            <a:ext cx="6180852" cy="461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p:nvPr/>
        </p:nvSpPr>
        <p:spPr>
          <a:xfrm>
            <a:off x="0" y="0"/>
            <a:ext cx="12192000" cy="1644579"/>
          </a:xfrm>
          <a:prstGeom prst="rect">
            <a:avLst/>
          </a:prstGeom>
          <a:solidFill>
            <a:srgbClr val="00B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grpSp>
        <p:nvGrpSpPr>
          <p:cNvPr id="221" name="Google Shape;221;p3"/>
          <p:cNvGrpSpPr/>
          <p:nvPr/>
        </p:nvGrpSpPr>
        <p:grpSpPr>
          <a:xfrm>
            <a:off x="3630427" y="464132"/>
            <a:ext cx="3616347" cy="788722"/>
            <a:chOff x="410485" y="2054845"/>
            <a:chExt cx="1612109" cy="1051626"/>
          </a:xfrm>
        </p:grpSpPr>
        <p:sp>
          <p:nvSpPr>
            <p:cNvPr id="222" name="Google Shape;222;p3"/>
            <p:cNvSpPr txBox="1"/>
            <p:nvPr/>
          </p:nvSpPr>
          <p:spPr>
            <a:xfrm>
              <a:off x="410485" y="2490920"/>
              <a:ext cx="1612109" cy="615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lt1"/>
                  </a:solidFill>
                  <a:latin typeface="Arial"/>
                  <a:ea typeface="Arial"/>
                  <a:cs typeface="Arial"/>
                  <a:sym typeface="Arial"/>
                </a:rPr>
                <a:t>Aspiring Data Scientist</a:t>
              </a:r>
              <a:endParaRPr/>
            </a:p>
          </p:txBody>
        </p:sp>
        <p:sp>
          <p:nvSpPr>
            <p:cNvPr id="223" name="Google Shape;223;p3"/>
            <p:cNvSpPr txBox="1"/>
            <p:nvPr/>
          </p:nvSpPr>
          <p:spPr>
            <a:xfrm>
              <a:off x="443756" y="2054845"/>
              <a:ext cx="1554316" cy="615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lt1"/>
                  </a:solidFill>
                  <a:latin typeface="Arial"/>
                  <a:ea typeface="Arial"/>
                  <a:cs typeface="Arial"/>
                  <a:sym typeface="Arial"/>
                </a:rPr>
                <a:t>Swati Pawar</a:t>
              </a:r>
              <a:endParaRPr/>
            </a:p>
          </p:txBody>
        </p:sp>
      </p:grpSp>
      <p:sp>
        <p:nvSpPr>
          <p:cNvPr id="224" name="Google Shape;224;p3"/>
          <p:cNvSpPr txBox="1"/>
          <p:nvPr/>
        </p:nvSpPr>
        <p:spPr>
          <a:xfrm>
            <a:off x="1440078" y="2342272"/>
            <a:ext cx="4766212" cy="1261884"/>
          </a:xfrm>
          <a:prstGeom prst="rect">
            <a:avLst/>
          </a:prstGeom>
          <a:noFill/>
          <a:ln>
            <a:noFill/>
          </a:ln>
        </p:spPr>
        <p:txBody>
          <a:bodyPr anchorCtr="0" anchor="t" bIns="45700" lIns="91425" spcFirstLastPara="1" rIns="91425" wrap="square" tIns="45700">
            <a:spAutoFit/>
          </a:bodyPr>
          <a:lstStyle/>
          <a:p>
            <a:pPr indent="-214308" lvl="0" marL="214308" marR="0" rtl="0" algn="l">
              <a:spcBef>
                <a:spcPts val="0"/>
              </a:spcBef>
              <a:spcAft>
                <a:spcPts val="0"/>
              </a:spcAft>
              <a:buClr>
                <a:schemeClr val="dk1"/>
              </a:buClr>
              <a:buSzPts val="1600"/>
              <a:buFont typeface="Noto Sans Symbols"/>
              <a:buChar char="▪"/>
            </a:pPr>
            <a:r>
              <a:rPr b="1" lang="en-US" sz="1600">
                <a:solidFill>
                  <a:schemeClr val="dk1"/>
                </a:solidFill>
                <a:latin typeface="Calibri"/>
                <a:ea typeface="Calibri"/>
                <a:cs typeface="Calibri"/>
                <a:sym typeface="Calibri"/>
              </a:rPr>
              <a:t>Bachelor of Science (Hons.) Agriculture (2022) Dr.BSKKV Dapoli</a:t>
            </a:r>
            <a:endParaRPr b="1" sz="1600">
              <a:solidFill>
                <a:srgbClr val="3F3F3F"/>
              </a:solidFill>
              <a:latin typeface="Calibri"/>
              <a:ea typeface="Calibri"/>
              <a:cs typeface="Calibri"/>
              <a:sym typeface="Calibri"/>
            </a:endParaRPr>
          </a:p>
          <a:p>
            <a:pPr indent="-214308" lvl="0" marL="214308" marR="0" rtl="0" algn="l">
              <a:spcBef>
                <a:spcPts val="0"/>
              </a:spcBef>
              <a:spcAft>
                <a:spcPts val="0"/>
              </a:spcAft>
              <a:buClr>
                <a:schemeClr val="dk1"/>
              </a:buClr>
              <a:buSzPts val="1600"/>
              <a:buFont typeface="Noto Sans Symbols"/>
              <a:buChar char="▪"/>
            </a:pPr>
            <a:r>
              <a:rPr b="1" lang="en-US" sz="1600">
                <a:solidFill>
                  <a:schemeClr val="dk1"/>
                </a:solidFill>
                <a:latin typeface="Calibri"/>
                <a:ea typeface="Calibri"/>
                <a:cs typeface="Calibri"/>
                <a:sym typeface="Calibri"/>
              </a:rPr>
              <a:t>HSC Science(2018), RKMM Jr College of Science</a:t>
            </a:r>
            <a:endParaRPr b="1" sz="1600">
              <a:solidFill>
                <a:srgbClr val="3F3F3F"/>
              </a:solidFill>
              <a:latin typeface="Calibri"/>
              <a:ea typeface="Calibri"/>
              <a:cs typeface="Calibri"/>
              <a:sym typeface="Calibri"/>
            </a:endParaRPr>
          </a:p>
          <a:p>
            <a:pPr indent="-214308" lvl="0" marL="214308" marR="0" rtl="0" algn="l">
              <a:spcBef>
                <a:spcPts val="0"/>
              </a:spcBef>
              <a:spcAft>
                <a:spcPts val="0"/>
              </a:spcAft>
              <a:buClr>
                <a:schemeClr val="dk1"/>
              </a:buClr>
              <a:buSzPts val="1600"/>
              <a:buFont typeface="Noto Sans Symbols"/>
              <a:buChar char="▪"/>
            </a:pPr>
            <a:r>
              <a:rPr b="1" lang="en-US" sz="1600">
                <a:solidFill>
                  <a:schemeClr val="dk1"/>
                </a:solidFill>
                <a:latin typeface="Calibri"/>
                <a:ea typeface="Calibri"/>
                <a:cs typeface="Calibri"/>
                <a:sym typeface="Calibri"/>
              </a:rPr>
              <a:t>SSC(2016) ,Tulsai Pachpute Madhyamik Vidyalaya </a:t>
            </a:r>
            <a:endParaRPr b="1" sz="1600">
              <a:solidFill>
                <a:schemeClr val="dk1"/>
              </a:solidFill>
              <a:latin typeface="Calibri"/>
              <a:ea typeface="Calibri"/>
              <a:cs typeface="Calibri"/>
              <a:sym typeface="Calibri"/>
            </a:endParaRPr>
          </a:p>
          <a:p>
            <a:pPr indent="-138108" lvl="0" marL="214308" marR="0" rtl="0" algn="l">
              <a:spcBef>
                <a:spcPts val="0"/>
              </a:spcBef>
              <a:spcAft>
                <a:spcPts val="0"/>
              </a:spcAft>
              <a:buClr>
                <a:schemeClr val="dk1"/>
              </a:buClr>
              <a:buSzPts val="1200"/>
              <a:buFont typeface="Noto Sans Symbols"/>
              <a:buNone/>
            </a:pPr>
            <a:r>
              <a:t/>
            </a:r>
            <a:endParaRPr b="1" sz="1200">
              <a:solidFill>
                <a:schemeClr val="dk1"/>
              </a:solidFill>
              <a:latin typeface="Calibri"/>
              <a:ea typeface="Calibri"/>
              <a:cs typeface="Calibri"/>
              <a:sym typeface="Calibri"/>
            </a:endParaRPr>
          </a:p>
        </p:txBody>
      </p:sp>
      <p:sp>
        <p:nvSpPr>
          <p:cNvPr id="225" name="Google Shape;225;p3"/>
          <p:cNvSpPr txBox="1"/>
          <p:nvPr/>
        </p:nvSpPr>
        <p:spPr>
          <a:xfrm>
            <a:off x="6002544" y="4190087"/>
            <a:ext cx="1226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Hobbies</a:t>
            </a:r>
            <a:endParaRPr/>
          </a:p>
        </p:txBody>
      </p:sp>
      <p:grpSp>
        <p:nvGrpSpPr>
          <p:cNvPr id="226" name="Google Shape;226;p3"/>
          <p:cNvGrpSpPr/>
          <p:nvPr/>
        </p:nvGrpSpPr>
        <p:grpSpPr>
          <a:xfrm>
            <a:off x="5969893" y="4775619"/>
            <a:ext cx="2143340" cy="682124"/>
            <a:chOff x="5169729" y="5512937"/>
            <a:chExt cx="2665507" cy="848306"/>
          </a:xfrm>
        </p:grpSpPr>
        <p:grpSp>
          <p:nvGrpSpPr>
            <p:cNvPr id="227" name="Google Shape;227;p3"/>
            <p:cNvGrpSpPr/>
            <p:nvPr/>
          </p:nvGrpSpPr>
          <p:grpSpPr>
            <a:xfrm>
              <a:off x="6189441" y="5512937"/>
              <a:ext cx="1245889" cy="337692"/>
              <a:chOff x="6189441" y="5512937"/>
              <a:chExt cx="1245889" cy="337692"/>
            </a:xfrm>
          </p:grpSpPr>
          <p:sp>
            <p:nvSpPr>
              <p:cNvPr id="228" name="Google Shape;228;p3"/>
              <p:cNvSpPr/>
              <p:nvPr/>
            </p:nvSpPr>
            <p:spPr>
              <a:xfrm>
                <a:off x="6189441" y="5579657"/>
                <a:ext cx="372999" cy="253594"/>
              </a:xfrm>
              <a:custGeom>
                <a:rect b="b" l="l" r="r" t="t"/>
                <a:pathLst>
                  <a:path extrusionOk="0" h="200" w="176">
                    <a:moveTo>
                      <a:pt x="175" y="0"/>
                    </a:moveTo>
                    <a:lnTo>
                      <a:pt x="50" y="46"/>
                    </a:lnTo>
                    <a:lnTo>
                      <a:pt x="50" y="144"/>
                    </a:lnTo>
                    <a:cubicBezTo>
                      <a:pt x="45" y="140"/>
                      <a:pt x="39" y="137"/>
                      <a:pt x="32" y="137"/>
                    </a:cubicBezTo>
                    <a:cubicBezTo>
                      <a:pt x="14" y="137"/>
                      <a:pt x="0" y="152"/>
                      <a:pt x="0" y="169"/>
                    </a:cubicBezTo>
                    <a:cubicBezTo>
                      <a:pt x="0" y="186"/>
                      <a:pt x="14" y="200"/>
                      <a:pt x="32" y="200"/>
                    </a:cubicBezTo>
                    <a:cubicBezTo>
                      <a:pt x="48" y="200"/>
                      <a:pt x="62" y="187"/>
                      <a:pt x="63" y="170"/>
                    </a:cubicBezTo>
                    <a:lnTo>
                      <a:pt x="63" y="170"/>
                    </a:lnTo>
                    <a:lnTo>
                      <a:pt x="63" y="169"/>
                    </a:lnTo>
                    <a:lnTo>
                      <a:pt x="63" y="85"/>
                    </a:lnTo>
                    <a:lnTo>
                      <a:pt x="163" y="50"/>
                    </a:lnTo>
                    <a:lnTo>
                      <a:pt x="163" y="106"/>
                    </a:lnTo>
                    <a:cubicBezTo>
                      <a:pt x="158" y="102"/>
                      <a:pt x="151" y="100"/>
                      <a:pt x="144" y="100"/>
                    </a:cubicBezTo>
                    <a:cubicBezTo>
                      <a:pt x="127" y="100"/>
                      <a:pt x="113" y="114"/>
                      <a:pt x="113" y="131"/>
                    </a:cubicBezTo>
                    <a:cubicBezTo>
                      <a:pt x="113" y="148"/>
                      <a:pt x="127" y="162"/>
                      <a:pt x="144" y="162"/>
                    </a:cubicBezTo>
                    <a:cubicBezTo>
                      <a:pt x="161" y="162"/>
                      <a:pt x="176" y="148"/>
                      <a:pt x="176" y="131"/>
                    </a:cubicBezTo>
                    <a:cubicBezTo>
                      <a:pt x="176" y="130"/>
                      <a:pt x="175" y="129"/>
                      <a:pt x="175" y="128"/>
                    </a:cubicBezTo>
                    <a:lnTo>
                      <a:pt x="175" y="128"/>
                    </a:lnTo>
                    <a:lnTo>
                      <a:pt x="175" y="0"/>
                    </a:lnTo>
                    <a:close/>
                    <a:moveTo>
                      <a:pt x="163" y="18"/>
                    </a:moveTo>
                    <a:lnTo>
                      <a:pt x="163" y="36"/>
                    </a:lnTo>
                    <a:lnTo>
                      <a:pt x="63" y="72"/>
                    </a:lnTo>
                    <a:lnTo>
                      <a:pt x="63" y="54"/>
                    </a:lnTo>
                    <a:lnTo>
                      <a:pt x="163" y="18"/>
                    </a:lnTo>
                    <a:close/>
                    <a:moveTo>
                      <a:pt x="144" y="112"/>
                    </a:moveTo>
                    <a:cubicBezTo>
                      <a:pt x="155" y="112"/>
                      <a:pt x="163" y="121"/>
                      <a:pt x="163" y="131"/>
                    </a:cubicBezTo>
                    <a:cubicBezTo>
                      <a:pt x="163" y="142"/>
                      <a:pt x="155" y="150"/>
                      <a:pt x="144" y="150"/>
                    </a:cubicBezTo>
                    <a:cubicBezTo>
                      <a:pt x="134" y="150"/>
                      <a:pt x="126" y="142"/>
                      <a:pt x="126" y="131"/>
                    </a:cubicBezTo>
                    <a:cubicBezTo>
                      <a:pt x="126" y="121"/>
                      <a:pt x="134" y="112"/>
                      <a:pt x="144" y="112"/>
                    </a:cubicBezTo>
                    <a:close/>
                    <a:moveTo>
                      <a:pt x="32" y="150"/>
                    </a:moveTo>
                    <a:cubicBezTo>
                      <a:pt x="42" y="150"/>
                      <a:pt x="50" y="158"/>
                      <a:pt x="50" y="169"/>
                    </a:cubicBezTo>
                    <a:cubicBezTo>
                      <a:pt x="50" y="179"/>
                      <a:pt x="42" y="187"/>
                      <a:pt x="32" y="187"/>
                    </a:cubicBezTo>
                    <a:cubicBezTo>
                      <a:pt x="21" y="187"/>
                      <a:pt x="13" y="179"/>
                      <a:pt x="13" y="169"/>
                    </a:cubicBezTo>
                    <a:cubicBezTo>
                      <a:pt x="13" y="158"/>
                      <a:pt x="21" y="150"/>
                      <a:pt x="32" y="150"/>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9" name="Google Shape;229;p3"/>
              <p:cNvGrpSpPr/>
              <p:nvPr/>
            </p:nvGrpSpPr>
            <p:grpSpPr>
              <a:xfrm>
                <a:off x="6629976" y="5512937"/>
                <a:ext cx="805354" cy="337692"/>
                <a:chOff x="5689601" y="-432464"/>
                <a:chExt cx="12724740" cy="5335588"/>
              </a:xfrm>
            </p:grpSpPr>
            <p:sp>
              <p:nvSpPr>
                <p:cNvPr id="230" name="Google Shape;230;p3"/>
                <p:cNvSpPr/>
                <p:nvPr/>
              </p:nvSpPr>
              <p:spPr>
                <a:xfrm>
                  <a:off x="5689601" y="741363"/>
                  <a:ext cx="749300" cy="358775"/>
                </a:xfrm>
                <a:custGeom>
                  <a:rect b="b" l="l" r="r" t="t"/>
                  <a:pathLst>
                    <a:path extrusionOk="0" h="47" w="98">
                      <a:moveTo>
                        <a:pt x="93" y="24"/>
                      </a:moveTo>
                      <a:cubicBezTo>
                        <a:pt x="69" y="0"/>
                        <a:pt x="30" y="0"/>
                        <a:pt x="5" y="24"/>
                      </a:cubicBezTo>
                      <a:cubicBezTo>
                        <a:pt x="0" y="29"/>
                        <a:pt x="0" y="37"/>
                        <a:pt x="5" y="42"/>
                      </a:cubicBezTo>
                      <a:cubicBezTo>
                        <a:pt x="10" y="47"/>
                        <a:pt x="18" y="47"/>
                        <a:pt x="23" y="42"/>
                      </a:cubicBezTo>
                      <a:cubicBezTo>
                        <a:pt x="38" y="27"/>
                        <a:pt x="62" y="27"/>
                        <a:pt x="75" y="42"/>
                      </a:cubicBezTo>
                      <a:cubicBezTo>
                        <a:pt x="80" y="47"/>
                        <a:pt x="88" y="47"/>
                        <a:pt x="93" y="42"/>
                      </a:cubicBezTo>
                      <a:cubicBezTo>
                        <a:pt x="98" y="37"/>
                        <a:pt x="98" y="28"/>
                        <a:pt x="93" y="24"/>
                      </a:cubicBezTo>
                      <a:close/>
                    </a:path>
                  </a:pathLst>
                </a:custGeom>
                <a:solidFill>
                  <a:srgbClr val="0182D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3"/>
                <p:cNvSpPr/>
                <p:nvPr/>
              </p:nvSpPr>
              <p:spPr>
                <a:xfrm>
                  <a:off x="13399428" y="-432464"/>
                  <a:ext cx="5014913" cy="5335588"/>
                </a:xfrm>
                <a:custGeom>
                  <a:rect b="b" l="l" r="r" t="t"/>
                  <a:pathLst>
                    <a:path extrusionOk="0" h="698" w="656">
                      <a:moveTo>
                        <a:pt x="638" y="409"/>
                      </a:moveTo>
                      <a:lnTo>
                        <a:pt x="544" y="331"/>
                      </a:lnTo>
                      <a:lnTo>
                        <a:pt x="544" y="265"/>
                      </a:lnTo>
                      <a:cubicBezTo>
                        <a:pt x="544" y="245"/>
                        <a:pt x="528" y="229"/>
                        <a:pt x="508" y="229"/>
                      </a:cubicBezTo>
                      <a:cubicBezTo>
                        <a:pt x="488" y="229"/>
                        <a:pt x="472" y="245"/>
                        <a:pt x="472" y="265"/>
                      </a:cubicBezTo>
                      <a:lnTo>
                        <a:pt x="472" y="273"/>
                      </a:lnTo>
                      <a:lnTo>
                        <a:pt x="407" y="219"/>
                      </a:lnTo>
                      <a:cubicBezTo>
                        <a:pt x="409" y="184"/>
                        <a:pt x="410" y="159"/>
                        <a:pt x="410" y="150"/>
                      </a:cubicBezTo>
                      <a:cubicBezTo>
                        <a:pt x="411" y="96"/>
                        <a:pt x="377" y="0"/>
                        <a:pt x="328" y="0"/>
                      </a:cubicBezTo>
                      <a:cubicBezTo>
                        <a:pt x="279" y="0"/>
                        <a:pt x="246" y="96"/>
                        <a:pt x="246" y="148"/>
                      </a:cubicBezTo>
                      <a:cubicBezTo>
                        <a:pt x="246" y="156"/>
                        <a:pt x="247" y="183"/>
                        <a:pt x="249" y="216"/>
                      </a:cubicBezTo>
                      <a:lnTo>
                        <a:pt x="184" y="270"/>
                      </a:lnTo>
                      <a:lnTo>
                        <a:pt x="184" y="263"/>
                      </a:lnTo>
                      <a:cubicBezTo>
                        <a:pt x="184" y="242"/>
                        <a:pt x="168" y="226"/>
                        <a:pt x="148" y="226"/>
                      </a:cubicBezTo>
                      <a:cubicBezTo>
                        <a:pt x="128" y="226"/>
                        <a:pt x="112" y="243"/>
                        <a:pt x="112" y="263"/>
                      </a:cubicBezTo>
                      <a:lnTo>
                        <a:pt x="112" y="329"/>
                      </a:lnTo>
                      <a:lnTo>
                        <a:pt x="18" y="406"/>
                      </a:lnTo>
                      <a:cubicBezTo>
                        <a:pt x="4" y="418"/>
                        <a:pt x="0" y="435"/>
                        <a:pt x="5" y="450"/>
                      </a:cubicBezTo>
                      <a:cubicBezTo>
                        <a:pt x="12" y="466"/>
                        <a:pt x="25" y="476"/>
                        <a:pt x="43" y="476"/>
                      </a:cubicBezTo>
                      <a:lnTo>
                        <a:pt x="44" y="476"/>
                      </a:lnTo>
                      <a:cubicBezTo>
                        <a:pt x="117" y="466"/>
                        <a:pt x="192" y="461"/>
                        <a:pt x="268" y="459"/>
                      </a:cubicBezTo>
                      <a:cubicBezTo>
                        <a:pt x="270" y="486"/>
                        <a:pt x="273" y="510"/>
                        <a:pt x="277" y="531"/>
                      </a:cubicBezTo>
                      <a:lnTo>
                        <a:pt x="189" y="591"/>
                      </a:lnTo>
                      <a:cubicBezTo>
                        <a:pt x="185" y="594"/>
                        <a:pt x="184" y="598"/>
                        <a:pt x="184" y="601"/>
                      </a:cubicBezTo>
                      <a:lnTo>
                        <a:pt x="184" y="659"/>
                      </a:lnTo>
                      <a:cubicBezTo>
                        <a:pt x="184" y="662"/>
                        <a:pt x="185" y="666"/>
                        <a:pt x="189" y="669"/>
                      </a:cubicBezTo>
                      <a:cubicBezTo>
                        <a:pt x="192" y="670"/>
                        <a:pt x="194" y="671"/>
                        <a:pt x="197" y="671"/>
                      </a:cubicBezTo>
                      <a:lnTo>
                        <a:pt x="200" y="671"/>
                      </a:lnTo>
                      <a:lnTo>
                        <a:pt x="296" y="641"/>
                      </a:lnTo>
                      <a:cubicBezTo>
                        <a:pt x="308" y="698"/>
                        <a:pt x="319" y="698"/>
                        <a:pt x="328" y="698"/>
                      </a:cubicBezTo>
                      <a:cubicBezTo>
                        <a:pt x="337" y="698"/>
                        <a:pt x="348" y="698"/>
                        <a:pt x="361" y="641"/>
                      </a:cubicBezTo>
                      <a:lnTo>
                        <a:pt x="456" y="671"/>
                      </a:lnTo>
                      <a:lnTo>
                        <a:pt x="459" y="671"/>
                      </a:lnTo>
                      <a:cubicBezTo>
                        <a:pt x="462" y="671"/>
                        <a:pt x="464" y="670"/>
                        <a:pt x="467" y="669"/>
                      </a:cubicBezTo>
                      <a:cubicBezTo>
                        <a:pt x="469" y="666"/>
                        <a:pt x="472" y="662"/>
                        <a:pt x="472" y="659"/>
                      </a:cubicBezTo>
                      <a:lnTo>
                        <a:pt x="472" y="601"/>
                      </a:lnTo>
                      <a:cubicBezTo>
                        <a:pt x="472" y="598"/>
                        <a:pt x="469" y="594"/>
                        <a:pt x="467" y="591"/>
                      </a:cubicBezTo>
                      <a:lnTo>
                        <a:pt x="379" y="531"/>
                      </a:lnTo>
                      <a:cubicBezTo>
                        <a:pt x="382" y="510"/>
                        <a:pt x="384" y="486"/>
                        <a:pt x="388" y="459"/>
                      </a:cubicBezTo>
                      <a:cubicBezTo>
                        <a:pt x="464" y="461"/>
                        <a:pt x="539" y="466"/>
                        <a:pt x="612" y="476"/>
                      </a:cubicBezTo>
                      <a:lnTo>
                        <a:pt x="613" y="476"/>
                      </a:lnTo>
                      <a:cubicBezTo>
                        <a:pt x="631" y="476"/>
                        <a:pt x="644" y="466"/>
                        <a:pt x="651" y="450"/>
                      </a:cubicBezTo>
                      <a:cubicBezTo>
                        <a:pt x="656" y="436"/>
                        <a:pt x="651" y="419"/>
                        <a:pt x="638" y="409"/>
                      </a:cubicBezTo>
                      <a:close/>
                      <a:moveTo>
                        <a:pt x="497" y="264"/>
                      </a:moveTo>
                      <a:cubicBezTo>
                        <a:pt x="497" y="258"/>
                        <a:pt x="502" y="253"/>
                        <a:pt x="508" y="253"/>
                      </a:cubicBezTo>
                      <a:cubicBezTo>
                        <a:pt x="514" y="253"/>
                        <a:pt x="519" y="258"/>
                        <a:pt x="519" y="264"/>
                      </a:cubicBezTo>
                      <a:lnTo>
                        <a:pt x="519" y="310"/>
                      </a:lnTo>
                      <a:lnTo>
                        <a:pt x="496" y="291"/>
                      </a:lnTo>
                      <a:lnTo>
                        <a:pt x="496" y="264"/>
                      </a:lnTo>
                      <a:lnTo>
                        <a:pt x="497" y="264"/>
                      </a:lnTo>
                      <a:close/>
                      <a:moveTo>
                        <a:pt x="137" y="264"/>
                      </a:moveTo>
                      <a:cubicBezTo>
                        <a:pt x="137" y="258"/>
                        <a:pt x="142" y="253"/>
                        <a:pt x="148" y="253"/>
                      </a:cubicBezTo>
                      <a:cubicBezTo>
                        <a:pt x="154" y="253"/>
                        <a:pt x="159" y="258"/>
                        <a:pt x="159" y="264"/>
                      </a:cubicBezTo>
                      <a:lnTo>
                        <a:pt x="159" y="291"/>
                      </a:lnTo>
                      <a:lnTo>
                        <a:pt x="136" y="310"/>
                      </a:lnTo>
                      <a:lnTo>
                        <a:pt x="136" y="264"/>
                      </a:lnTo>
                      <a:lnTo>
                        <a:pt x="137" y="264"/>
                      </a:lnTo>
                      <a:close/>
                      <a:moveTo>
                        <a:pt x="43" y="455"/>
                      </a:moveTo>
                      <a:cubicBezTo>
                        <a:pt x="33" y="455"/>
                        <a:pt x="29" y="447"/>
                        <a:pt x="29" y="445"/>
                      </a:cubicBezTo>
                      <a:cubicBezTo>
                        <a:pt x="28" y="443"/>
                        <a:pt x="26" y="434"/>
                        <a:pt x="34" y="428"/>
                      </a:cubicBezTo>
                      <a:lnTo>
                        <a:pt x="252" y="248"/>
                      </a:lnTo>
                      <a:cubicBezTo>
                        <a:pt x="256" y="301"/>
                        <a:pt x="261" y="370"/>
                        <a:pt x="267" y="438"/>
                      </a:cubicBezTo>
                      <a:lnTo>
                        <a:pt x="267" y="438"/>
                      </a:lnTo>
                      <a:cubicBezTo>
                        <a:pt x="191" y="439"/>
                        <a:pt x="116" y="445"/>
                        <a:pt x="43" y="455"/>
                      </a:cubicBezTo>
                      <a:close/>
                      <a:moveTo>
                        <a:pt x="208" y="645"/>
                      </a:moveTo>
                      <a:lnTo>
                        <a:pt x="208" y="610"/>
                      </a:lnTo>
                      <a:lnTo>
                        <a:pt x="281" y="560"/>
                      </a:lnTo>
                      <a:cubicBezTo>
                        <a:pt x="284" y="584"/>
                        <a:pt x="287" y="603"/>
                        <a:pt x="291" y="619"/>
                      </a:cubicBezTo>
                      <a:lnTo>
                        <a:pt x="208" y="645"/>
                      </a:lnTo>
                      <a:close/>
                      <a:moveTo>
                        <a:pt x="328" y="671"/>
                      </a:moveTo>
                      <a:cubicBezTo>
                        <a:pt x="299" y="613"/>
                        <a:pt x="269" y="209"/>
                        <a:pt x="269" y="148"/>
                      </a:cubicBezTo>
                      <a:cubicBezTo>
                        <a:pt x="269" y="100"/>
                        <a:pt x="301" y="24"/>
                        <a:pt x="328" y="24"/>
                      </a:cubicBezTo>
                      <a:cubicBezTo>
                        <a:pt x="356" y="24"/>
                        <a:pt x="387" y="100"/>
                        <a:pt x="387" y="148"/>
                      </a:cubicBezTo>
                      <a:cubicBezTo>
                        <a:pt x="387" y="209"/>
                        <a:pt x="357" y="613"/>
                        <a:pt x="328" y="671"/>
                      </a:cubicBezTo>
                      <a:close/>
                      <a:moveTo>
                        <a:pt x="448" y="610"/>
                      </a:moveTo>
                      <a:lnTo>
                        <a:pt x="448" y="645"/>
                      </a:lnTo>
                      <a:lnTo>
                        <a:pt x="366" y="620"/>
                      </a:lnTo>
                      <a:cubicBezTo>
                        <a:pt x="368" y="604"/>
                        <a:pt x="372" y="585"/>
                        <a:pt x="376" y="561"/>
                      </a:cubicBezTo>
                      <a:lnTo>
                        <a:pt x="448" y="610"/>
                      </a:lnTo>
                      <a:close/>
                      <a:moveTo>
                        <a:pt x="627" y="444"/>
                      </a:moveTo>
                      <a:cubicBezTo>
                        <a:pt x="626" y="446"/>
                        <a:pt x="622" y="454"/>
                        <a:pt x="613" y="454"/>
                      </a:cubicBezTo>
                      <a:cubicBezTo>
                        <a:pt x="541" y="445"/>
                        <a:pt x="466" y="439"/>
                        <a:pt x="389" y="438"/>
                      </a:cubicBezTo>
                      <a:lnTo>
                        <a:pt x="389" y="438"/>
                      </a:lnTo>
                      <a:cubicBezTo>
                        <a:pt x="396" y="370"/>
                        <a:pt x="402" y="301"/>
                        <a:pt x="404" y="248"/>
                      </a:cubicBezTo>
                      <a:lnTo>
                        <a:pt x="622" y="428"/>
                      </a:lnTo>
                      <a:cubicBezTo>
                        <a:pt x="631" y="434"/>
                        <a:pt x="628" y="441"/>
                        <a:pt x="627" y="444"/>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232" name="Google Shape;232;p3"/>
            <p:cNvGrpSpPr/>
            <p:nvPr/>
          </p:nvGrpSpPr>
          <p:grpSpPr>
            <a:xfrm>
              <a:off x="5169729" y="6027840"/>
              <a:ext cx="2665507" cy="333403"/>
              <a:chOff x="5169729" y="6027840"/>
              <a:chExt cx="2665507" cy="333403"/>
            </a:xfrm>
          </p:grpSpPr>
          <p:sp>
            <p:nvSpPr>
              <p:cNvPr id="233" name="Google Shape;233;p3"/>
              <p:cNvSpPr txBox="1"/>
              <p:nvPr/>
            </p:nvSpPr>
            <p:spPr>
              <a:xfrm>
                <a:off x="5169729" y="6027840"/>
                <a:ext cx="856326"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farming</a:t>
                </a:r>
                <a:endParaRPr/>
              </a:p>
            </p:txBody>
          </p:sp>
          <p:sp>
            <p:nvSpPr>
              <p:cNvPr id="234" name="Google Shape;234;p3"/>
              <p:cNvSpPr txBox="1"/>
              <p:nvPr/>
            </p:nvSpPr>
            <p:spPr>
              <a:xfrm>
                <a:off x="5439722" y="6055034"/>
                <a:ext cx="1849228"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Music</a:t>
                </a:r>
                <a:endParaRPr/>
              </a:p>
            </p:txBody>
          </p:sp>
          <p:sp>
            <p:nvSpPr>
              <p:cNvPr id="235" name="Google Shape;235;p3"/>
              <p:cNvSpPr txBox="1"/>
              <p:nvPr/>
            </p:nvSpPr>
            <p:spPr>
              <a:xfrm>
                <a:off x="6809594" y="6055035"/>
                <a:ext cx="1025642"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dk1"/>
                  </a:solidFill>
                  <a:latin typeface="Arial"/>
                  <a:ea typeface="Arial"/>
                  <a:cs typeface="Arial"/>
                  <a:sym typeface="Arial"/>
                </a:endParaRPr>
              </a:p>
            </p:txBody>
          </p:sp>
          <p:sp>
            <p:nvSpPr>
              <p:cNvPr id="236" name="Google Shape;236;p3"/>
              <p:cNvSpPr txBox="1"/>
              <p:nvPr/>
            </p:nvSpPr>
            <p:spPr>
              <a:xfrm>
                <a:off x="6689278" y="6055036"/>
                <a:ext cx="967623"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Travelling</a:t>
                </a:r>
                <a:endParaRPr/>
              </a:p>
            </p:txBody>
          </p:sp>
        </p:grpSp>
      </p:grpSp>
      <p:grpSp>
        <p:nvGrpSpPr>
          <p:cNvPr id="237" name="Google Shape;237;p3"/>
          <p:cNvGrpSpPr/>
          <p:nvPr/>
        </p:nvGrpSpPr>
        <p:grpSpPr>
          <a:xfrm>
            <a:off x="1387492" y="1815325"/>
            <a:ext cx="2469003" cy="463728"/>
            <a:chOff x="487036" y="1913174"/>
            <a:chExt cx="3070508" cy="576700"/>
          </a:xfrm>
        </p:grpSpPr>
        <p:sp>
          <p:nvSpPr>
            <p:cNvPr id="238" name="Google Shape;238;p3"/>
            <p:cNvSpPr txBox="1"/>
            <p:nvPr/>
          </p:nvSpPr>
          <p:spPr>
            <a:xfrm>
              <a:off x="1107818" y="1992290"/>
              <a:ext cx="2449726" cy="49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Education</a:t>
              </a:r>
              <a:endParaRPr/>
            </a:p>
          </p:txBody>
        </p:sp>
        <p:grpSp>
          <p:nvGrpSpPr>
            <p:cNvPr id="239" name="Google Shape;239;p3"/>
            <p:cNvGrpSpPr/>
            <p:nvPr/>
          </p:nvGrpSpPr>
          <p:grpSpPr>
            <a:xfrm>
              <a:off x="487036" y="1913174"/>
              <a:ext cx="2805564" cy="556074"/>
              <a:chOff x="2005471" y="1845456"/>
              <a:chExt cx="2805564" cy="556074"/>
            </a:xfrm>
          </p:grpSpPr>
          <p:cxnSp>
            <p:nvCxnSpPr>
              <p:cNvPr id="240" name="Google Shape;240;p3"/>
              <p:cNvCxnSpPr/>
              <p:nvPr/>
            </p:nvCxnSpPr>
            <p:spPr>
              <a:xfrm>
                <a:off x="2525035" y="2401530"/>
                <a:ext cx="2286000" cy="0"/>
              </a:xfrm>
              <a:prstGeom prst="straightConnector1">
                <a:avLst/>
              </a:prstGeom>
              <a:noFill/>
              <a:ln cap="flat" cmpd="sng" w="19050">
                <a:solidFill>
                  <a:srgbClr val="595959"/>
                </a:solidFill>
                <a:prstDash val="dot"/>
                <a:round/>
                <a:headEnd len="sm" w="sm" type="none"/>
                <a:tailEnd len="sm" w="sm" type="none"/>
              </a:ln>
            </p:spPr>
          </p:cxnSp>
          <p:grpSp>
            <p:nvGrpSpPr>
              <p:cNvPr id="241" name="Google Shape;241;p3"/>
              <p:cNvGrpSpPr/>
              <p:nvPr/>
            </p:nvGrpSpPr>
            <p:grpSpPr>
              <a:xfrm>
                <a:off x="2005471" y="1845456"/>
                <a:ext cx="505728" cy="505728"/>
                <a:chOff x="267481" y="1589486"/>
                <a:chExt cx="652064" cy="652064"/>
              </a:xfrm>
            </p:grpSpPr>
            <p:sp>
              <p:nvSpPr>
                <p:cNvPr id="242" name="Google Shape;242;p3"/>
                <p:cNvSpPr/>
                <p:nvPr/>
              </p:nvSpPr>
              <p:spPr>
                <a:xfrm>
                  <a:off x="267481" y="1589486"/>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43" name="Google Shape;243;p3"/>
                <p:cNvGrpSpPr/>
                <p:nvPr/>
              </p:nvGrpSpPr>
              <p:grpSpPr>
                <a:xfrm>
                  <a:off x="387583" y="1723227"/>
                  <a:ext cx="411860" cy="384582"/>
                  <a:chOff x="2950305" y="3680063"/>
                  <a:chExt cx="2732405" cy="2551430"/>
                </a:xfrm>
              </p:grpSpPr>
              <p:sp>
                <p:nvSpPr>
                  <p:cNvPr id="244" name="Google Shape;244;p3"/>
                  <p:cNvSpPr/>
                  <p:nvPr/>
                </p:nvSpPr>
                <p:spPr>
                  <a:xfrm>
                    <a:off x="4767040" y="5953363"/>
                    <a:ext cx="146685" cy="278130"/>
                  </a:xfrm>
                  <a:custGeom>
                    <a:rect b="b" l="l" r="r" t="t"/>
                    <a:pathLst>
                      <a:path extrusionOk="0" h="652" w="343">
                        <a:moveTo>
                          <a:pt x="251" y="15"/>
                        </a:moveTo>
                        <a:cubicBezTo>
                          <a:pt x="194" y="0"/>
                          <a:pt x="136" y="35"/>
                          <a:pt x="122" y="92"/>
                        </a:cubicBezTo>
                        <a:lnTo>
                          <a:pt x="15" y="519"/>
                        </a:lnTo>
                        <a:cubicBezTo>
                          <a:pt x="0" y="576"/>
                          <a:pt x="35" y="634"/>
                          <a:pt x="93" y="648"/>
                        </a:cubicBezTo>
                        <a:cubicBezTo>
                          <a:pt x="101" y="651"/>
                          <a:pt x="110" y="652"/>
                          <a:pt x="118" y="652"/>
                        </a:cubicBezTo>
                        <a:cubicBezTo>
                          <a:pt x="166" y="652"/>
                          <a:pt x="210" y="619"/>
                          <a:pt x="222" y="571"/>
                        </a:cubicBezTo>
                        <a:lnTo>
                          <a:pt x="328" y="144"/>
                        </a:lnTo>
                        <a:cubicBezTo>
                          <a:pt x="343" y="87"/>
                          <a:pt x="308" y="29"/>
                          <a:pt x="251"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3"/>
                  <p:cNvSpPr/>
                  <p:nvPr/>
                </p:nvSpPr>
                <p:spPr>
                  <a:xfrm>
                    <a:off x="2950305" y="4363958"/>
                    <a:ext cx="1918970" cy="683260"/>
                  </a:xfrm>
                  <a:custGeom>
                    <a:rect b="b" l="l" r="r" t="t"/>
                    <a:pathLst>
                      <a:path extrusionOk="0" h="1600" w="4494">
                        <a:moveTo>
                          <a:pt x="3200" y="1600"/>
                        </a:moveTo>
                        <a:cubicBezTo>
                          <a:pt x="3214" y="1600"/>
                          <a:pt x="3228" y="1598"/>
                          <a:pt x="3241" y="1592"/>
                        </a:cubicBezTo>
                        <a:lnTo>
                          <a:pt x="4414" y="1107"/>
                        </a:lnTo>
                        <a:cubicBezTo>
                          <a:pt x="4468" y="1084"/>
                          <a:pt x="4494" y="1022"/>
                          <a:pt x="4472" y="967"/>
                        </a:cubicBezTo>
                        <a:cubicBezTo>
                          <a:pt x="4449" y="913"/>
                          <a:pt x="4387" y="887"/>
                          <a:pt x="4332" y="910"/>
                        </a:cubicBezTo>
                        <a:lnTo>
                          <a:pt x="3200" y="1378"/>
                        </a:lnTo>
                        <a:lnTo>
                          <a:pt x="213" y="142"/>
                        </a:lnTo>
                        <a:lnTo>
                          <a:pt x="213" y="107"/>
                        </a:lnTo>
                        <a:cubicBezTo>
                          <a:pt x="213" y="48"/>
                          <a:pt x="166" y="0"/>
                          <a:pt x="107" y="0"/>
                        </a:cubicBezTo>
                        <a:cubicBezTo>
                          <a:pt x="48" y="0"/>
                          <a:pt x="0" y="48"/>
                          <a:pt x="0" y="107"/>
                        </a:cubicBezTo>
                        <a:lnTo>
                          <a:pt x="0" y="214"/>
                        </a:lnTo>
                        <a:cubicBezTo>
                          <a:pt x="0" y="257"/>
                          <a:pt x="26" y="296"/>
                          <a:pt x="66" y="312"/>
                        </a:cubicBezTo>
                        <a:lnTo>
                          <a:pt x="3159" y="1592"/>
                        </a:lnTo>
                        <a:cubicBezTo>
                          <a:pt x="3172" y="1598"/>
                          <a:pt x="3186" y="1600"/>
                          <a:pt x="3200" y="160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3"/>
                  <p:cNvSpPr/>
                  <p:nvPr/>
                </p:nvSpPr>
                <p:spPr>
                  <a:xfrm>
                    <a:off x="3405600" y="4819888"/>
                    <a:ext cx="1463675" cy="865505"/>
                  </a:xfrm>
                  <a:custGeom>
                    <a:rect b="b" l="l" r="r" t="t"/>
                    <a:pathLst>
                      <a:path extrusionOk="0" h="2027" w="3428">
                        <a:moveTo>
                          <a:pt x="3402" y="1626"/>
                        </a:moveTo>
                        <a:cubicBezTo>
                          <a:pt x="3376" y="1573"/>
                          <a:pt x="3312" y="1552"/>
                          <a:pt x="3259" y="1578"/>
                        </a:cubicBezTo>
                        <a:cubicBezTo>
                          <a:pt x="3057" y="1678"/>
                          <a:pt x="2718" y="1794"/>
                          <a:pt x="2240" y="1810"/>
                        </a:cubicBezTo>
                        <a:lnTo>
                          <a:pt x="2240" y="853"/>
                        </a:lnTo>
                        <a:cubicBezTo>
                          <a:pt x="2240" y="794"/>
                          <a:pt x="2192" y="747"/>
                          <a:pt x="2133" y="747"/>
                        </a:cubicBezTo>
                        <a:cubicBezTo>
                          <a:pt x="2074" y="747"/>
                          <a:pt x="2026" y="794"/>
                          <a:pt x="2026" y="853"/>
                        </a:cubicBezTo>
                        <a:lnTo>
                          <a:pt x="2026" y="1809"/>
                        </a:lnTo>
                        <a:cubicBezTo>
                          <a:pt x="702" y="1767"/>
                          <a:pt x="274" y="965"/>
                          <a:pt x="213" y="831"/>
                        </a:cubicBezTo>
                        <a:lnTo>
                          <a:pt x="213" y="107"/>
                        </a:lnTo>
                        <a:cubicBezTo>
                          <a:pt x="213" y="48"/>
                          <a:pt x="165" y="0"/>
                          <a:pt x="106" y="0"/>
                        </a:cubicBezTo>
                        <a:cubicBezTo>
                          <a:pt x="47" y="0"/>
                          <a:pt x="0" y="48"/>
                          <a:pt x="0" y="107"/>
                        </a:cubicBezTo>
                        <a:lnTo>
                          <a:pt x="0" y="853"/>
                        </a:lnTo>
                        <a:cubicBezTo>
                          <a:pt x="0" y="867"/>
                          <a:pt x="2" y="880"/>
                          <a:pt x="7" y="893"/>
                        </a:cubicBezTo>
                        <a:cubicBezTo>
                          <a:pt x="26" y="939"/>
                          <a:pt x="480" y="2027"/>
                          <a:pt x="2133" y="2027"/>
                        </a:cubicBezTo>
                        <a:cubicBezTo>
                          <a:pt x="2711" y="2027"/>
                          <a:pt x="3116" y="1886"/>
                          <a:pt x="3354" y="1769"/>
                        </a:cubicBezTo>
                        <a:cubicBezTo>
                          <a:pt x="3406" y="1743"/>
                          <a:pt x="3428" y="1679"/>
                          <a:pt x="3402" y="162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3"/>
                  <p:cNvSpPr/>
                  <p:nvPr/>
                </p:nvSpPr>
                <p:spPr>
                  <a:xfrm>
                    <a:off x="4953730" y="6003528"/>
                    <a:ext cx="91440" cy="227965"/>
                  </a:xfrm>
                  <a:custGeom>
                    <a:rect b="b" l="l" r="r" t="t"/>
                    <a:pathLst>
                      <a:path extrusionOk="0" h="534" w="214">
                        <a:moveTo>
                          <a:pt x="107" y="0"/>
                        </a:moveTo>
                        <a:cubicBezTo>
                          <a:pt x="48" y="0"/>
                          <a:pt x="0" y="48"/>
                          <a:pt x="0" y="107"/>
                        </a:cubicBezTo>
                        <a:lnTo>
                          <a:pt x="0" y="427"/>
                        </a:lnTo>
                        <a:cubicBezTo>
                          <a:pt x="0" y="486"/>
                          <a:pt x="48" y="534"/>
                          <a:pt x="107" y="534"/>
                        </a:cubicBezTo>
                        <a:cubicBezTo>
                          <a:pt x="166" y="534"/>
                          <a:pt x="214" y="486"/>
                          <a:pt x="214" y="427"/>
                        </a:cubicBezTo>
                        <a:lnTo>
                          <a:pt x="214" y="107"/>
                        </a:lnTo>
                        <a:cubicBezTo>
                          <a:pt x="214" y="48"/>
                          <a:pt x="166" y="0"/>
                          <a:pt x="107"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3"/>
                  <p:cNvSpPr/>
                  <p:nvPr/>
                </p:nvSpPr>
                <p:spPr>
                  <a:xfrm>
                    <a:off x="2950305" y="3680063"/>
                    <a:ext cx="2732405" cy="2278380"/>
                  </a:xfrm>
                  <a:custGeom>
                    <a:rect b="b" l="l" r="r" t="t"/>
                    <a:pathLst>
                      <a:path extrusionOk="0" h="5336" w="6400">
                        <a:moveTo>
                          <a:pt x="6293" y="1602"/>
                        </a:moveTo>
                        <a:cubicBezTo>
                          <a:pt x="6234" y="1602"/>
                          <a:pt x="6187" y="1650"/>
                          <a:pt x="6187" y="1709"/>
                        </a:cubicBezTo>
                        <a:lnTo>
                          <a:pt x="6187" y="1744"/>
                        </a:lnTo>
                        <a:lnTo>
                          <a:pt x="4907" y="2271"/>
                        </a:lnTo>
                        <a:lnTo>
                          <a:pt x="4907" y="2078"/>
                        </a:lnTo>
                        <a:lnTo>
                          <a:pt x="6334" y="1488"/>
                        </a:lnTo>
                        <a:cubicBezTo>
                          <a:pt x="6374" y="1471"/>
                          <a:pt x="6400" y="1432"/>
                          <a:pt x="6400" y="1389"/>
                        </a:cubicBezTo>
                        <a:cubicBezTo>
                          <a:pt x="6400" y="1346"/>
                          <a:pt x="6374" y="1307"/>
                          <a:pt x="6334" y="1290"/>
                        </a:cubicBezTo>
                        <a:lnTo>
                          <a:pt x="3241" y="10"/>
                        </a:lnTo>
                        <a:cubicBezTo>
                          <a:pt x="3215" y="0"/>
                          <a:pt x="3185" y="0"/>
                          <a:pt x="3159" y="10"/>
                        </a:cubicBezTo>
                        <a:lnTo>
                          <a:pt x="66" y="1290"/>
                        </a:lnTo>
                        <a:cubicBezTo>
                          <a:pt x="26" y="1307"/>
                          <a:pt x="0" y="1346"/>
                          <a:pt x="0" y="1389"/>
                        </a:cubicBezTo>
                        <a:cubicBezTo>
                          <a:pt x="0" y="1432"/>
                          <a:pt x="26" y="1471"/>
                          <a:pt x="66" y="1488"/>
                        </a:cubicBezTo>
                        <a:lnTo>
                          <a:pt x="3159" y="2768"/>
                        </a:lnTo>
                        <a:cubicBezTo>
                          <a:pt x="3172" y="2773"/>
                          <a:pt x="3186" y="2776"/>
                          <a:pt x="3200" y="2776"/>
                        </a:cubicBezTo>
                        <a:cubicBezTo>
                          <a:pt x="3214" y="2776"/>
                          <a:pt x="3228" y="2773"/>
                          <a:pt x="3241" y="2768"/>
                        </a:cubicBezTo>
                        <a:lnTo>
                          <a:pt x="4359" y="2305"/>
                        </a:lnTo>
                        <a:cubicBezTo>
                          <a:pt x="4414" y="2282"/>
                          <a:pt x="4440" y="2220"/>
                          <a:pt x="4417" y="2165"/>
                        </a:cubicBezTo>
                        <a:cubicBezTo>
                          <a:pt x="4395" y="2111"/>
                          <a:pt x="4332" y="2085"/>
                          <a:pt x="4278" y="2108"/>
                        </a:cubicBezTo>
                        <a:lnTo>
                          <a:pt x="3200" y="2554"/>
                        </a:lnTo>
                        <a:lnTo>
                          <a:pt x="386" y="1389"/>
                        </a:lnTo>
                        <a:lnTo>
                          <a:pt x="3200" y="224"/>
                        </a:lnTo>
                        <a:lnTo>
                          <a:pt x="6014" y="1389"/>
                        </a:lnTo>
                        <a:lnTo>
                          <a:pt x="4790" y="1896"/>
                        </a:lnTo>
                        <a:lnTo>
                          <a:pt x="3617" y="1458"/>
                        </a:lnTo>
                        <a:cubicBezTo>
                          <a:pt x="3623" y="1436"/>
                          <a:pt x="3627" y="1413"/>
                          <a:pt x="3627" y="1389"/>
                        </a:cubicBezTo>
                        <a:cubicBezTo>
                          <a:pt x="3627" y="1210"/>
                          <a:pt x="3439" y="1069"/>
                          <a:pt x="3200" y="1069"/>
                        </a:cubicBezTo>
                        <a:cubicBezTo>
                          <a:pt x="2961" y="1069"/>
                          <a:pt x="2773" y="1210"/>
                          <a:pt x="2773" y="1389"/>
                        </a:cubicBezTo>
                        <a:cubicBezTo>
                          <a:pt x="2773" y="1568"/>
                          <a:pt x="2961" y="1709"/>
                          <a:pt x="3200" y="1709"/>
                        </a:cubicBezTo>
                        <a:cubicBezTo>
                          <a:pt x="3307" y="1709"/>
                          <a:pt x="3402" y="1680"/>
                          <a:pt x="3476" y="1633"/>
                        </a:cubicBezTo>
                        <a:lnTo>
                          <a:pt x="4693" y="2087"/>
                        </a:lnTo>
                        <a:lnTo>
                          <a:pt x="4693" y="2429"/>
                        </a:lnTo>
                        <a:lnTo>
                          <a:pt x="4693" y="2429"/>
                        </a:lnTo>
                        <a:lnTo>
                          <a:pt x="4693" y="4715"/>
                        </a:lnTo>
                        <a:cubicBezTo>
                          <a:pt x="4570" y="4760"/>
                          <a:pt x="4480" y="4877"/>
                          <a:pt x="4480" y="5016"/>
                        </a:cubicBezTo>
                        <a:cubicBezTo>
                          <a:pt x="4480" y="5192"/>
                          <a:pt x="4624" y="5336"/>
                          <a:pt x="4800" y="5336"/>
                        </a:cubicBezTo>
                        <a:cubicBezTo>
                          <a:pt x="4976" y="5336"/>
                          <a:pt x="5120" y="5192"/>
                          <a:pt x="5120" y="5016"/>
                        </a:cubicBezTo>
                        <a:cubicBezTo>
                          <a:pt x="5120" y="4877"/>
                          <a:pt x="5031" y="4760"/>
                          <a:pt x="4907" y="4715"/>
                        </a:cubicBezTo>
                        <a:lnTo>
                          <a:pt x="4907" y="4110"/>
                        </a:lnTo>
                        <a:cubicBezTo>
                          <a:pt x="5213" y="3879"/>
                          <a:pt x="5323" y="3571"/>
                          <a:pt x="5327" y="3557"/>
                        </a:cubicBezTo>
                        <a:cubicBezTo>
                          <a:pt x="5331" y="3546"/>
                          <a:pt x="5333" y="3534"/>
                          <a:pt x="5333" y="3522"/>
                        </a:cubicBezTo>
                        <a:lnTo>
                          <a:pt x="5333" y="2776"/>
                        </a:lnTo>
                        <a:cubicBezTo>
                          <a:pt x="5333" y="2717"/>
                          <a:pt x="5286" y="2669"/>
                          <a:pt x="5227" y="2669"/>
                        </a:cubicBezTo>
                        <a:cubicBezTo>
                          <a:pt x="5168" y="2669"/>
                          <a:pt x="5120" y="2717"/>
                          <a:pt x="5120" y="2776"/>
                        </a:cubicBezTo>
                        <a:lnTo>
                          <a:pt x="5120" y="3503"/>
                        </a:lnTo>
                        <a:cubicBezTo>
                          <a:pt x="5102" y="3548"/>
                          <a:pt x="5037" y="3687"/>
                          <a:pt x="4907" y="3825"/>
                        </a:cubicBezTo>
                        <a:lnTo>
                          <a:pt x="4907" y="2502"/>
                        </a:lnTo>
                        <a:lnTo>
                          <a:pt x="6334" y="1914"/>
                        </a:lnTo>
                        <a:cubicBezTo>
                          <a:pt x="6374" y="1898"/>
                          <a:pt x="6400" y="1859"/>
                          <a:pt x="6400" y="1816"/>
                        </a:cubicBezTo>
                        <a:lnTo>
                          <a:pt x="6400" y="1709"/>
                        </a:lnTo>
                        <a:cubicBezTo>
                          <a:pt x="6400" y="1650"/>
                          <a:pt x="6352" y="1602"/>
                          <a:pt x="6293" y="1602"/>
                        </a:cubicBezTo>
                        <a:close/>
                        <a:moveTo>
                          <a:pt x="3200" y="1496"/>
                        </a:moveTo>
                        <a:cubicBezTo>
                          <a:pt x="3070" y="1496"/>
                          <a:pt x="2987" y="1433"/>
                          <a:pt x="2987" y="1389"/>
                        </a:cubicBezTo>
                        <a:cubicBezTo>
                          <a:pt x="2987" y="1345"/>
                          <a:pt x="3070" y="1282"/>
                          <a:pt x="3200" y="1282"/>
                        </a:cubicBezTo>
                        <a:cubicBezTo>
                          <a:pt x="3330" y="1282"/>
                          <a:pt x="3413" y="1345"/>
                          <a:pt x="3413" y="1389"/>
                        </a:cubicBezTo>
                        <a:cubicBezTo>
                          <a:pt x="3413" y="1433"/>
                          <a:pt x="3330" y="1496"/>
                          <a:pt x="3200" y="1496"/>
                        </a:cubicBezTo>
                        <a:close/>
                        <a:moveTo>
                          <a:pt x="4800" y="5122"/>
                        </a:moveTo>
                        <a:cubicBezTo>
                          <a:pt x="4741" y="5122"/>
                          <a:pt x="4693" y="5074"/>
                          <a:pt x="4693" y="5016"/>
                        </a:cubicBezTo>
                        <a:cubicBezTo>
                          <a:pt x="4693" y="4957"/>
                          <a:pt x="4741" y="4909"/>
                          <a:pt x="4800" y="4909"/>
                        </a:cubicBezTo>
                        <a:cubicBezTo>
                          <a:pt x="4859" y="4909"/>
                          <a:pt x="4907" y="4957"/>
                          <a:pt x="4907" y="5016"/>
                        </a:cubicBezTo>
                        <a:cubicBezTo>
                          <a:pt x="4907" y="5074"/>
                          <a:pt x="4859" y="5122"/>
                          <a:pt x="4800" y="512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3"/>
                  <p:cNvSpPr/>
                  <p:nvPr/>
                </p:nvSpPr>
                <p:spPr>
                  <a:xfrm>
                    <a:off x="5085810" y="5953363"/>
                    <a:ext cx="146050" cy="278130"/>
                  </a:xfrm>
                  <a:custGeom>
                    <a:rect b="b" l="l" r="r" t="t"/>
                    <a:pathLst>
                      <a:path extrusionOk="0" h="652" w="342">
                        <a:moveTo>
                          <a:pt x="221" y="92"/>
                        </a:moveTo>
                        <a:cubicBezTo>
                          <a:pt x="207" y="35"/>
                          <a:pt x="149" y="0"/>
                          <a:pt x="92" y="15"/>
                        </a:cubicBezTo>
                        <a:cubicBezTo>
                          <a:pt x="35" y="29"/>
                          <a:pt x="0" y="87"/>
                          <a:pt x="15" y="144"/>
                        </a:cubicBezTo>
                        <a:lnTo>
                          <a:pt x="121" y="571"/>
                        </a:lnTo>
                        <a:cubicBezTo>
                          <a:pt x="133" y="619"/>
                          <a:pt x="177" y="652"/>
                          <a:pt x="225" y="652"/>
                        </a:cubicBezTo>
                        <a:cubicBezTo>
                          <a:pt x="233" y="652"/>
                          <a:pt x="242" y="651"/>
                          <a:pt x="250" y="648"/>
                        </a:cubicBezTo>
                        <a:cubicBezTo>
                          <a:pt x="308" y="634"/>
                          <a:pt x="342" y="576"/>
                          <a:pt x="328" y="519"/>
                        </a:cubicBezTo>
                        <a:lnTo>
                          <a:pt x="221" y="9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grpSp>
        <p:nvGrpSpPr>
          <p:cNvPr id="250" name="Google Shape;250;p3"/>
          <p:cNvGrpSpPr/>
          <p:nvPr/>
        </p:nvGrpSpPr>
        <p:grpSpPr>
          <a:xfrm>
            <a:off x="1185348" y="3570519"/>
            <a:ext cx="2894037" cy="490883"/>
            <a:chOff x="487036" y="3463923"/>
            <a:chExt cx="3599094" cy="610470"/>
          </a:xfrm>
        </p:grpSpPr>
        <p:sp>
          <p:nvSpPr>
            <p:cNvPr id="251" name="Google Shape;251;p3"/>
            <p:cNvSpPr txBox="1"/>
            <p:nvPr/>
          </p:nvSpPr>
          <p:spPr>
            <a:xfrm>
              <a:off x="1107813" y="3576810"/>
              <a:ext cx="2978317" cy="4975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Work Experience</a:t>
              </a:r>
              <a:endParaRPr/>
            </a:p>
          </p:txBody>
        </p:sp>
        <p:grpSp>
          <p:nvGrpSpPr>
            <p:cNvPr id="252" name="Google Shape;252;p3"/>
            <p:cNvGrpSpPr/>
            <p:nvPr/>
          </p:nvGrpSpPr>
          <p:grpSpPr>
            <a:xfrm>
              <a:off x="487036" y="3463923"/>
              <a:ext cx="2805564" cy="607590"/>
              <a:chOff x="1916313" y="3362325"/>
              <a:chExt cx="2805564" cy="607590"/>
            </a:xfrm>
          </p:grpSpPr>
          <p:cxnSp>
            <p:nvCxnSpPr>
              <p:cNvPr id="253" name="Google Shape;253;p3"/>
              <p:cNvCxnSpPr/>
              <p:nvPr/>
            </p:nvCxnSpPr>
            <p:spPr>
              <a:xfrm>
                <a:off x="2435877" y="3969915"/>
                <a:ext cx="2286000" cy="0"/>
              </a:xfrm>
              <a:prstGeom prst="straightConnector1">
                <a:avLst/>
              </a:prstGeom>
              <a:noFill/>
              <a:ln cap="flat" cmpd="sng" w="19050">
                <a:solidFill>
                  <a:srgbClr val="595959"/>
                </a:solidFill>
                <a:prstDash val="dot"/>
                <a:round/>
                <a:headEnd len="sm" w="sm" type="none"/>
                <a:tailEnd len="sm" w="sm" type="none"/>
              </a:ln>
            </p:spPr>
          </p:cxnSp>
          <p:grpSp>
            <p:nvGrpSpPr>
              <p:cNvPr id="254" name="Google Shape;254;p3"/>
              <p:cNvGrpSpPr/>
              <p:nvPr/>
            </p:nvGrpSpPr>
            <p:grpSpPr>
              <a:xfrm>
                <a:off x="1916313" y="3362325"/>
                <a:ext cx="505728" cy="505728"/>
                <a:chOff x="598211" y="2976267"/>
                <a:chExt cx="652064" cy="652064"/>
              </a:xfrm>
            </p:grpSpPr>
            <p:sp>
              <p:nvSpPr>
                <p:cNvPr id="255" name="Google Shape;255;p3"/>
                <p:cNvSpPr/>
                <p:nvPr/>
              </p:nvSpPr>
              <p:spPr>
                <a:xfrm>
                  <a:off x="598211" y="2976267"/>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56" name="Google Shape;256;p3"/>
                <p:cNvGrpSpPr/>
                <p:nvPr/>
              </p:nvGrpSpPr>
              <p:grpSpPr>
                <a:xfrm>
                  <a:off x="710923" y="3088695"/>
                  <a:ext cx="426640" cy="427208"/>
                  <a:chOff x="4775201" y="2857500"/>
                  <a:chExt cx="1190625" cy="1192213"/>
                </a:xfrm>
              </p:grpSpPr>
              <p:sp>
                <p:nvSpPr>
                  <p:cNvPr id="257" name="Google Shape;257;p3"/>
                  <p:cNvSpPr/>
                  <p:nvPr/>
                </p:nvSpPr>
                <p:spPr>
                  <a:xfrm>
                    <a:off x="4775201" y="3252788"/>
                    <a:ext cx="795338" cy="796925"/>
                  </a:xfrm>
                  <a:custGeom>
                    <a:rect b="b" l="l" r="r" t="t"/>
                    <a:pathLst>
                      <a:path extrusionOk="0" h="4300" w="4300">
                        <a:moveTo>
                          <a:pt x="4141" y="2479"/>
                        </a:moveTo>
                        <a:cubicBezTo>
                          <a:pt x="4073" y="2439"/>
                          <a:pt x="4004" y="2398"/>
                          <a:pt x="3935" y="2358"/>
                        </a:cubicBezTo>
                        <a:cubicBezTo>
                          <a:pt x="3951" y="2220"/>
                          <a:pt x="3951" y="2080"/>
                          <a:pt x="3935" y="1942"/>
                        </a:cubicBezTo>
                        <a:cubicBezTo>
                          <a:pt x="4005" y="1902"/>
                          <a:pt x="4074" y="1861"/>
                          <a:pt x="4141" y="1821"/>
                        </a:cubicBezTo>
                        <a:cubicBezTo>
                          <a:pt x="4253" y="1753"/>
                          <a:pt x="4300" y="1610"/>
                          <a:pt x="4250" y="1488"/>
                        </a:cubicBezTo>
                        <a:lnTo>
                          <a:pt x="4250" y="1488"/>
                        </a:lnTo>
                        <a:lnTo>
                          <a:pt x="4103" y="1133"/>
                        </a:lnTo>
                        <a:cubicBezTo>
                          <a:pt x="4052" y="1011"/>
                          <a:pt x="3918" y="943"/>
                          <a:pt x="3790" y="975"/>
                        </a:cubicBezTo>
                        <a:cubicBezTo>
                          <a:pt x="3714" y="994"/>
                          <a:pt x="3637" y="1014"/>
                          <a:pt x="3560" y="1035"/>
                        </a:cubicBezTo>
                        <a:cubicBezTo>
                          <a:pt x="3473" y="926"/>
                          <a:pt x="3374" y="827"/>
                          <a:pt x="3265" y="741"/>
                        </a:cubicBezTo>
                        <a:cubicBezTo>
                          <a:pt x="3286" y="663"/>
                          <a:pt x="3306" y="586"/>
                          <a:pt x="3325" y="510"/>
                        </a:cubicBezTo>
                        <a:cubicBezTo>
                          <a:pt x="3357" y="382"/>
                          <a:pt x="3289" y="248"/>
                          <a:pt x="3167" y="197"/>
                        </a:cubicBezTo>
                        <a:lnTo>
                          <a:pt x="2812" y="50"/>
                        </a:lnTo>
                        <a:cubicBezTo>
                          <a:pt x="2690" y="0"/>
                          <a:pt x="2547" y="47"/>
                          <a:pt x="2479" y="159"/>
                        </a:cubicBezTo>
                        <a:cubicBezTo>
                          <a:pt x="2439" y="227"/>
                          <a:pt x="2398" y="296"/>
                          <a:pt x="2358" y="365"/>
                        </a:cubicBezTo>
                        <a:cubicBezTo>
                          <a:pt x="2220" y="349"/>
                          <a:pt x="2080" y="349"/>
                          <a:pt x="1942" y="365"/>
                        </a:cubicBezTo>
                        <a:cubicBezTo>
                          <a:pt x="1902" y="295"/>
                          <a:pt x="1861" y="226"/>
                          <a:pt x="1821" y="159"/>
                        </a:cubicBezTo>
                        <a:cubicBezTo>
                          <a:pt x="1753" y="47"/>
                          <a:pt x="1610" y="0"/>
                          <a:pt x="1488" y="50"/>
                        </a:cubicBezTo>
                        <a:lnTo>
                          <a:pt x="1133" y="197"/>
                        </a:lnTo>
                        <a:cubicBezTo>
                          <a:pt x="1011" y="248"/>
                          <a:pt x="943" y="382"/>
                          <a:pt x="975" y="510"/>
                        </a:cubicBezTo>
                        <a:cubicBezTo>
                          <a:pt x="994" y="586"/>
                          <a:pt x="1014" y="663"/>
                          <a:pt x="1035" y="740"/>
                        </a:cubicBezTo>
                        <a:cubicBezTo>
                          <a:pt x="926" y="827"/>
                          <a:pt x="827" y="926"/>
                          <a:pt x="741" y="1035"/>
                        </a:cubicBezTo>
                        <a:cubicBezTo>
                          <a:pt x="663" y="1014"/>
                          <a:pt x="585" y="994"/>
                          <a:pt x="510" y="975"/>
                        </a:cubicBezTo>
                        <a:cubicBezTo>
                          <a:pt x="382" y="943"/>
                          <a:pt x="248" y="1011"/>
                          <a:pt x="197" y="1133"/>
                        </a:cubicBezTo>
                        <a:lnTo>
                          <a:pt x="50" y="1488"/>
                        </a:lnTo>
                        <a:cubicBezTo>
                          <a:pt x="0" y="1610"/>
                          <a:pt x="47" y="1753"/>
                          <a:pt x="159" y="1821"/>
                        </a:cubicBezTo>
                        <a:cubicBezTo>
                          <a:pt x="227" y="1861"/>
                          <a:pt x="296" y="1902"/>
                          <a:pt x="365" y="1942"/>
                        </a:cubicBezTo>
                        <a:cubicBezTo>
                          <a:pt x="349" y="2080"/>
                          <a:pt x="349" y="2220"/>
                          <a:pt x="365" y="2358"/>
                        </a:cubicBezTo>
                        <a:cubicBezTo>
                          <a:pt x="296" y="2398"/>
                          <a:pt x="227" y="2439"/>
                          <a:pt x="159" y="2479"/>
                        </a:cubicBezTo>
                        <a:cubicBezTo>
                          <a:pt x="47" y="2547"/>
                          <a:pt x="0" y="2690"/>
                          <a:pt x="50" y="2812"/>
                        </a:cubicBezTo>
                        <a:lnTo>
                          <a:pt x="197" y="3167"/>
                        </a:lnTo>
                        <a:cubicBezTo>
                          <a:pt x="248" y="3289"/>
                          <a:pt x="382" y="3357"/>
                          <a:pt x="510" y="3325"/>
                        </a:cubicBezTo>
                        <a:cubicBezTo>
                          <a:pt x="586" y="3306"/>
                          <a:pt x="663" y="3286"/>
                          <a:pt x="740" y="3265"/>
                        </a:cubicBezTo>
                        <a:cubicBezTo>
                          <a:pt x="827" y="3374"/>
                          <a:pt x="926" y="3473"/>
                          <a:pt x="1035" y="3560"/>
                        </a:cubicBezTo>
                        <a:cubicBezTo>
                          <a:pt x="1014" y="3637"/>
                          <a:pt x="994" y="3714"/>
                          <a:pt x="975" y="3790"/>
                        </a:cubicBezTo>
                        <a:cubicBezTo>
                          <a:pt x="943" y="3918"/>
                          <a:pt x="1011" y="4052"/>
                          <a:pt x="1133" y="4103"/>
                        </a:cubicBezTo>
                        <a:lnTo>
                          <a:pt x="1488" y="4250"/>
                        </a:lnTo>
                        <a:cubicBezTo>
                          <a:pt x="1521" y="4263"/>
                          <a:pt x="1556" y="4270"/>
                          <a:pt x="1590" y="4270"/>
                        </a:cubicBezTo>
                        <a:cubicBezTo>
                          <a:pt x="1682" y="4270"/>
                          <a:pt x="1771" y="4223"/>
                          <a:pt x="1821" y="4141"/>
                        </a:cubicBezTo>
                        <a:cubicBezTo>
                          <a:pt x="1861" y="4074"/>
                          <a:pt x="1902" y="4005"/>
                          <a:pt x="1942" y="3935"/>
                        </a:cubicBezTo>
                        <a:cubicBezTo>
                          <a:pt x="2080" y="3951"/>
                          <a:pt x="2220" y="3951"/>
                          <a:pt x="2358" y="3935"/>
                        </a:cubicBezTo>
                        <a:cubicBezTo>
                          <a:pt x="2398" y="4004"/>
                          <a:pt x="2439" y="4073"/>
                          <a:pt x="2479" y="4141"/>
                        </a:cubicBezTo>
                        <a:cubicBezTo>
                          <a:pt x="2547" y="4253"/>
                          <a:pt x="2690" y="4300"/>
                          <a:pt x="2812" y="4250"/>
                        </a:cubicBezTo>
                        <a:lnTo>
                          <a:pt x="3167" y="4103"/>
                        </a:lnTo>
                        <a:cubicBezTo>
                          <a:pt x="3289" y="4052"/>
                          <a:pt x="3357" y="3918"/>
                          <a:pt x="3325" y="3790"/>
                        </a:cubicBezTo>
                        <a:cubicBezTo>
                          <a:pt x="3306" y="3715"/>
                          <a:pt x="3286" y="3637"/>
                          <a:pt x="3265" y="3560"/>
                        </a:cubicBezTo>
                        <a:cubicBezTo>
                          <a:pt x="3374" y="3473"/>
                          <a:pt x="3473" y="3374"/>
                          <a:pt x="3560" y="3265"/>
                        </a:cubicBezTo>
                        <a:cubicBezTo>
                          <a:pt x="3637" y="3286"/>
                          <a:pt x="3714" y="3306"/>
                          <a:pt x="3790" y="3325"/>
                        </a:cubicBezTo>
                        <a:cubicBezTo>
                          <a:pt x="3918" y="3357"/>
                          <a:pt x="4052" y="3289"/>
                          <a:pt x="4103" y="3167"/>
                        </a:cubicBezTo>
                        <a:lnTo>
                          <a:pt x="4250" y="2812"/>
                        </a:lnTo>
                        <a:cubicBezTo>
                          <a:pt x="4300" y="2690"/>
                          <a:pt x="4253" y="2547"/>
                          <a:pt x="4141" y="2479"/>
                        </a:cubicBezTo>
                        <a:close/>
                        <a:moveTo>
                          <a:pt x="3844" y="3043"/>
                        </a:moveTo>
                        <a:cubicBezTo>
                          <a:pt x="3771" y="3025"/>
                          <a:pt x="3697" y="3005"/>
                          <a:pt x="3623" y="2985"/>
                        </a:cubicBezTo>
                        <a:cubicBezTo>
                          <a:pt x="3518" y="2957"/>
                          <a:pt x="3407" y="2994"/>
                          <a:pt x="3341" y="3079"/>
                        </a:cubicBezTo>
                        <a:cubicBezTo>
                          <a:pt x="3265" y="3177"/>
                          <a:pt x="3177" y="3265"/>
                          <a:pt x="3079" y="3341"/>
                        </a:cubicBezTo>
                        <a:cubicBezTo>
                          <a:pt x="2994" y="3408"/>
                          <a:pt x="2957" y="3518"/>
                          <a:pt x="2985" y="3623"/>
                        </a:cubicBezTo>
                        <a:cubicBezTo>
                          <a:pt x="3005" y="3697"/>
                          <a:pt x="3025" y="3772"/>
                          <a:pt x="3043" y="3844"/>
                        </a:cubicBezTo>
                        <a:lnTo>
                          <a:pt x="2716" y="3979"/>
                        </a:lnTo>
                        <a:cubicBezTo>
                          <a:pt x="2678" y="3914"/>
                          <a:pt x="2639" y="3848"/>
                          <a:pt x="2601" y="3782"/>
                        </a:cubicBezTo>
                        <a:cubicBezTo>
                          <a:pt x="2547" y="3688"/>
                          <a:pt x="2442" y="3636"/>
                          <a:pt x="2335" y="3649"/>
                        </a:cubicBezTo>
                        <a:cubicBezTo>
                          <a:pt x="2213" y="3665"/>
                          <a:pt x="2088" y="3665"/>
                          <a:pt x="1965" y="3649"/>
                        </a:cubicBezTo>
                        <a:cubicBezTo>
                          <a:pt x="1857" y="3636"/>
                          <a:pt x="1753" y="3688"/>
                          <a:pt x="1699" y="3782"/>
                        </a:cubicBezTo>
                        <a:cubicBezTo>
                          <a:pt x="1661" y="3849"/>
                          <a:pt x="1622" y="3915"/>
                          <a:pt x="1584" y="3979"/>
                        </a:cubicBezTo>
                        <a:lnTo>
                          <a:pt x="1257" y="3844"/>
                        </a:lnTo>
                        <a:cubicBezTo>
                          <a:pt x="1275" y="3771"/>
                          <a:pt x="1295" y="3697"/>
                          <a:pt x="1315" y="3623"/>
                        </a:cubicBezTo>
                        <a:cubicBezTo>
                          <a:pt x="1343" y="3518"/>
                          <a:pt x="1306" y="3407"/>
                          <a:pt x="1221" y="3341"/>
                        </a:cubicBezTo>
                        <a:cubicBezTo>
                          <a:pt x="1123" y="3265"/>
                          <a:pt x="1035" y="3177"/>
                          <a:pt x="959" y="3079"/>
                        </a:cubicBezTo>
                        <a:cubicBezTo>
                          <a:pt x="892" y="2994"/>
                          <a:pt x="782" y="2957"/>
                          <a:pt x="677" y="2985"/>
                        </a:cubicBezTo>
                        <a:cubicBezTo>
                          <a:pt x="603" y="3005"/>
                          <a:pt x="529" y="3025"/>
                          <a:pt x="456" y="3043"/>
                        </a:cubicBezTo>
                        <a:lnTo>
                          <a:pt x="321" y="2716"/>
                        </a:lnTo>
                        <a:cubicBezTo>
                          <a:pt x="385" y="2678"/>
                          <a:pt x="452" y="2639"/>
                          <a:pt x="518" y="2601"/>
                        </a:cubicBezTo>
                        <a:cubicBezTo>
                          <a:pt x="612" y="2547"/>
                          <a:pt x="664" y="2443"/>
                          <a:pt x="651" y="2335"/>
                        </a:cubicBezTo>
                        <a:cubicBezTo>
                          <a:pt x="635" y="2213"/>
                          <a:pt x="635" y="2088"/>
                          <a:pt x="651" y="1965"/>
                        </a:cubicBezTo>
                        <a:cubicBezTo>
                          <a:pt x="664" y="1858"/>
                          <a:pt x="612" y="1753"/>
                          <a:pt x="518" y="1699"/>
                        </a:cubicBezTo>
                        <a:cubicBezTo>
                          <a:pt x="452" y="1661"/>
                          <a:pt x="385" y="1622"/>
                          <a:pt x="321" y="1584"/>
                        </a:cubicBezTo>
                        <a:lnTo>
                          <a:pt x="456" y="1257"/>
                        </a:lnTo>
                        <a:cubicBezTo>
                          <a:pt x="529" y="1275"/>
                          <a:pt x="603" y="1295"/>
                          <a:pt x="677" y="1315"/>
                        </a:cubicBezTo>
                        <a:cubicBezTo>
                          <a:pt x="782" y="1343"/>
                          <a:pt x="892" y="1306"/>
                          <a:pt x="959" y="1221"/>
                        </a:cubicBezTo>
                        <a:cubicBezTo>
                          <a:pt x="1035" y="1123"/>
                          <a:pt x="1123" y="1035"/>
                          <a:pt x="1221" y="959"/>
                        </a:cubicBezTo>
                        <a:cubicBezTo>
                          <a:pt x="1306" y="892"/>
                          <a:pt x="1343" y="782"/>
                          <a:pt x="1315" y="677"/>
                        </a:cubicBezTo>
                        <a:cubicBezTo>
                          <a:pt x="1295" y="603"/>
                          <a:pt x="1275" y="529"/>
                          <a:pt x="1257" y="456"/>
                        </a:cubicBezTo>
                        <a:lnTo>
                          <a:pt x="1584" y="321"/>
                        </a:lnTo>
                        <a:cubicBezTo>
                          <a:pt x="1622" y="385"/>
                          <a:pt x="1661" y="451"/>
                          <a:pt x="1699" y="518"/>
                        </a:cubicBezTo>
                        <a:cubicBezTo>
                          <a:pt x="1753" y="612"/>
                          <a:pt x="1858" y="664"/>
                          <a:pt x="1965" y="651"/>
                        </a:cubicBezTo>
                        <a:cubicBezTo>
                          <a:pt x="2087" y="635"/>
                          <a:pt x="2212" y="635"/>
                          <a:pt x="2335" y="651"/>
                        </a:cubicBezTo>
                        <a:cubicBezTo>
                          <a:pt x="2442" y="664"/>
                          <a:pt x="2547" y="612"/>
                          <a:pt x="2601" y="518"/>
                        </a:cubicBezTo>
                        <a:cubicBezTo>
                          <a:pt x="2639" y="452"/>
                          <a:pt x="2678" y="385"/>
                          <a:pt x="2716" y="321"/>
                        </a:cubicBezTo>
                        <a:lnTo>
                          <a:pt x="3043" y="456"/>
                        </a:lnTo>
                        <a:cubicBezTo>
                          <a:pt x="3025" y="529"/>
                          <a:pt x="3005" y="603"/>
                          <a:pt x="2985" y="677"/>
                        </a:cubicBezTo>
                        <a:cubicBezTo>
                          <a:pt x="2957" y="782"/>
                          <a:pt x="2994" y="892"/>
                          <a:pt x="3079" y="959"/>
                        </a:cubicBezTo>
                        <a:cubicBezTo>
                          <a:pt x="3177" y="1035"/>
                          <a:pt x="3265" y="1123"/>
                          <a:pt x="3341" y="1221"/>
                        </a:cubicBezTo>
                        <a:cubicBezTo>
                          <a:pt x="3408" y="1306"/>
                          <a:pt x="3518" y="1343"/>
                          <a:pt x="3623" y="1315"/>
                        </a:cubicBezTo>
                        <a:cubicBezTo>
                          <a:pt x="3697" y="1295"/>
                          <a:pt x="3771" y="1275"/>
                          <a:pt x="3844" y="1257"/>
                        </a:cubicBezTo>
                        <a:lnTo>
                          <a:pt x="3979" y="1584"/>
                        </a:lnTo>
                        <a:cubicBezTo>
                          <a:pt x="3915" y="1622"/>
                          <a:pt x="3849" y="1661"/>
                          <a:pt x="3782" y="1699"/>
                        </a:cubicBezTo>
                        <a:cubicBezTo>
                          <a:pt x="3688" y="1753"/>
                          <a:pt x="3636" y="1857"/>
                          <a:pt x="3649" y="1964"/>
                        </a:cubicBezTo>
                        <a:cubicBezTo>
                          <a:pt x="3665" y="2087"/>
                          <a:pt x="3665" y="2212"/>
                          <a:pt x="3649" y="2335"/>
                        </a:cubicBezTo>
                        <a:cubicBezTo>
                          <a:pt x="3636" y="2442"/>
                          <a:pt x="3688" y="2547"/>
                          <a:pt x="3782" y="2601"/>
                        </a:cubicBezTo>
                        <a:cubicBezTo>
                          <a:pt x="3848" y="2639"/>
                          <a:pt x="3914" y="2678"/>
                          <a:pt x="3979" y="2716"/>
                        </a:cubicBezTo>
                        <a:lnTo>
                          <a:pt x="3844" y="304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 name="Google Shape;258;p3"/>
                  <p:cNvSpPr/>
                  <p:nvPr/>
                </p:nvSpPr>
                <p:spPr>
                  <a:xfrm>
                    <a:off x="4967288" y="3444875"/>
                    <a:ext cx="411163" cy="387350"/>
                  </a:xfrm>
                  <a:custGeom>
                    <a:rect b="b" l="l" r="r" t="t"/>
                    <a:pathLst>
                      <a:path extrusionOk="0" h="2085" w="2216">
                        <a:moveTo>
                          <a:pt x="2010" y="734"/>
                        </a:moveTo>
                        <a:lnTo>
                          <a:pt x="2010" y="734"/>
                        </a:lnTo>
                        <a:cubicBezTo>
                          <a:pt x="1804" y="237"/>
                          <a:pt x="1232" y="0"/>
                          <a:pt x="734" y="206"/>
                        </a:cubicBezTo>
                        <a:cubicBezTo>
                          <a:pt x="237" y="412"/>
                          <a:pt x="0" y="984"/>
                          <a:pt x="206" y="1482"/>
                        </a:cubicBezTo>
                        <a:cubicBezTo>
                          <a:pt x="306" y="1723"/>
                          <a:pt x="493" y="1910"/>
                          <a:pt x="734" y="2010"/>
                        </a:cubicBezTo>
                        <a:cubicBezTo>
                          <a:pt x="855" y="2060"/>
                          <a:pt x="981" y="2085"/>
                          <a:pt x="1108" y="2085"/>
                        </a:cubicBezTo>
                        <a:cubicBezTo>
                          <a:pt x="1235" y="2085"/>
                          <a:pt x="1361" y="2060"/>
                          <a:pt x="1482" y="2010"/>
                        </a:cubicBezTo>
                        <a:cubicBezTo>
                          <a:pt x="1979" y="1804"/>
                          <a:pt x="2216" y="1232"/>
                          <a:pt x="2010" y="734"/>
                        </a:cubicBezTo>
                        <a:close/>
                        <a:moveTo>
                          <a:pt x="1372" y="1745"/>
                        </a:moveTo>
                        <a:cubicBezTo>
                          <a:pt x="1202" y="1816"/>
                          <a:pt x="1014" y="1816"/>
                          <a:pt x="844" y="1745"/>
                        </a:cubicBezTo>
                        <a:cubicBezTo>
                          <a:pt x="674" y="1675"/>
                          <a:pt x="541" y="1542"/>
                          <a:pt x="471" y="1372"/>
                        </a:cubicBezTo>
                        <a:cubicBezTo>
                          <a:pt x="325" y="1021"/>
                          <a:pt x="493" y="616"/>
                          <a:pt x="844" y="471"/>
                        </a:cubicBezTo>
                        <a:cubicBezTo>
                          <a:pt x="930" y="435"/>
                          <a:pt x="1019" y="418"/>
                          <a:pt x="1107" y="418"/>
                        </a:cubicBezTo>
                        <a:cubicBezTo>
                          <a:pt x="1378" y="418"/>
                          <a:pt x="1635" y="579"/>
                          <a:pt x="1745" y="844"/>
                        </a:cubicBezTo>
                        <a:cubicBezTo>
                          <a:pt x="1891" y="1195"/>
                          <a:pt x="1723" y="1600"/>
                          <a:pt x="1372" y="174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 name="Google Shape;259;p3"/>
                  <p:cNvSpPr/>
                  <p:nvPr/>
                </p:nvSpPr>
                <p:spPr>
                  <a:xfrm>
                    <a:off x="5362576" y="2857500"/>
                    <a:ext cx="603250" cy="603250"/>
                  </a:xfrm>
                  <a:custGeom>
                    <a:rect b="b" l="l" r="r" t="t"/>
                    <a:pathLst>
                      <a:path extrusionOk="0" h="3252" w="3252">
                        <a:moveTo>
                          <a:pt x="3059" y="1262"/>
                        </a:moveTo>
                        <a:cubicBezTo>
                          <a:pt x="3009" y="1254"/>
                          <a:pt x="2959" y="1247"/>
                          <a:pt x="2908" y="1240"/>
                        </a:cubicBezTo>
                        <a:cubicBezTo>
                          <a:pt x="2882" y="1155"/>
                          <a:pt x="2847" y="1071"/>
                          <a:pt x="2805" y="993"/>
                        </a:cubicBezTo>
                        <a:cubicBezTo>
                          <a:pt x="2836" y="952"/>
                          <a:pt x="2867" y="911"/>
                          <a:pt x="2897" y="870"/>
                        </a:cubicBezTo>
                        <a:cubicBezTo>
                          <a:pt x="2963" y="781"/>
                          <a:pt x="2953" y="654"/>
                          <a:pt x="2875" y="575"/>
                        </a:cubicBezTo>
                        <a:lnTo>
                          <a:pt x="2677" y="377"/>
                        </a:lnTo>
                        <a:cubicBezTo>
                          <a:pt x="2598" y="299"/>
                          <a:pt x="2471" y="289"/>
                          <a:pt x="2382" y="355"/>
                        </a:cubicBezTo>
                        <a:cubicBezTo>
                          <a:pt x="2341" y="385"/>
                          <a:pt x="2300" y="416"/>
                          <a:pt x="2259" y="447"/>
                        </a:cubicBezTo>
                        <a:cubicBezTo>
                          <a:pt x="2181" y="405"/>
                          <a:pt x="2097" y="370"/>
                          <a:pt x="2012" y="344"/>
                        </a:cubicBezTo>
                        <a:cubicBezTo>
                          <a:pt x="2005" y="293"/>
                          <a:pt x="1998" y="243"/>
                          <a:pt x="1990" y="193"/>
                        </a:cubicBezTo>
                        <a:cubicBezTo>
                          <a:pt x="1974" y="83"/>
                          <a:pt x="1877" y="0"/>
                          <a:pt x="1766" y="0"/>
                        </a:cubicBezTo>
                        <a:lnTo>
                          <a:pt x="1486" y="0"/>
                        </a:lnTo>
                        <a:cubicBezTo>
                          <a:pt x="1375" y="0"/>
                          <a:pt x="1278" y="83"/>
                          <a:pt x="1262" y="193"/>
                        </a:cubicBezTo>
                        <a:cubicBezTo>
                          <a:pt x="1254" y="242"/>
                          <a:pt x="1247" y="293"/>
                          <a:pt x="1240" y="344"/>
                        </a:cubicBezTo>
                        <a:cubicBezTo>
                          <a:pt x="1155" y="370"/>
                          <a:pt x="1072" y="405"/>
                          <a:pt x="993" y="447"/>
                        </a:cubicBezTo>
                        <a:cubicBezTo>
                          <a:pt x="952" y="416"/>
                          <a:pt x="911" y="385"/>
                          <a:pt x="870" y="355"/>
                        </a:cubicBezTo>
                        <a:cubicBezTo>
                          <a:pt x="781" y="289"/>
                          <a:pt x="654" y="299"/>
                          <a:pt x="575" y="377"/>
                        </a:cubicBezTo>
                        <a:lnTo>
                          <a:pt x="378" y="575"/>
                        </a:lnTo>
                        <a:cubicBezTo>
                          <a:pt x="299" y="654"/>
                          <a:pt x="289" y="781"/>
                          <a:pt x="355" y="870"/>
                        </a:cubicBezTo>
                        <a:cubicBezTo>
                          <a:pt x="385" y="911"/>
                          <a:pt x="416" y="952"/>
                          <a:pt x="447" y="993"/>
                        </a:cubicBezTo>
                        <a:cubicBezTo>
                          <a:pt x="405" y="1071"/>
                          <a:pt x="370" y="1155"/>
                          <a:pt x="345" y="1240"/>
                        </a:cubicBezTo>
                        <a:cubicBezTo>
                          <a:pt x="293" y="1247"/>
                          <a:pt x="243" y="1254"/>
                          <a:pt x="193" y="1262"/>
                        </a:cubicBezTo>
                        <a:cubicBezTo>
                          <a:pt x="83" y="1278"/>
                          <a:pt x="0" y="1375"/>
                          <a:pt x="0" y="1486"/>
                        </a:cubicBezTo>
                        <a:lnTo>
                          <a:pt x="0" y="1766"/>
                        </a:lnTo>
                        <a:cubicBezTo>
                          <a:pt x="0" y="1877"/>
                          <a:pt x="83" y="1974"/>
                          <a:pt x="193" y="1990"/>
                        </a:cubicBezTo>
                        <a:cubicBezTo>
                          <a:pt x="243" y="1998"/>
                          <a:pt x="293" y="2005"/>
                          <a:pt x="345" y="2012"/>
                        </a:cubicBezTo>
                        <a:cubicBezTo>
                          <a:pt x="370" y="2097"/>
                          <a:pt x="405" y="2180"/>
                          <a:pt x="447" y="2259"/>
                        </a:cubicBezTo>
                        <a:cubicBezTo>
                          <a:pt x="416" y="2300"/>
                          <a:pt x="385" y="2341"/>
                          <a:pt x="355" y="2382"/>
                        </a:cubicBezTo>
                        <a:cubicBezTo>
                          <a:pt x="289" y="2471"/>
                          <a:pt x="299" y="2598"/>
                          <a:pt x="378" y="2677"/>
                        </a:cubicBezTo>
                        <a:lnTo>
                          <a:pt x="575" y="2874"/>
                        </a:lnTo>
                        <a:cubicBezTo>
                          <a:pt x="654" y="2953"/>
                          <a:pt x="781" y="2963"/>
                          <a:pt x="870" y="2897"/>
                        </a:cubicBezTo>
                        <a:cubicBezTo>
                          <a:pt x="911" y="2867"/>
                          <a:pt x="952" y="2836"/>
                          <a:pt x="993" y="2805"/>
                        </a:cubicBezTo>
                        <a:cubicBezTo>
                          <a:pt x="1072" y="2847"/>
                          <a:pt x="1155" y="2882"/>
                          <a:pt x="1240" y="2907"/>
                        </a:cubicBezTo>
                        <a:cubicBezTo>
                          <a:pt x="1247" y="2959"/>
                          <a:pt x="1254" y="3009"/>
                          <a:pt x="1262" y="3059"/>
                        </a:cubicBezTo>
                        <a:cubicBezTo>
                          <a:pt x="1278" y="3169"/>
                          <a:pt x="1375" y="3252"/>
                          <a:pt x="1486" y="3252"/>
                        </a:cubicBezTo>
                        <a:lnTo>
                          <a:pt x="1766" y="3252"/>
                        </a:lnTo>
                        <a:cubicBezTo>
                          <a:pt x="1877" y="3252"/>
                          <a:pt x="1974" y="3169"/>
                          <a:pt x="1990" y="3059"/>
                        </a:cubicBezTo>
                        <a:cubicBezTo>
                          <a:pt x="1998" y="3009"/>
                          <a:pt x="2005" y="2959"/>
                          <a:pt x="2012" y="2907"/>
                        </a:cubicBezTo>
                        <a:cubicBezTo>
                          <a:pt x="2097" y="2882"/>
                          <a:pt x="2180" y="2847"/>
                          <a:pt x="2259" y="2805"/>
                        </a:cubicBezTo>
                        <a:cubicBezTo>
                          <a:pt x="2300" y="2836"/>
                          <a:pt x="2341" y="2867"/>
                          <a:pt x="2382" y="2897"/>
                        </a:cubicBezTo>
                        <a:cubicBezTo>
                          <a:pt x="2471" y="2963"/>
                          <a:pt x="2598" y="2953"/>
                          <a:pt x="2677" y="2874"/>
                        </a:cubicBezTo>
                        <a:lnTo>
                          <a:pt x="2875" y="2677"/>
                        </a:lnTo>
                        <a:cubicBezTo>
                          <a:pt x="2953" y="2598"/>
                          <a:pt x="2963" y="2471"/>
                          <a:pt x="2897" y="2382"/>
                        </a:cubicBezTo>
                        <a:cubicBezTo>
                          <a:pt x="2867" y="2341"/>
                          <a:pt x="2836" y="2300"/>
                          <a:pt x="2805" y="2259"/>
                        </a:cubicBezTo>
                        <a:cubicBezTo>
                          <a:pt x="2847" y="2180"/>
                          <a:pt x="2882" y="2097"/>
                          <a:pt x="2908" y="2012"/>
                        </a:cubicBezTo>
                        <a:cubicBezTo>
                          <a:pt x="2959" y="2005"/>
                          <a:pt x="3009" y="1998"/>
                          <a:pt x="3059" y="1990"/>
                        </a:cubicBezTo>
                        <a:cubicBezTo>
                          <a:pt x="3169" y="1974"/>
                          <a:pt x="3252" y="1877"/>
                          <a:pt x="3252" y="1766"/>
                        </a:cubicBezTo>
                        <a:lnTo>
                          <a:pt x="3252" y="1486"/>
                        </a:lnTo>
                        <a:cubicBezTo>
                          <a:pt x="3252" y="1375"/>
                          <a:pt x="3169" y="1278"/>
                          <a:pt x="3059" y="1262"/>
                        </a:cubicBezTo>
                        <a:close/>
                        <a:moveTo>
                          <a:pt x="2980" y="1727"/>
                        </a:moveTo>
                        <a:cubicBezTo>
                          <a:pt x="2935" y="1733"/>
                          <a:pt x="2889" y="1740"/>
                          <a:pt x="2843" y="1746"/>
                        </a:cubicBezTo>
                        <a:cubicBezTo>
                          <a:pt x="2752" y="1757"/>
                          <a:pt x="2678" y="1822"/>
                          <a:pt x="2654" y="1910"/>
                        </a:cubicBezTo>
                        <a:cubicBezTo>
                          <a:pt x="2630" y="1994"/>
                          <a:pt x="2597" y="2075"/>
                          <a:pt x="2553" y="2152"/>
                        </a:cubicBezTo>
                        <a:cubicBezTo>
                          <a:pt x="2508" y="2231"/>
                          <a:pt x="2515" y="2329"/>
                          <a:pt x="2571" y="2402"/>
                        </a:cubicBezTo>
                        <a:cubicBezTo>
                          <a:pt x="2599" y="2439"/>
                          <a:pt x="2627" y="2476"/>
                          <a:pt x="2655" y="2512"/>
                        </a:cubicBezTo>
                        <a:lnTo>
                          <a:pt x="2512" y="2655"/>
                        </a:lnTo>
                        <a:cubicBezTo>
                          <a:pt x="2475" y="2627"/>
                          <a:pt x="2439" y="2599"/>
                          <a:pt x="2402" y="2571"/>
                        </a:cubicBezTo>
                        <a:cubicBezTo>
                          <a:pt x="2329" y="2515"/>
                          <a:pt x="2231" y="2508"/>
                          <a:pt x="2152" y="2553"/>
                        </a:cubicBezTo>
                        <a:cubicBezTo>
                          <a:pt x="2076" y="2597"/>
                          <a:pt x="1994" y="2630"/>
                          <a:pt x="1910" y="2654"/>
                        </a:cubicBezTo>
                        <a:cubicBezTo>
                          <a:pt x="1822" y="2678"/>
                          <a:pt x="1758" y="2752"/>
                          <a:pt x="1746" y="2843"/>
                        </a:cubicBezTo>
                        <a:cubicBezTo>
                          <a:pt x="1740" y="2889"/>
                          <a:pt x="1733" y="2935"/>
                          <a:pt x="1727" y="2980"/>
                        </a:cubicBezTo>
                        <a:lnTo>
                          <a:pt x="1525" y="2980"/>
                        </a:lnTo>
                        <a:cubicBezTo>
                          <a:pt x="1519" y="2935"/>
                          <a:pt x="1512" y="2889"/>
                          <a:pt x="1506" y="2843"/>
                        </a:cubicBezTo>
                        <a:cubicBezTo>
                          <a:pt x="1495" y="2752"/>
                          <a:pt x="1430" y="2678"/>
                          <a:pt x="1342" y="2654"/>
                        </a:cubicBezTo>
                        <a:cubicBezTo>
                          <a:pt x="1258" y="2630"/>
                          <a:pt x="1177" y="2597"/>
                          <a:pt x="1100" y="2553"/>
                        </a:cubicBezTo>
                        <a:cubicBezTo>
                          <a:pt x="1021" y="2508"/>
                          <a:pt x="923" y="2515"/>
                          <a:pt x="850" y="2571"/>
                        </a:cubicBezTo>
                        <a:cubicBezTo>
                          <a:pt x="813" y="2599"/>
                          <a:pt x="777" y="2627"/>
                          <a:pt x="740" y="2655"/>
                        </a:cubicBezTo>
                        <a:lnTo>
                          <a:pt x="597" y="2512"/>
                        </a:lnTo>
                        <a:cubicBezTo>
                          <a:pt x="625" y="2475"/>
                          <a:pt x="653" y="2439"/>
                          <a:pt x="681" y="2402"/>
                        </a:cubicBezTo>
                        <a:cubicBezTo>
                          <a:pt x="737" y="2329"/>
                          <a:pt x="744" y="2231"/>
                          <a:pt x="699" y="2152"/>
                        </a:cubicBezTo>
                        <a:cubicBezTo>
                          <a:pt x="655" y="2075"/>
                          <a:pt x="622" y="1994"/>
                          <a:pt x="598" y="1910"/>
                        </a:cubicBezTo>
                        <a:cubicBezTo>
                          <a:pt x="574" y="1822"/>
                          <a:pt x="500" y="1757"/>
                          <a:pt x="409" y="1746"/>
                        </a:cubicBezTo>
                        <a:cubicBezTo>
                          <a:pt x="363" y="1740"/>
                          <a:pt x="317" y="1733"/>
                          <a:pt x="272" y="1727"/>
                        </a:cubicBezTo>
                        <a:lnTo>
                          <a:pt x="272" y="1525"/>
                        </a:lnTo>
                        <a:cubicBezTo>
                          <a:pt x="317" y="1519"/>
                          <a:pt x="363" y="1512"/>
                          <a:pt x="409" y="1506"/>
                        </a:cubicBezTo>
                        <a:cubicBezTo>
                          <a:pt x="500" y="1494"/>
                          <a:pt x="574" y="1430"/>
                          <a:pt x="598" y="1342"/>
                        </a:cubicBezTo>
                        <a:cubicBezTo>
                          <a:pt x="622" y="1258"/>
                          <a:pt x="655" y="1176"/>
                          <a:pt x="699" y="1100"/>
                        </a:cubicBezTo>
                        <a:cubicBezTo>
                          <a:pt x="744" y="1021"/>
                          <a:pt x="737" y="923"/>
                          <a:pt x="681" y="850"/>
                        </a:cubicBezTo>
                        <a:cubicBezTo>
                          <a:pt x="653" y="813"/>
                          <a:pt x="625" y="776"/>
                          <a:pt x="597" y="740"/>
                        </a:cubicBezTo>
                        <a:lnTo>
                          <a:pt x="740" y="597"/>
                        </a:lnTo>
                        <a:cubicBezTo>
                          <a:pt x="777" y="625"/>
                          <a:pt x="813" y="653"/>
                          <a:pt x="850" y="681"/>
                        </a:cubicBezTo>
                        <a:cubicBezTo>
                          <a:pt x="923" y="737"/>
                          <a:pt x="1021" y="744"/>
                          <a:pt x="1100" y="699"/>
                        </a:cubicBezTo>
                        <a:cubicBezTo>
                          <a:pt x="1177" y="655"/>
                          <a:pt x="1258" y="622"/>
                          <a:pt x="1342" y="598"/>
                        </a:cubicBezTo>
                        <a:cubicBezTo>
                          <a:pt x="1430" y="574"/>
                          <a:pt x="1495" y="500"/>
                          <a:pt x="1506" y="409"/>
                        </a:cubicBezTo>
                        <a:cubicBezTo>
                          <a:pt x="1512" y="363"/>
                          <a:pt x="1519" y="317"/>
                          <a:pt x="1525" y="272"/>
                        </a:cubicBezTo>
                        <a:lnTo>
                          <a:pt x="1727" y="272"/>
                        </a:lnTo>
                        <a:cubicBezTo>
                          <a:pt x="1733" y="317"/>
                          <a:pt x="1740" y="363"/>
                          <a:pt x="1746" y="409"/>
                        </a:cubicBezTo>
                        <a:cubicBezTo>
                          <a:pt x="1758" y="500"/>
                          <a:pt x="1822" y="574"/>
                          <a:pt x="1910" y="598"/>
                        </a:cubicBezTo>
                        <a:cubicBezTo>
                          <a:pt x="1994" y="622"/>
                          <a:pt x="2076" y="655"/>
                          <a:pt x="2152" y="699"/>
                        </a:cubicBezTo>
                        <a:cubicBezTo>
                          <a:pt x="2231" y="744"/>
                          <a:pt x="2329" y="737"/>
                          <a:pt x="2402" y="681"/>
                        </a:cubicBezTo>
                        <a:cubicBezTo>
                          <a:pt x="2439" y="653"/>
                          <a:pt x="2475" y="625"/>
                          <a:pt x="2512" y="597"/>
                        </a:cubicBezTo>
                        <a:lnTo>
                          <a:pt x="2655" y="740"/>
                        </a:lnTo>
                        <a:cubicBezTo>
                          <a:pt x="2627" y="776"/>
                          <a:pt x="2599" y="813"/>
                          <a:pt x="2571" y="850"/>
                        </a:cubicBezTo>
                        <a:cubicBezTo>
                          <a:pt x="2515" y="923"/>
                          <a:pt x="2508" y="1021"/>
                          <a:pt x="2553" y="1100"/>
                        </a:cubicBezTo>
                        <a:cubicBezTo>
                          <a:pt x="2597" y="1176"/>
                          <a:pt x="2630" y="1258"/>
                          <a:pt x="2654" y="1342"/>
                        </a:cubicBezTo>
                        <a:cubicBezTo>
                          <a:pt x="2678" y="1430"/>
                          <a:pt x="2752" y="1494"/>
                          <a:pt x="2843" y="1506"/>
                        </a:cubicBezTo>
                        <a:cubicBezTo>
                          <a:pt x="2889" y="1512"/>
                          <a:pt x="2935" y="1519"/>
                          <a:pt x="2980" y="1525"/>
                        </a:cubicBezTo>
                        <a:lnTo>
                          <a:pt x="2980" y="1727"/>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3"/>
                  <p:cNvSpPr/>
                  <p:nvPr/>
                </p:nvSpPr>
                <p:spPr>
                  <a:xfrm>
                    <a:off x="5557838" y="3051175"/>
                    <a:ext cx="214313" cy="215900"/>
                  </a:xfrm>
                  <a:custGeom>
                    <a:rect b="b" l="l" r="r" t="t"/>
                    <a:pathLst>
                      <a:path extrusionOk="0" h="1160" w="1160">
                        <a:moveTo>
                          <a:pt x="580" y="0"/>
                        </a:moveTo>
                        <a:cubicBezTo>
                          <a:pt x="260" y="0"/>
                          <a:pt x="0" y="260"/>
                          <a:pt x="0" y="580"/>
                        </a:cubicBezTo>
                        <a:cubicBezTo>
                          <a:pt x="0" y="900"/>
                          <a:pt x="260" y="1160"/>
                          <a:pt x="580" y="1160"/>
                        </a:cubicBezTo>
                        <a:cubicBezTo>
                          <a:pt x="900" y="1160"/>
                          <a:pt x="1160" y="900"/>
                          <a:pt x="1160" y="580"/>
                        </a:cubicBezTo>
                        <a:cubicBezTo>
                          <a:pt x="1160" y="260"/>
                          <a:pt x="900" y="0"/>
                          <a:pt x="580" y="0"/>
                        </a:cubicBezTo>
                        <a:close/>
                        <a:moveTo>
                          <a:pt x="580" y="902"/>
                        </a:moveTo>
                        <a:cubicBezTo>
                          <a:pt x="402" y="902"/>
                          <a:pt x="258" y="758"/>
                          <a:pt x="258" y="580"/>
                        </a:cubicBezTo>
                        <a:cubicBezTo>
                          <a:pt x="258" y="402"/>
                          <a:pt x="402" y="258"/>
                          <a:pt x="580" y="258"/>
                        </a:cubicBezTo>
                        <a:cubicBezTo>
                          <a:pt x="758" y="258"/>
                          <a:pt x="902" y="402"/>
                          <a:pt x="902" y="580"/>
                        </a:cubicBezTo>
                        <a:cubicBezTo>
                          <a:pt x="902" y="758"/>
                          <a:pt x="758" y="902"/>
                          <a:pt x="580" y="90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grpSp>
        <p:nvGrpSpPr>
          <p:cNvPr id="261" name="Google Shape;261;p3"/>
          <p:cNvGrpSpPr/>
          <p:nvPr/>
        </p:nvGrpSpPr>
        <p:grpSpPr>
          <a:xfrm>
            <a:off x="6213721" y="2467210"/>
            <a:ext cx="1494553" cy="1276355"/>
            <a:chOff x="9256574" y="2445871"/>
            <a:chExt cx="1858663" cy="1587304"/>
          </a:xfrm>
        </p:grpSpPr>
        <p:grpSp>
          <p:nvGrpSpPr>
            <p:cNvPr id="262" name="Google Shape;262;p3"/>
            <p:cNvGrpSpPr/>
            <p:nvPr/>
          </p:nvGrpSpPr>
          <p:grpSpPr>
            <a:xfrm>
              <a:off x="9332449" y="2445871"/>
              <a:ext cx="1701530" cy="1587304"/>
              <a:chOff x="9332449" y="2445871"/>
              <a:chExt cx="1701530" cy="1587304"/>
            </a:xfrm>
          </p:grpSpPr>
          <p:sp>
            <p:nvSpPr>
              <p:cNvPr id="263" name="Google Shape;263;p3"/>
              <p:cNvSpPr/>
              <p:nvPr/>
            </p:nvSpPr>
            <p:spPr>
              <a:xfrm>
                <a:off x="9583345" y="2596147"/>
                <a:ext cx="1077804" cy="1077804"/>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3"/>
              <p:cNvSpPr/>
              <p:nvPr/>
            </p:nvSpPr>
            <p:spPr>
              <a:xfrm>
                <a:off x="10110819" y="3015468"/>
                <a:ext cx="923160" cy="923160"/>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3"/>
              <p:cNvSpPr/>
              <p:nvPr/>
            </p:nvSpPr>
            <p:spPr>
              <a:xfrm>
                <a:off x="9332449" y="2445871"/>
                <a:ext cx="700091" cy="700091"/>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3"/>
              <p:cNvSpPr/>
              <p:nvPr/>
            </p:nvSpPr>
            <p:spPr>
              <a:xfrm>
                <a:off x="9526525" y="3412959"/>
                <a:ext cx="620216" cy="620216"/>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3"/>
              <p:cNvSpPr/>
              <p:nvPr/>
            </p:nvSpPr>
            <p:spPr>
              <a:xfrm>
                <a:off x="10374136" y="2507881"/>
                <a:ext cx="574027" cy="574027"/>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68" name="Google Shape;268;p3"/>
            <p:cNvSpPr txBox="1"/>
            <p:nvPr/>
          </p:nvSpPr>
          <p:spPr>
            <a:xfrm>
              <a:off x="9438183" y="3569178"/>
              <a:ext cx="796905"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Excel</a:t>
              </a:r>
              <a:endParaRPr/>
            </a:p>
          </p:txBody>
        </p:sp>
        <p:sp>
          <p:nvSpPr>
            <p:cNvPr id="269" name="Google Shape;269;p3"/>
            <p:cNvSpPr txBox="1"/>
            <p:nvPr/>
          </p:nvSpPr>
          <p:spPr>
            <a:xfrm>
              <a:off x="9256574" y="2551402"/>
              <a:ext cx="69994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Python</a:t>
              </a:r>
              <a:endParaRPr/>
            </a:p>
          </p:txBody>
        </p:sp>
        <p:sp>
          <p:nvSpPr>
            <p:cNvPr id="270" name="Google Shape;270;p3"/>
            <p:cNvSpPr txBox="1"/>
            <p:nvPr/>
          </p:nvSpPr>
          <p:spPr>
            <a:xfrm>
              <a:off x="10346055" y="2557940"/>
              <a:ext cx="67798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Statistics</a:t>
              </a:r>
              <a:endParaRPr/>
            </a:p>
          </p:txBody>
        </p:sp>
        <p:sp>
          <p:nvSpPr>
            <p:cNvPr id="271" name="Google Shape;271;p3"/>
            <p:cNvSpPr txBox="1"/>
            <p:nvPr/>
          </p:nvSpPr>
          <p:spPr>
            <a:xfrm>
              <a:off x="9703186" y="2950381"/>
              <a:ext cx="838117"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SQL</a:t>
              </a:r>
              <a:endParaRPr/>
            </a:p>
          </p:txBody>
        </p:sp>
        <p:sp>
          <p:nvSpPr>
            <p:cNvPr id="272" name="Google Shape;272;p3"/>
            <p:cNvSpPr txBox="1"/>
            <p:nvPr/>
          </p:nvSpPr>
          <p:spPr>
            <a:xfrm>
              <a:off x="10280964" y="3378206"/>
              <a:ext cx="83427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Pandas</a:t>
              </a:r>
              <a:endParaRPr/>
            </a:p>
          </p:txBody>
        </p:sp>
      </p:grpSp>
      <p:grpSp>
        <p:nvGrpSpPr>
          <p:cNvPr id="273" name="Google Shape;273;p3"/>
          <p:cNvGrpSpPr/>
          <p:nvPr/>
        </p:nvGrpSpPr>
        <p:grpSpPr>
          <a:xfrm>
            <a:off x="5992085" y="1780401"/>
            <a:ext cx="1814795" cy="463727"/>
            <a:chOff x="8733915" y="1913174"/>
            <a:chExt cx="2256924" cy="576702"/>
          </a:xfrm>
        </p:grpSpPr>
        <p:sp>
          <p:nvSpPr>
            <p:cNvPr id="274" name="Google Shape;274;p3"/>
            <p:cNvSpPr txBox="1"/>
            <p:nvPr/>
          </p:nvSpPr>
          <p:spPr>
            <a:xfrm>
              <a:off x="9379275" y="1992290"/>
              <a:ext cx="1525120"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Skills</a:t>
              </a:r>
              <a:endParaRPr/>
            </a:p>
          </p:txBody>
        </p:sp>
        <p:grpSp>
          <p:nvGrpSpPr>
            <p:cNvPr id="275" name="Google Shape;275;p3"/>
            <p:cNvGrpSpPr/>
            <p:nvPr/>
          </p:nvGrpSpPr>
          <p:grpSpPr>
            <a:xfrm>
              <a:off x="8733915" y="1913174"/>
              <a:ext cx="2256924" cy="556074"/>
              <a:chOff x="8464011" y="1821239"/>
              <a:chExt cx="2256924" cy="556074"/>
            </a:xfrm>
          </p:grpSpPr>
          <p:cxnSp>
            <p:nvCxnSpPr>
              <p:cNvPr id="276" name="Google Shape;276;p3"/>
              <p:cNvCxnSpPr/>
              <p:nvPr/>
            </p:nvCxnSpPr>
            <p:spPr>
              <a:xfrm>
                <a:off x="8983575" y="2377313"/>
                <a:ext cx="1737360" cy="0"/>
              </a:xfrm>
              <a:prstGeom prst="straightConnector1">
                <a:avLst/>
              </a:prstGeom>
              <a:noFill/>
              <a:ln cap="flat" cmpd="sng" w="19050">
                <a:solidFill>
                  <a:srgbClr val="595959"/>
                </a:solidFill>
                <a:prstDash val="dot"/>
                <a:round/>
                <a:headEnd len="sm" w="sm" type="none"/>
                <a:tailEnd len="sm" w="sm" type="none"/>
              </a:ln>
            </p:spPr>
          </p:cxnSp>
          <p:grpSp>
            <p:nvGrpSpPr>
              <p:cNvPr id="277" name="Google Shape;277;p3"/>
              <p:cNvGrpSpPr/>
              <p:nvPr/>
            </p:nvGrpSpPr>
            <p:grpSpPr>
              <a:xfrm>
                <a:off x="8464011" y="1821239"/>
                <a:ext cx="505728" cy="505728"/>
                <a:chOff x="8390843" y="1748071"/>
                <a:chExt cx="652064" cy="652064"/>
              </a:xfrm>
            </p:grpSpPr>
            <p:sp>
              <p:nvSpPr>
                <p:cNvPr id="278" name="Google Shape;278;p3"/>
                <p:cNvSpPr/>
                <p:nvPr/>
              </p:nvSpPr>
              <p:spPr>
                <a:xfrm>
                  <a:off x="8390843" y="1748071"/>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3"/>
                <p:cNvSpPr/>
                <p:nvPr/>
              </p:nvSpPr>
              <p:spPr>
                <a:xfrm rot="-10573167">
                  <a:off x="8537871" y="1894764"/>
                  <a:ext cx="358008" cy="358678"/>
                </a:xfrm>
                <a:custGeom>
                  <a:rect b="b" l="l" r="r" t="t"/>
                  <a:pathLst>
                    <a:path extrusionOk="0" h="10790084" w="10769935">
                      <a:moveTo>
                        <a:pt x="3124430" y="10784582"/>
                      </a:moveTo>
                      <a:cubicBezTo>
                        <a:pt x="2953178" y="10795898"/>
                        <a:pt x="2784834" y="10789593"/>
                        <a:pt x="2621169" y="10767220"/>
                      </a:cubicBezTo>
                      <a:lnTo>
                        <a:pt x="2383507" y="10722573"/>
                      </a:lnTo>
                      <a:lnTo>
                        <a:pt x="3532037" y="9491082"/>
                      </a:lnTo>
                      <a:lnTo>
                        <a:pt x="3401694" y="7959805"/>
                      </a:lnTo>
                      <a:lnTo>
                        <a:pt x="1987591" y="7700206"/>
                      </a:lnTo>
                      <a:cubicBezTo>
                        <a:pt x="1594254" y="8110737"/>
                        <a:pt x="1174173" y="8543170"/>
                        <a:pt x="747407" y="8981079"/>
                      </a:cubicBezTo>
                      <a:lnTo>
                        <a:pt x="613823" y="9118055"/>
                      </a:lnTo>
                      <a:lnTo>
                        <a:pt x="563330" y="8964484"/>
                      </a:lnTo>
                      <a:cubicBezTo>
                        <a:pt x="519615" y="8805186"/>
                        <a:pt x="491214" y="8639134"/>
                        <a:pt x="479898" y="8467883"/>
                      </a:cubicBezTo>
                      <a:cubicBezTo>
                        <a:pt x="389369" y="7097877"/>
                        <a:pt x="1426590" y="5913881"/>
                        <a:pt x="2796597" y="5823352"/>
                      </a:cubicBezTo>
                      <a:cubicBezTo>
                        <a:pt x="3139098" y="5800720"/>
                        <a:pt x="3469974" y="5848572"/>
                        <a:pt x="3775046" y="5954487"/>
                      </a:cubicBezTo>
                      <a:lnTo>
                        <a:pt x="3942810" y="6022067"/>
                      </a:lnTo>
                      <a:lnTo>
                        <a:pt x="4545618" y="5391929"/>
                      </a:lnTo>
                      <a:lnTo>
                        <a:pt x="3178637" y="4216902"/>
                      </a:lnTo>
                      <a:lnTo>
                        <a:pt x="2961579" y="4479415"/>
                      </a:lnTo>
                      <a:cubicBezTo>
                        <a:pt x="2890128" y="4565828"/>
                        <a:pt x="2790418" y="4615100"/>
                        <a:pt x="2686965" y="4624905"/>
                      </a:cubicBezTo>
                      <a:cubicBezTo>
                        <a:pt x="2583511" y="4634709"/>
                        <a:pt x="2476320" y="4605050"/>
                        <a:pt x="2389906" y="4533600"/>
                      </a:cubicBezTo>
                      <a:lnTo>
                        <a:pt x="2258910" y="4425287"/>
                      </a:lnTo>
                      <a:cubicBezTo>
                        <a:pt x="2107687" y="4300248"/>
                        <a:pt x="2070211" y="4088658"/>
                        <a:pt x="2158937" y="3921936"/>
                      </a:cubicBezTo>
                      <a:lnTo>
                        <a:pt x="2203746" y="3855073"/>
                      </a:lnTo>
                      <a:lnTo>
                        <a:pt x="99346" y="1890643"/>
                      </a:lnTo>
                      <a:cubicBezTo>
                        <a:pt x="-26929" y="1772767"/>
                        <a:pt x="-33738" y="1574845"/>
                        <a:pt x="84138" y="1448570"/>
                      </a:cubicBezTo>
                      <a:lnTo>
                        <a:pt x="937843" y="534036"/>
                      </a:lnTo>
                      <a:cubicBezTo>
                        <a:pt x="1055719" y="407761"/>
                        <a:pt x="1253642" y="400952"/>
                        <a:pt x="1379917" y="518828"/>
                      </a:cubicBezTo>
                      <a:lnTo>
                        <a:pt x="3401942" y="2406363"/>
                      </a:lnTo>
                      <a:lnTo>
                        <a:pt x="3457372" y="2351592"/>
                      </a:lnTo>
                      <a:cubicBezTo>
                        <a:pt x="3604456" y="2233123"/>
                        <a:pt x="3819318" y="2230179"/>
                        <a:pt x="3970540" y="2355216"/>
                      </a:cubicBezTo>
                      <a:lnTo>
                        <a:pt x="4101537" y="2463531"/>
                      </a:lnTo>
                      <a:cubicBezTo>
                        <a:pt x="4274362" y="2606431"/>
                        <a:pt x="4298622" y="2862378"/>
                        <a:pt x="4155722" y="3035203"/>
                      </a:cubicBezTo>
                      <a:lnTo>
                        <a:pt x="3880487" y="3368076"/>
                      </a:lnTo>
                      <a:lnTo>
                        <a:pt x="5299575" y="4603790"/>
                      </a:lnTo>
                      <a:lnTo>
                        <a:pt x="6062602" y="3806170"/>
                      </a:lnTo>
                      <a:lnTo>
                        <a:pt x="5980492" y="3671012"/>
                      </a:lnTo>
                      <a:cubicBezTo>
                        <a:pt x="5789136" y="3318759"/>
                        <a:pt x="5680442" y="2915086"/>
                        <a:pt x="5680442" y="2486025"/>
                      </a:cubicBezTo>
                      <a:cubicBezTo>
                        <a:pt x="5680442" y="1113031"/>
                        <a:pt x="6793473" y="0"/>
                        <a:pt x="8166468" y="0"/>
                      </a:cubicBezTo>
                      <a:cubicBezTo>
                        <a:pt x="8338092" y="0"/>
                        <a:pt x="8505654" y="17391"/>
                        <a:pt x="8667488" y="50507"/>
                      </a:cubicBezTo>
                      <a:lnTo>
                        <a:pt x="8901689" y="110727"/>
                      </a:lnTo>
                      <a:lnTo>
                        <a:pt x="7674461" y="1263810"/>
                      </a:lnTo>
                      <a:lnTo>
                        <a:pt x="7703554" y="2800349"/>
                      </a:lnTo>
                      <a:lnTo>
                        <a:pt x="9097463" y="3152622"/>
                      </a:lnTo>
                      <a:lnTo>
                        <a:pt x="10419403" y="1956308"/>
                      </a:lnTo>
                      <a:lnTo>
                        <a:pt x="10561728" y="1828438"/>
                      </a:lnTo>
                      <a:lnTo>
                        <a:pt x="10601985" y="1985004"/>
                      </a:lnTo>
                      <a:cubicBezTo>
                        <a:pt x="10635101" y="2146838"/>
                        <a:pt x="10652492" y="2314401"/>
                        <a:pt x="10652492" y="2486025"/>
                      </a:cubicBezTo>
                      <a:cubicBezTo>
                        <a:pt x="10652493" y="3773207"/>
                        <a:pt x="9674242" y="4831906"/>
                        <a:pt x="8420649" y="4959215"/>
                      </a:cubicBezTo>
                      <a:cubicBezTo>
                        <a:pt x="8337076" y="4967702"/>
                        <a:pt x="8252279" y="4972050"/>
                        <a:pt x="8166469" y="4972050"/>
                      </a:cubicBezTo>
                      <a:cubicBezTo>
                        <a:pt x="7909031" y="4972050"/>
                        <a:pt x="7660734" y="4932920"/>
                        <a:pt x="7427200" y="4860283"/>
                      </a:cubicBezTo>
                      <a:lnTo>
                        <a:pt x="7251224" y="4795876"/>
                      </a:lnTo>
                      <a:lnTo>
                        <a:pt x="6464544" y="5618223"/>
                      </a:lnTo>
                      <a:lnTo>
                        <a:pt x="8674119" y="7542279"/>
                      </a:lnTo>
                      <a:cubicBezTo>
                        <a:pt x="9908187" y="8171073"/>
                        <a:pt x="10374294" y="8879249"/>
                        <a:pt x="10769935" y="9821181"/>
                      </a:cubicBezTo>
                      <a:lnTo>
                        <a:pt x="10367989" y="10239118"/>
                      </a:lnTo>
                      <a:cubicBezTo>
                        <a:pt x="9519786" y="10024316"/>
                        <a:pt x="8420491" y="9347616"/>
                        <a:pt x="7988373" y="8351245"/>
                      </a:cubicBezTo>
                      <a:lnTo>
                        <a:pt x="5717438" y="6399200"/>
                      </a:lnTo>
                      <a:lnTo>
                        <a:pt x="5101021" y="7043564"/>
                      </a:lnTo>
                      <a:lnTo>
                        <a:pt x="5182386" y="7187364"/>
                      </a:lnTo>
                      <a:cubicBezTo>
                        <a:pt x="5327522" y="7475846"/>
                        <a:pt x="5418496" y="7797550"/>
                        <a:pt x="5441129" y="8140052"/>
                      </a:cubicBezTo>
                      <a:cubicBezTo>
                        <a:pt x="5531657" y="9510057"/>
                        <a:pt x="4494436" y="10694053"/>
                        <a:pt x="3124430" y="10784582"/>
                      </a:cubicBezTo>
                      <a:close/>
                    </a:path>
                  </a:pathLst>
                </a:custGeom>
                <a:no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grpSp>
      <p:grpSp>
        <p:nvGrpSpPr>
          <p:cNvPr id="280" name="Google Shape;280;p3"/>
          <p:cNvGrpSpPr/>
          <p:nvPr/>
        </p:nvGrpSpPr>
        <p:grpSpPr>
          <a:xfrm>
            <a:off x="8300583" y="4189843"/>
            <a:ext cx="2255959" cy="502372"/>
            <a:chOff x="8733915" y="4251483"/>
            <a:chExt cx="2805564" cy="624762"/>
          </a:xfrm>
        </p:grpSpPr>
        <p:sp>
          <p:nvSpPr>
            <p:cNvPr id="281" name="Google Shape;281;p3"/>
            <p:cNvSpPr txBox="1"/>
            <p:nvPr/>
          </p:nvSpPr>
          <p:spPr>
            <a:xfrm>
              <a:off x="9379275" y="4368858"/>
              <a:ext cx="2084186" cy="4975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Languages</a:t>
              </a:r>
              <a:endParaRPr/>
            </a:p>
          </p:txBody>
        </p:sp>
        <p:grpSp>
          <p:nvGrpSpPr>
            <p:cNvPr id="282" name="Google Shape;282;p3"/>
            <p:cNvGrpSpPr/>
            <p:nvPr/>
          </p:nvGrpSpPr>
          <p:grpSpPr>
            <a:xfrm>
              <a:off x="8733915" y="4251483"/>
              <a:ext cx="2805564" cy="624762"/>
              <a:chOff x="8387063" y="4251483"/>
              <a:chExt cx="2805564" cy="624762"/>
            </a:xfrm>
          </p:grpSpPr>
          <p:cxnSp>
            <p:nvCxnSpPr>
              <p:cNvPr id="283" name="Google Shape;283;p3"/>
              <p:cNvCxnSpPr/>
              <p:nvPr/>
            </p:nvCxnSpPr>
            <p:spPr>
              <a:xfrm>
                <a:off x="8906627" y="4876245"/>
                <a:ext cx="2286000" cy="0"/>
              </a:xfrm>
              <a:prstGeom prst="straightConnector1">
                <a:avLst/>
              </a:prstGeom>
              <a:noFill/>
              <a:ln cap="flat" cmpd="sng" w="19050">
                <a:solidFill>
                  <a:srgbClr val="595959"/>
                </a:solidFill>
                <a:prstDash val="dot"/>
                <a:round/>
                <a:headEnd len="sm" w="sm" type="none"/>
                <a:tailEnd len="sm" w="sm" type="none"/>
              </a:ln>
            </p:spPr>
          </p:cxnSp>
          <p:grpSp>
            <p:nvGrpSpPr>
              <p:cNvPr id="284" name="Google Shape;284;p3"/>
              <p:cNvGrpSpPr/>
              <p:nvPr/>
            </p:nvGrpSpPr>
            <p:grpSpPr>
              <a:xfrm>
                <a:off x="8387063" y="4251483"/>
                <a:ext cx="505728" cy="505728"/>
                <a:chOff x="8387063" y="4251483"/>
                <a:chExt cx="505728" cy="505728"/>
              </a:xfrm>
            </p:grpSpPr>
            <p:sp>
              <p:nvSpPr>
                <p:cNvPr id="285" name="Google Shape;285;p3"/>
                <p:cNvSpPr/>
                <p:nvPr/>
              </p:nvSpPr>
              <p:spPr>
                <a:xfrm>
                  <a:off x="8387063" y="4251483"/>
                  <a:ext cx="505728" cy="505728"/>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3"/>
                <p:cNvSpPr/>
                <p:nvPr/>
              </p:nvSpPr>
              <p:spPr>
                <a:xfrm>
                  <a:off x="8480613" y="4350055"/>
                  <a:ext cx="318628" cy="308584"/>
                </a:xfrm>
                <a:custGeom>
                  <a:rect b="b" l="l" r="r" t="t"/>
                  <a:pathLst>
                    <a:path extrusionOk="0" h="1297809" w="1340055">
                      <a:moveTo>
                        <a:pt x="965229" y="441348"/>
                      </a:moveTo>
                      <a:cubicBezTo>
                        <a:pt x="909117" y="441348"/>
                        <a:pt x="863629" y="486836"/>
                        <a:pt x="863629" y="542948"/>
                      </a:cubicBezTo>
                      <a:cubicBezTo>
                        <a:pt x="863629" y="599060"/>
                        <a:pt x="909117" y="644548"/>
                        <a:pt x="965229" y="644548"/>
                      </a:cubicBezTo>
                      <a:cubicBezTo>
                        <a:pt x="1021341" y="644548"/>
                        <a:pt x="1066829" y="599060"/>
                        <a:pt x="1066829" y="542948"/>
                      </a:cubicBezTo>
                      <a:cubicBezTo>
                        <a:pt x="1066829" y="486836"/>
                        <a:pt x="1021341" y="441348"/>
                        <a:pt x="965229" y="441348"/>
                      </a:cubicBezTo>
                      <a:close/>
                      <a:moveTo>
                        <a:pt x="669954" y="441348"/>
                      </a:moveTo>
                      <a:cubicBezTo>
                        <a:pt x="613842" y="441348"/>
                        <a:pt x="568354" y="486836"/>
                        <a:pt x="568354" y="542948"/>
                      </a:cubicBezTo>
                      <a:cubicBezTo>
                        <a:pt x="568354" y="599060"/>
                        <a:pt x="613842" y="644548"/>
                        <a:pt x="669954" y="644548"/>
                      </a:cubicBezTo>
                      <a:cubicBezTo>
                        <a:pt x="726066" y="644548"/>
                        <a:pt x="771554" y="599060"/>
                        <a:pt x="771554" y="542948"/>
                      </a:cubicBezTo>
                      <a:cubicBezTo>
                        <a:pt x="771554" y="486836"/>
                        <a:pt x="726066" y="441348"/>
                        <a:pt x="669954" y="441348"/>
                      </a:cubicBezTo>
                      <a:close/>
                      <a:moveTo>
                        <a:pt x="374679" y="441348"/>
                      </a:moveTo>
                      <a:cubicBezTo>
                        <a:pt x="318567" y="441348"/>
                        <a:pt x="273079" y="486836"/>
                        <a:pt x="273079" y="542948"/>
                      </a:cubicBezTo>
                      <a:cubicBezTo>
                        <a:pt x="273079" y="599060"/>
                        <a:pt x="318567" y="644548"/>
                        <a:pt x="374679" y="644548"/>
                      </a:cubicBezTo>
                      <a:cubicBezTo>
                        <a:pt x="430791" y="644548"/>
                        <a:pt x="476279" y="599060"/>
                        <a:pt x="476279" y="542948"/>
                      </a:cubicBezTo>
                      <a:cubicBezTo>
                        <a:pt x="476279" y="486836"/>
                        <a:pt x="430791" y="441348"/>
                        <a:pt x="374679" y="441348"/>
                      </a:cubicBezTo>
                      <a:close/>
                      <a:moveTo>
                        <a:pt x="638043" y="624"/>
                      </a:moveTo>
                      <a:cubicBezTo>
                        <a:pt x="743308" y="-3471"/>
                        <a:pt x="850597" y="12515"/>
                        <a:pt x="950944" y="50089"/>
                      </a:cubicBezTo>
                      <a:cubicBezTo>
                        <a:pt x="1301069" y="181194"/>
                        <a:pt x="1442626" y="524212"/>
                        <a:pt x="1260272" y="799643"/>
                      </a:cubicBezTo>
                      <a:cubicBezTo>
                        <a:pt x="1114933" y="1019166"/>
                        <a:pt x="803896" y="1130357"/>
                        <a:pt x="505859" y="1069334"/>
                      </a:cubicBezTo>
                      <a:lnTo>
                        <a:pt x="232078" y="1297809"/>
                      </a:lnTo>
                      <a:lnTo>
                        <a:pt x="274494" y="981187"/>
                      </a:lnTo>
                      <a:cubicBezTo>
                        <a:pt x="-44886" y="791897"/>
                        <a:pt x="-93332" y="420703"/>
                        <a:pt x="170119" y="181454"/>
                      </a:cubicBezTo>
                      <a:cubicBezTo>
                        <a:pt x="292787" y="70055"/>
                        <a:pt x="462602" y="7450"/>
                        <a:pt x="638043" y="624"/>
                      </a:cubicBezTo>
                      <a:close/>
                    </a:path>
                  </a:pathLst>
                </a:cu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grpSp>
        <p:nvGrpSpPr>
          <p:cNvPr id="287" name="Google Shape;287;p3"/>
          <p:cNvGrpSpPr/>
          <p:nvPr/>
        </p:nvGrpSpPr>
        <p:grpSpPr>
          <a:xfrm>
            <a:off x="8409105" y="4834718"/>
            <a:ext cx="2160455" cy="1201149"/>
            <a:chOff x="6856546" y="5065340"/>
            <a:chExt cx="2160454" cy="1201148"/>
          </a:xfrm>
        </p:grpSpPr>
        <p:grpSp>
          <p:nvGrpSpPr>
            <p:cNvPr id="288" name="Google Shape;288;p3"/>
            <p:cNvGrpSpPr/>
            <p:nvPr/>
          </p:nvGrpSpPr>
          <p:grpSpPr>
            <a:xfrm>
              <a:off x="6856546" y="5065340"/>
              <a:ext cx="2160454" cy="307777"/>
              <a:chOff x="6856546" y="5065340"/>
              <a:chExt cx="2160454" cy="307777"/>
            </a:xfrm>
          </p:grpSpPr>
          <p:sp>
            <p:nvSpPr>
              <p:cNvPr id="289" name="Google Shape;289;p3"/>
              <p:cNvSpPr txBox="1"/>
              <p:nvPr/>
            </p:nvSpPr>
            <p:spPr>
              <a:xfrm>
                <a:off x="7007962" y="5065340"/>
                <a:ext cx="8025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English</a:t>
                </a:r>
                <a:endParaRPr/>
              </a:p>
            </p:txBody>
          </p:sp>
          <p:grpSp>
            <p:nvGrpSpPr>
              <p:cNvPr id="290" name="Google Shape;290;p3"/>
              <p:cNvGrpSpPr/>
              <p:nvPr/>
            </p:nvGrpSpPr>
            <p:grpSpPr>
              <a:xfrm>
                <a:off x="6856546" y="5138747"/>
                <a:ext cx="160963" cy="160963"/>
                <a:chOff x="7043126" y="4625111"/>
                <a:chExt cx="476862" cy="476862"/>
              </a:xfrm>
            </p:grpSpPr>
            <p:sp>
              <p:nvSpPr>
                <p:cNvPr id="291" name="Google Shape;291;p3"/>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92" name="Google Shape;292;p3"/>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293" name="Google Shape;293;p3"/>
              <p:cNvGrpSpPr/>
              <p:nvPr/>
            </p:nvGrpSpPr>
            <p:grpSpPr>
              <a:xfrm>
                <a:off x="7771788" y="5143954"/>
                <a:ext cx="1245212" cy="129399"/>
                <a:chOff x="2685901" y="4645698"/>
                <a:chExt cx="3097809" cy="933532"/>
              </a:xfrm>
            </p:grpSpPr>
            <p:sp>
              <p:nvSpPr>
                <p:cNvPr id="294" name="Google Shape;294;p3"/>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5" name="Google Shape;295;p3"/>
                <p:cNvSpPr/>
                <p:nvPr/>
              </p:nvSpPr>
              <p:spPr>
                <a:xfrm flipH="1">
                  <a:off x="2685901" y="4645698"/>
                  <a:ext cx="1784031" cy="780955"/>
                </a:xfrm>
                <a:custGeom>
                  <a:rect b="b" l="l" r="r" t="t"/>
                  <a:pathLst>
                    <a:path extrusionOk="0" h="203614" w="2009439">
                      <a:moveTo>
                        <a:pt x="0" y="101807"/>
                      </a:moveTo>
                      <a:lnTo>
                        <a:pt x="50904" y="0"/>
                      </a:lnTo>
                      <a:lnTo>
                        <a:pt x="2009439" y="0"/>
                      </a:lnTo>
                      <a:lnTo>
                        <a:pt x="20094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296" name="Google Shape;296;p3"/>
            <p:cNvGrpSpPr/>
            <p:nvPr/>
          </p:nvGrpSpPr>
          <p:grpSpPr>
            <a:xfrm>
              <a:off x="6856546" y="5512607"/>
              <a:ext cx="2160454" cy="307777"/>
              <a:chOff x="6856546" y="5438786"/>
              <a:chExt cx="2160454" cy="307777"/>
            </a:xfrm>
          </p:grpSpPr>
          <p:grpSp>
            <p:nvGrpSpPr>
              <p:cNvPr id="297" name="Google Shape;297;p3"/>
              <p:cNvGrpSpPr/>
              <p:nvPr/>
            </p:nvGrpSpPr>
            <p:grpSpPr>
              <a:xfrm>
                <a:off x="6856546" y="5512193"/>
                <a:ext cx="160963" cy="160963"/>
                <a:chOff x="7043126" y="4625111"/>
                <a:chExt cx="476862" cy="476862"/>
              </a:xfrm>
            </p:grpSpPr>
            <p:sp>
              <p:nvSpPr>
                <p:cNvPr id="298" name="Google Shape;298;p3"/>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299" name="Google Shape;299;p3"/>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sp>
            <p:nvSpPr>
              <p:cNvPr id="300" name="Google Shape;300;p3"/>
              <p:cNvSpPr txBox="1"/>
              <p:nvPr/>
            </p:nvSpPr>
            <p:spPr>
              <a:xfrm>
                <a:off x="7007961" y="5438786"/>
                <a:ext cx="8803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Hindi</a:t>
                </a:r>
                <a:endParaRPr/>
              </a:p>
            </p:txBody>
          </p:sp>
          <p:grpSp>
            <p:nvGrpSpPr>
              <p:cNvPr id="301" name="Google Shape;301;p3"/>
              <p:cNvGrpSpPr/>
              <p:nvPr/>
            </p:nvGrpSpPr>
            <p:grpSpPr>
              <a:xfrm>
                <a:off x="7797442" y="5534123"/>
                <a:ext cx="1219558" cy="117102"/>
                <a:chOff x="2749721" y="4766344"/>
                <a:chExt cx="3033989" cy="844817"/>
              </a:xfrm>
            </p:grpSpPr>
            <p:sp>
              <p:nvSpPr>
                <p:cNvPr id="302" name="Google Shape;302;p3"/>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03" name="Google Shape;303;p3"/>
                <p:cNvSpPr/>
                <p:nvPr/>
              </p:nvSpPr>
              <p:spPr>
                <a:xfrm flipH="1">
                  <a:off x="2749721" y="4766344"/>
                  <a:ext cx="2582321" cy="844817"/>
                </a:xfrm>
                <a:custGeom>
                  <a:rect b="b" l="l" r="r" t="t"/>
                  <a:pathLst>
                    <a:path extrusionOk="0" h="203614" w="2941171">
                      <a:moveTo>
                        <a:pt x="0" y="101807"/>
                      </a:moveTo>
                      <a:lnTo>
                        <a:pt x="50904" y="0"/>
                      </a:lnTo>
                      <a:lnTo>
                        <a:pt x="2941171" y="0"/>
                      </a:lnTo>
                      <a:lnTo>
                        <a:pt x="2941171"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304" name="Google Shape;304;p3"/>
            <p:cNvGrpSpPr/>
            <p:nvPr/>
          </p:nvGrpSpPr>
          <p:grpSpPr>
            <a:xfrm>
              <a:off x="6856546" y="5958711"/>
              <a:ext cx="2160454" cy="307777"/>
              <a:chOff x="6856546" y="5811070"/>
              <a:chExt cx="2160454" cy="307777"/>
            </a:xfrm>
          </p:grpSpPr>
          <p:sp>
            <p:nvSpPr>
              <p:cNvPr id="305" name="Google Shape;305;p3"/>
              <p:cNvSpPr txBox="1"/>
              <p:nvPr/>
            </p:nvSpPr>
            <p:spPr>
              <a:xfrm>
                <a:off x="7007961" y="5811070"/>
                <a:ext cx="8889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Marathi</a:t>
                </a:r>
                <a:endParaRPr/>
              </a:p>
            </p:txBody>
          </p:sp>
          <p:grpSp>
            <p:nvGrpSpPr>
              <p:cNvPr id="306" name="Google Shape;306;p3"/>
              <p:cNvGrpSpPr/>
              <p:nvPr/>
            </p:nvGrpSpPr>
            <p:grpSpPr>
              <a:xfrm>
                <a:off x="6856546" y="5885640"/>
                <a:ext cx="160963" cy="160963"/>
                <a:chOff x="7043126" y="4625111"/>
                <a:chExt cx="476862" cy="476862"/>
              </a:xfrm>
            </p:grpSpPr>
            <p:sp>
              <p:nvSpPr>
                <p:cNvPr id="307" name="Google Shape;307;p3"/>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308" name="Google Shape;308;p3"/>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309" name="Google Shape;309;p3"/>
              <p:cNvGrpSpPr/>
              <p:nvPr/>
            </p:nvGrpSpPr>
            <p:grpSpPr>
              <a:xfrm>
                <a:off x="7797440" y="5907569"/>
                <a:ext cx="1219560" cy="117103"/>
                <a:chOff x="2749717" y="4766337"/>
                <a:chExt cx="3033993" cy="844824"/>
              </a:xfrm>
            </p:grpSpPr>
            <p:sp>
              <p:nvSpPr>
                <p:cNvPr id="310" name="Google Shape;310;p3"/>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11" name="Google Shape;311;p3"/>
                <p:cNvSpPr/>
                <p:nvPr/>
              </p:nvSpPr>
              <p:spPr>
                <a:xfrm flipH="1">
                  <a:off x="2749717" y="4766337"/>
                  <a:ext cx="2582316" cy="844824"/>
                </a:xfrm>
                <a:custGeom>
                  <a:rect b="b" l="l" r="r" t="t"/>
                  <a:pathLst>
                    <a:path extrusionOk="0" h="203614" w="1691939">
                      <a:moveTo>
                        <a:pt x="0" y="101807"/>
                      </a:moveTo>
                      <a:lnTo>
                        <a:pt x="50904" y="0"/>
                      </a:lnTo>
                      <a:lnTo>
                        <a:pt x="1691939" y="0"/>
                      </a:lnTo>
                      <a:lnTo>
                        <a:pt x="16919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cxnSp>
        <p:nvCxnSpPr>
          <p:cNvPr id="312" name="Google Shape;312;p3"/>
          <p:cNvCxnSpPr/>
          <p:nvPr/>
        </p:nvCxnSpPr>
        <p:spPr>
          <a:xfrm rot="5400000">
            <a:off x="4711280" y="5418188"/>
            <a:ext cx="2347039" cy="0"/>
          </a:xfrm>
          <a:prstGeom prst="straightConnector1">
            <a:avLst/>
          </a:prstGeom>
          <a:noFill/>
          <a:ln cap="flat" cmpd="sng" w="19050">
            <a:solidFill>
              <a:srgbClr val="595959"/>
            </a:solidFill>
            <a:prstDash val="dot"/>
            <a:round/>
            <a:headEnd len="sm" w="sm" type="none"/>
            <a:tailEnd len="sm" w="sm" type="none"/>
          </a:ln>
        </p:spPr>
      </p:cxnSp>
      <p:cxnSp>
        <p:nvCxnSpPr>
          <p:cNvPr id="313" name="Google Shape;313;p3"/>
          <p:cNvCxnSpPr/>
          <p:nvPr/>
        </p:nvCxnSpPr>
        <p:spPr>
          <a:xfrm rot="5400000">
            <a:off x="4812683" y="2955789"/>
            <a:ext cx="2144235" cy="0"/>
          </a:xfrm>
          <a:prstGeom prst="straightConnector1">
            <a:avLst/>
          </a:prstGeom>
          <a:noFill/>
          <a:ln cap="flat" cmpd="sng" w="19050">
            <a:solidFill>
              <a:srgbClr val="595959"/>
            </a:solidFill>
            <a:prstDash val="dot"/>
            <a:round/>
            <a:headEnd len="sm" w="sm" type="none"/>
            <a:tailEnd len="sm" w="sm" type="none"/>
          </a:ln>
        </p:spPr>
      </p:cxnSp>
      <p:grpSp>
        <p:nvGrpSpPr>
          <p:cNvPr id="314" name="Google Shape;314;p3"/>
          <p:cNvGrpSpPr/>
          <p:nvPr/>
        </p:nvGrpSpPr>
        <p:grpSpPr>
          <a:xfrm>
            <a:off x="8422052" y="2357676"/>
            <a:ext cx="2198751" cy="946031"/>
            <a:chOff x="6920859" y="2505058"/>
            <a:chExt cx="2198750" cy="946031"/>
          </a:xfrm>
        </p:grpSpPr>
        <p:grpSp>
          <p:nvGrpSpPr>
            <p:cNvPr id="315" name="Google Shape;315;p3"/>
            <p:cNvGrpSpPr/>
            <p:nvPr/>
          </p:nvGrpSpPr>
          <p:grpSpPr>
            <a:xfrm>
              <a:off x="6920859" y="2505058"/>
              <a:ext cx="2149284" cy="287608"/>
              <a:chOff x="9425153" y="2268828"/>
              <a:chExt cx="2672899" cy="357676"/>
            </a:xfrm>
          </p:grpSpPr>
          <p:sp>
            <p:nvSpPr>
              <p:cNvPr id="316" name="Google Shape;316;p3"/>
              <p:cNvSpPr txBox="1"/>
              <p:nvPr/>
            </p:nvSpPr>
            <p:spPr>
              <a:xfrm>
                <a:off x="9814986" y="2268828"/>
                <a:ext cx="2283066" cy="3253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595959"/>
                    </a:solidFill>
                    <a:latin typeface="Arial"/>
                    <a:ea typeface="Arial"/>
                    <a:cs typeface="Arial"/>
                    <a:sym typeface="Arial"/>
                  </a:rPr>
                  <a:t>Pune,India</a:t>
                </a:r>
                <a:endParaRPr sz="1100">
                  <a:solidFill>
                    <a:srgbClr val="595959"/>
                  </a:solidFill>
                  <a:latin typeface="Arial"/>
                  <a:ea typeface="Arial"/>
                  <a:cs typeface="Arial"/>
                  <a:sym typeface="Arial"/>
                </a:endParaRPr>
              </a:p>
            </p:txBody>
          </p:sp>
          <p:sp>
            <p:nvSpPr>
              <p:cNvPr id="317" name="Google Shape;317;p3"/>
              <p:cNvSpPr/>
              <p:nvPr/>
            </p:nvSpPr>
            <p:spPr>
              <a:xfrm rot="3278175">
                <a:off x="9473649" y="2344920"/>
                <a:ext cx="230165" cy="237825"/>
              </a:xfrm>
              <a:custGeom>
                <a:rect b="b" l="l" r="r" t="t"/>
                <a:pathLst>
                  <a:path extrusionOk="0" h="369596" w="349823">
                    <a:moveTo>
                      <a:pt x="70945" y="118819"/>
                    </a:moveTo>
                    <a:lnTo>
                      <a:pt x="217428" y="69154"/>
                    </a:lnTo>
                    <a:lnTo>
                      <a:pt x="349823" y="165490"/>
                    </a:lnTo>
                    <a:lnTo>
                      <a:pt x="305566" y="227849"/>
                    </a:lnTo>
                    <a:lnTo>
                      <a:pt x="205429" y="156781"/>
                    </a:lnTo>
                    <a:lnTo>
                      <a:pt x="150207" y="234591"/>
                    </a:lnTo>
                    <a:lnTo>
                      <a:pt x="250343" y="305658"/>
                    </a:lnTo>
                    <a:lnTo>
                      <a:pt x="204966" y="369596"/>
                    </a:lnTo>
                    <a:lnTo>
                      <a:pt x="71451" y="274839"/>
                    </a:lnTo>
                    <a:cubicBezTo>
                      <a:pt x="69225" y="219678"/>
                      <a:pt x="71584" y="159968"/>
                      <a:pt x="70945" y="118819"/>
                    </a:cubicBezTo>
                    <a:close/>
                    <a:moveTo>
                      <a:pt x="3658" y="79075"/>
                    </a:moveTo>
                    <a:cubicBezTo>
                      <a:pt x="6676" y="73617"/>
                      <a:pt x="12264" y="69023"/>
                      <a:pt x="22729" y="64914"/>
                    </a:cubicBezTo>
                    <a:lnTo>
                      <a:pt x="196032" y="1449"/>
                    </a:lnTo>
                    <a:cubicBezTo>
                      <a:pt x="208296" y="-3043"/>
                      <a:pt x="221877" y="3258"/>
                      <a:pt x="226368" y="15521"/>
                    </a:cubicBezTo>
                    <a:cubicBezTo>
                      <a:pt x="230858" y="27784"/>
                      <a:pt x="224558" y="41365"/>
                      <a:pt x="212295" y="45856"/>
                    </a:cubicBezTo>
                    <a:lnTo>
                      <a:pt x="47316" y="106273"/>
                    </a:lnTo>
                    <a:lnTo>
                      <a:pt x="47316" y="289373"/>
                    </a:lnTo>
                    <a:cubicBezTo>
                      <a:pt x="47316" y="302432"/>
                      <a:pt x="36729" y="313019"/>
                      <a:pt x="23670" y="313019"/>
                    </a:cubicBezTo>
                    <a:cubicBezTo>
                      <a:pt x="10611" y="313019"/>
                      <a:pt x="24" y="302432"/>
                      <a:pt x="25" y="289373"/>
                    </a:cubicBezTo>
                    <a:lnTo>
                      <a:pt x="24" y="98459"/>
                    </a:lnTo>
                    <a:cubicBezTo>
                      <a:pt x="16" y="98446"/>
                      <a:pt x="8" y="98433"/>
                      <a:pt x="0" y="98419"/>
                    </a:cubicBezTo>
                    <a:cubicBezTo>
                      <a:pt x="190" y="90855"/>
                      <a:pt x="639" y="84533"/>
                      <a:pt x="3658" y="79075"/>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595959"/>
                  </a:solidFill>
                  <a:latin typeface="Arial"/>
                  <a:ea typeface="Arial"/>
                  <a:cs typeface="Arial"/>
                  <a:sym typeface="Arial"/>
                </a:endParaRPr>
              </a:p>
            </p:txBody>
          </p:sp>
        </p:grpSp>
        <p:grpSp>
          <p:nvGrpSpPr>
            <p:cNvPr id="318" name="Google Shape;318;p3"/>
            <p:cNvGrpSpPr/>
            <p:nvPr/>
          </p:nvGrpSpPr>
          <p:grpSpPr>
            <a:xfrm>
              <a:off x="6964376" y="2881405"/>
              <a:ext cx="1983650" cy="314778"/>
              <a:chOff x="9479271" y="2598433"/>
              <a:chExt cx="2466912" cy="391466"/>
            </a:xfrm>
          </p:grpSpPr>
          <p:sp>
            <p:nvSpPr>
              <p:cNvPr id="319" name="Google Shape;319;p3"/>
              <p:cNvSpPr/>
              <p:nvPr/>
            </p:nvSpPr>
            <p:spPr>
              <a:xfrm>
                <a:off x="9790992" y="2607140"/>
                <a:ext cx="2155191" cy="3827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+91 9322117461</a:t>
                </a:r>
                <a:endParaRPr/>
              </a:p>
            </p:txBody>
          </p:sp>
          <p:sp>
            <p:nvSpPr>
              <p:cNvPr id="320" name="Google Shape;320;p3"/>
              <p:cNvSpPr/>
              <p:nvPr/>
            </p:nvSpPr>
            <p:spPr>
              <a:xfrm>
                <a:off x="9479271" y="2598433"/>
                <a:ext cx="225717" cy="269372"/>
              </a:xfrm>
              <a:custGeom>
                <a:rect b="b" l="l" r="r" t="t"/>
                <a:pathLst>
                  <a:path extrusionOk="0" h="2779288" w="2839113">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595959"/>
                  </a:solidFill>
                  <a:latin typeface="Arial"/>
                  <a:ea typeface="Arial"/>
                  <a:cs typeface="Arial"/>
                  <a:sym typeface="Arial"/>
                </a:endParaRPr>
              </a:p>
            </p:txBody>
          </p:sp>
        </p:grpSp>
        <p:sp>
          <p:nvSpPr>
            <p:cNvPr id="321" name="Google Shape;321;p3"/>
            <p:cNvSpPr/>
            <p:nvPr/>
          </p:nvSpPr>
          <p:spPr>
            <a:xfrm>
              <a:off x="7185058" y="3220257"/>
              <a:ext cx="1934551"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595959"/>
                  </a:solidFill>
                  <a:latin typeface="Arial"/>
                  <a:ea typeface="Arial"/>
                  <a:cs typeface="Arial"/>
                  <a:sym typeface="Arial"/>
                </a:rPr>
                <a:t>swatibalupawar468@gmail.com</a:t>
              </a:r>
              <a:endParaRPr/>
            </a:p>
          </p:txBody>
        </p:sp>
      </p:grpSp>
      <p:grpSp>
        <p:nvGrpSpPr>
          <p:cNvPr id="322" name="Google Shape;322;p3"/>
          <p:cNvGrpSpPr/>
          <p:nvPr/>
        </p:nvGrpSpPr>
        <p:grpSpPr>
          <a:xfrm>
            <a:off x="8552070" y="1849680"/>
            <a:ext cx="1397015" cy="400110"/>
            <a:chOff x="6710812" y="2144690"/>
            <a:chExt cx="1737360" cy="497586"/>
          </a:xfrm>
        </p:grpSpPr>
        <p:sp>
          <p:nvSpPr>
            <p:cNvPr id="323" name="Google Shape;323;p3"/>
            <p:cNvSpPr txBox="1"/>
            <p:nvPr/>
          </p:nvSpPr>
          <p:spPr>
            <a:xfrm>
              <a:off x="6836609" y="2144690"/>
              <a:ext cx="1525122"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Contact</a:t>
              </a:r>
              <a:endParaRPr/>
            </a:p>
          </p:txBody>
        </p:sp>
        <p:cxnSp>
          <p:nvCxnSpPr>
            <p:cNvPr id="324" name="Google Shape;324;p3"/>
            <p:cNvCxnSpPr/>
            <p:nvPr/>
          </p:nvCxnSpPr>
          <p:spPr>
            <a:xfrm>
              <a:off x="6710812" y="2621648"/>
              <a:ext cx="1737360" cy="0"/>
            </a:xfrm>
            <a:prstGeom prst="straightConnector1">
              <a:avLst/>
            </a:prstGeom>
            <a:noFill/>
            <a:ln cap="flat" cmpd="sng" w="19050">
              <a:solidFill>
                <a:srgbClr val="595959"/>
              </a:solidFill>
              <a:prstDash val="dot"/>
              <a:round/>
              <a:headEnd len="sm" w="sm" type="none"/>
              <a:tailEnd len="sm" w="sm" type="none"/>
            </a:ln>
          </p:spPr>
        </p:cxnSp>
      </p:grpSp>
      <p:cxnSp>
        <p:nvCxnSpPr>
          <p:cNvPr id="325" name="Google Shape;325;p3"/>
          <p:cNvCxnSpPr/>
          <p:nvPr/>
        </p:nvCxnSpPr>
        <p:spPr>
          <a:xfrm rot="5400000">
            <a:off x="6969416" y="2955789"/>
            <a:ext cx="2144235" cy="0"/>
          </a:xfrm>
          <a:prstGeom prst="straightConnector1">
            <a:avLst/>
          </a:prstGeom>
          <a:noFill/>
          <a:ln cap="flat" cmpd="sng" w="19050">
            <a:solidFill>
              <a:srgbClr val="595959"/>
            </a:solidFill>
            <a:prstDash val="dot"/>
            <a:round/>
            <a:headEnd len="sm" w="sm" type="none"/>
            <a:tailEnd len="sm" w="sm" type="none"/>
          </a:ln>
        </p:spPr>
      </p:cxnSp>
      <p:grpSp>
        <p:nvGrpSpPr>
          <p:cNvPr id="326" name="Google Shape;326;p3"/>
          <p:cNvGrpSpPr/>
          <p:nvPr/>
        </p:nvGrpSpPr>
        <p:grpSpPr>
          <a:xfrm>
            <a:off x="1361400" y="4064515"/>
            <a:ext cx="4320242" cy="2108180"/>
            <a:chOff x="476720" y="4268820"/>
            <a:chExt cx="3797449" cy="1382489"/>
          </a:xfrm>
        </p:grpSpPr>
        <p:sp>
          <p:nvSpPr>
            <p:cNvPr id="327" name="Google Shape;327;p3"/>
            <p:cNvSpPr/>
            <p:nvPr/>
          </p:nvSpPr>
          <p:spPr>
            <a:xfrm>
              <a:off x="476720" y="4268820"/>
              <a:ext cx="3742020" cy="1665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1">
                <a:solidFill>
                  <a:schemeClr val="dk1"/>
                </a:solidFill>
                <a:latin typeface="Arial"/>
                <a:ea typeface="Arial"/>
                <a:cs typeface="Arial"/>
                <a:sym typeface="Arial"/>
              </a:endParaRPr>
            </a:p>
          </p:txBody>
        </p:sp>
        <p:grpSp>
          <p:nvGrpSpPr>
            <p:cNvPr id="328" name="Google Shape;328;p3"/>
            <p:cNvGrpSpPr/>
            <p:nvPr/>
          </p:nvGrpSpPr>
          <p:grpSpPr>
            <a:xfrm>
              <a:off x="476722" y="4311737"/>
              <a:ext cx="3797447" cy="1339572"/>
              <a:chOff x="1061267" y="2977897"/>
              <a:chExt cx="4722597" cy="1665917"/>
            </a:xfrm>
          </p:grpSpPr>
          <p:sp>
            <p:nvSpPr>
              <p:cNvPr id="329" name="Google Shape;329;p3"/>
              <p:cNvSpPr txBox="1"/>
              <p:nvPr/>
            </p:nvSpPr>
            <p:spPr>
              <a:xfrm>
                <a:off x="1061267" y="4337609"/>
                <a:ext cx="4722597" cy="306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00">
                  <a:solidFill>
                    <a:srgbClr val="595959"/>
                  </a:solidFill>
                  <a:latin typeface="Arial"/>
                  <a:ea typeface="Arial"/>
                  <a:cs typeface="Arial"/>
                  <a:sym typeface="Arial"/>
                </a:endParaRPr>
              </a:p>
            </p:txBody>
          </p:sp>
          <p:sp>
            <p:nvSpPr>
              <p:cNvPr id="330" name="Google Shape;330;p3"/>
              <p:cNvSpPr/>
              <p:nvPr/>
            </p:nvSpPr>
            <p:spPr>
              <a:xfrm>
                <a:off x="1099187" y="2977897"/>
                <a:ext cx="3175525" cy="6024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Internship Training</a:t>
                </a:r>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Vrundavan Agro Sales and Services  </a:t>
                </a:r>
                <a:r>
                  <a:rPr lang="en-US" sz="1400">
                    <a:solidFill>
                      <a:schemeClr val="dk1"/>
                    </a:solidFill>
                    <a:latin typeface="Arial"/>
                    <a:ea typeface="Arial"/>
                    <a:cs typeface="Arial"/>
                    <a:sym typeface="Arial"/>
                  </a:rPr>
                  <a:t>(Oct 2021-Nov2021)</a:t>
                </a:r>
                <a:endParaRPr/>
              </a:p>
            </p:txBody>
          </p:sp>
        </p:grpSp>
      </p:grpSp>
      <p:cxnSp>
        <p:nvCxnSpPr>
          <p:cNvPr id="331" name="Google Shape;331;p3"/>
          <p:cNvCxnSpPr/>
          <p:nvPr/>
        </p:nvCxnSpPr>
        <p:spPr>
          <a:xfrm rot="5400000">
            <a:off x="6868014" y="5418187"/>
            <a:ext cx="2347039" cy="0"/>
          </a:xfrm>
          <a:prstGeom prst="straightConnector1">
            <a:avLst/>
          </a:prstGeom>
          <a:noFill/>
          <a:ln cap="flat" cmpd="sng" w="19050">
            <a:solidFill>
              <a:srgbClr val="595959"/>
            </a:solidFill>
            <a:prstDash val="dot"/>
            <a:round/>
            <a:headEnd len="sm" w="sm" type="none"/>
            <a:tailEnd len="sm" w="sm" type="none"/>
          </a:ln>
        </p:spPr>
      </p:cxnSp>
      <p:sp>
        <p:nvSpPr>
          <p:cNvPr id="332" name="Google Shape;332;p3"/>
          <p:cNvSpPr txBox="1"/>
          <p:nvPr/>
        </p:nvSpPr>
        <p:spPr>
          <a:xfrm>
            <a:off x="1344508" y="4930055"/>
            <a:ext cx="40075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Learn about Testing , Packaging , Transport of Organic Fertilizers and implemented all basic Agriculture knowledge gain with the a Practical and Industrial viewpoint </a:t>
            </a:r>
            <a:endParaRPr sz="1200">
              <a:solidFill>
                <a:schemeClr val="dk1"/>
              </a:solidFill>
              <a:latin typeface="Calibri"/>
              <a:ea typeface="Calibri"/>
              <a:cs typeface="Calibri"/>
              <a:sym typeface="Calibri"/>
            </a:endParaRPr>
          </a:p>
        </p:txBody>
      </p:sp>
      <p:pic>
        <p:nvPicPr>
          <p:cNvPr descr="Grain" id="333" name="Google Shape;333;p3"/>
          <p:cNvPicPr preferRelativeResize="0"/>
          <p:nvPr/>
        </p:nvPicPr>
        <p:blipFill rotWithShape="1">
          <a:blip r:embed="rId3">
            <a:alphaModFix/>
          </a:blip>
          <a:srcRect b="0" l="0" r="0" t="0"/>
          <a:stretch/>
        </p:blipFill>
        <p:spPr>
          <a:xfrm>
            <a:off x="6185299" y="4740888"/>
            <a:ext cx="274830" cy="378334"/>
          </a:xfrm>
          <a:prstGeom prst="rect">
            <a:avLst/>
          </a:prstGeom>
          <a:noFill/>
          <a:ln>
            <a:noFill/>
          </a:ln>
        </p:spPr>
      </p:pic>
      <p:pic>
        <p:nvPicPr>
          <p:cNvPr descr="Information" id="334" name="Google Shape;334;p3"/>
          <p:cNvPicPr preferRelativeResize="0"/>
          <p:nvPr/>
        </p:nvPicPr>
        <p:blipFill rotWithShape="1">
          <a:blip r:embed="rId4">
            <a:alphaModFix/>
          </a:blip>
          <a:srcRect b="0" l="0" r="0" t="0"/>
          <a:stretch/>
        </p:blipFill>
        <p:spPr>
          <a:xfrm>
            <a:off x="8457322" y="3384380"/>
            <a:ext cx="189496" cy="271851"/>
          </a:xfrm>
          <a:prstGeom prst="rect">
            <a:avLst/>
          </a:prstGeom>
          <a:noFill/>
          <a:ln>
            <a:noFill/>
          </a:ln>
        </p:spPr>
      </p:pic>
      <p:pic>
        <p:nvPicPr>
          <p:cNvPr descr="Envelope" id="335" name="Google Shape;335;p3"/>
          <p:cNvPicPr preferRelativeResize="0"/>
          <p:nvPr/>
        </p:nvPicPr>
        <p:blipFill rotWithShape="1">
          <a:blip r:embed="rId5">
            <a:alphaModFix/>
          </a:blip>
          <a:srcRect b="0" l="0" r="0" t="0"/>
          <a:stretch/>
        </p:blipFill>
        <p:spPr>
          <a:xfrm>
            <a:off x="8402077" y="3055784"/>
            <a:ext cx="283043" cy="283043"/>
          </a:xfrm>
          <a:prstGeom prst="rect">
            <a:avLst/>
          </a:prstGeom>
          <a:noFill/>
          <a:ln>
            <a:noFill/>
          </a:ln>
        </p:spPr>
      </p:pic>
      <p:sp>
        <p:nvSpPr>
          <p:cNvPr id="336" name="Google Shape;336;p3"/>
          <p:cNvSpPr txBox="1"/>
          <p:nvPr/>
        </p:nvSpPr>
        <p:spPr>
          <a:xfrm>
            <a:off x="8690495" y="3069756"/>
            <a:ext cx="22483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u="sng">
                <a:solidFill>
                  <a:srgbClr val="0000FF"/>
                </a:solidFill>
                <a:latin typeface="Quattrocento Sans"/>
                <a:ea typeface="Quattrocento Sans"/>
                <a:cs typeface="Quattrocento Sans"/>
                <a:sym typeface="Quattrocento Sans"/>
                <a:hlinkClick r:id="rId6">
                  <a:extLst>
                    <a:ext uri="{A12FA001-AC4F-418D-AE19-62706E023703}">
                      <ahyp:hlinkClr val="tx"/>
                    </a:ext>
                  </a:extLst>
                </a:hlinkClick>
              </a:rPr>
              <a:t>linkedin.com/in/swati-pawar-642b26246</a:t>
            </a:r>
            <a:endParaRPr sz="1800">
              <a:solidFill>
                <a:srgbClr val="595959"/>
              </a:solidFill>
              <a:latin typeface="Arial"/>
              <a:ea typeface="Arial"/>
              <a:cs typeface="Arial"/>
              <a:sym typeface="Arial"/>
            </a:endParaRPr>
          </a:p>
        </p:txBody>
      </p:sp>
      <p:sp>
        <p:nvSpPr>
          <p:cNvPr id="337" name="Google Shape;337;p3"/>
          <p:cNvSpPr/>
          <p:nvPr/>
        </p:nvSpPr>
        <p:spPr>
          <a:xfrm>
            <a:off x="5943470" y="327648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8" name="Google Shape;338;p3"/>
          <p:cNvPicPr preferRelativeResize="0"/>
          <p:nvPr>
            <p:ph idx="2" type="pic"/>
          </p:nvPr>
        </p:nvPicPr>
        <p:blipFill rotWithShape="1">
          <a:blip r:embed="rId7">
            <a:alphaModFix/>
          </a:blip>
          <a:srcRect b="19840" l="0" r="0" t="19841"/>
          <a:stretch/>
        </p:blipFill>
        <p:spPr>
          <a:xfrm>
            <a:off x="492315" y="132677"/>
            <a:ext cx="1853184" cy="13889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27"/>
          <p:cNvSpPr txBox="1"/>
          <p:nvPr/>
        </p:nvSpPr>
        <p:spPr>
          <a:xfrm>
            <a:off x="1084913" y="934399"/>
            <a:ext cx="5577900" cy="59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Calibri"/>
                <a:ea typeface="Calibri"/>
                <a:cs typeface="Calibri"/>
                <a:sym typeface="Calibri"/>
              </a:rPr>
              <a:t>Conclusion:</a:t>
            </a:r>
            <a:endParaRPr/>
          </a:p>
        </p:txBody>
      </p:sp>
      <p:sp>
        <p:nvSpPr>
          <p:cNvPr id="937" name="Google Shape;937;p27"/>
          <p:cNvSpPr txBox="1"/>
          <p:nvPr/>
        </p:nvSpPr>
        <p:spPr>
          <a:xfrm>
            <a:off x="2588875" y="2563975"/>
            <a:ext cx="7169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938" name="Google Shape;938;p27"/>
          <p:cNvSpPr txBox="1"/>
          <p:nvPr/>
        </p:nvSpPr>
        <p:spPr>
          <a:xfrm>
            <a:off x="983275" y="2427050"/>
            <a:ext cx="100566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As per our analysis </a:t>
            </a:r>
            <a:r>
              <a:rPr lang="en-US" sz="2200">
                <a:latin typeface="Calibri"/>
                <a:ea typeface="Calibri"/>
                <a:cs typeface="Calibri"/>
                <a:sym typeface="Calibri"/>
              </a:rPr>
              <a:t>Extreme</a:t>
            </a:r>
            <a:r>
              <a:rPr lang="en-US" sz="2200">
                <a:latin typeface="Calibri"/>
                <a:ea typeface="Calibri"/>
                <a:cs typeface="Calibri"/>
                <a:sym typeface="Calibri"/>
              </a:rPr>
              <a:t> </a:t>
            </a:r>
            <a:r>
              <a:rPr lang="en-US" sz="2200">
                <a:latin typeface="Calibri"/>
                <a:ea typeface="Calibri"/>
                <a:cs typeface="Calibri"/>
                <a:sym typeface="Calibri"/>
              </a:rPr>
              <a:t>Gradient</a:t>
            </a:r>
            <a:r>
              <a:rPr lang="en-US" sz="2200">
                <a:latin typeface="Calibri"/>
                <a:ea typeface="Calibri"/>
                <a:cs typeface="Calibri"/>
                <a:sym typeface="Calibri"/>
              </a:rPr>
              <a:t> Boost </a:t>
            </a:r>
            <a:r>
              <a:rPr lang="en-US" sz="2200">
                <a:latin typeface="Calibri"/>
                <a:ea typeface="Calibri"/>
                <a:cs typeface="Calibri"/>
                <a:sym typeface="Calibri"/>
              </a:rPr>
              <a:t>Algorithm</a:t>
            </a:r>
            <a:r>
              <a:rPr lang="en-US" sz="2200">
                <a:latin typeface="Calibri"/>
                <a:ea typeface="Calibri"/>
                <a:cs typeface="Calibri"/>
                <a:sym typeface="Calibri"/>
              </a:rPr>
              <a:t> gives </a:t>
            </a:r>
            <a:r>
              <a:rPr lang="en-US" sz="2200">
                <a:latin typeface="Calibri"/>
                <a:ea typeface="Calibri"/>
                <a:cs typeface="Calibri"/>
                <a:sym typeface="Calibri"/>
              </a:rPr>
              <a:t>highest</a:t>
            </a:r>
            <a:r>
              <a:rPr lang="en-US" sz="2200">
                <a:latin typeface="Calibri"/>
                <a:ea typeface="Calibri"/>
                <a:cs typeface="Calibri"/>
                <a:sym typeface="Calibri"/>
              </a:rPr>
              <a:t> accuracy as compared to other Algorithm</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From this we can predict </a:t>
            </a:r>
            <a:r>
              <a:rPr lang="en-US" sz="2200">
                <a:solidFill>
                  <a:srgbClr val="202020"/>
                </a:solidFill>
                <a:latin typeface="Calibri"/>
                <a:ea typeface="Calibri"/>
                <a:cs typeface="Calibri"/>
                <a:sym typeface="Calibri"/>
              </a:rPr>
              <a:t>bike count  required at each hour for the stable supply of rental bikes</a:t>
            </a:r>
            <a:endParaRPr sz="2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
          <p:cNvSpPr/>
          <p:nvPr/>
        </p:nvSpPr>
        <p:spPr>
          <a:xfrm>
            <a:off x="0" y="1"/>
            <a:ext cx="12192000" cy="1644579"/>
          </a:xfrm>
          <a:prstGeom prst="rect">
            <a:avLst/>
          </a:prstGeom>
          <a:solidFill>
            <a:srgbClr val="00B05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344" name="Google Shape;344;p4"/>
          <p:cNvSpPr/>
          <p:nvPr/>
        </p:nvSpPr>
        <p:spPr>
          <a:xfrm>
            <a:off x="1810682" y="49675"/>
            <a:ext cx="1554999" cy="1554999"/>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Calibri"/>
              <a:ea typeface="Calibri"/>
              <a:cs typeface="Calibri"/>
              <a:sym typeface="Calibri"/>
            </a:endParaRPr>
          </a:p>
        </p:txBody>
      </p:sp>
      <p:grpSp>
        <p:nvGrpSpPr>
          <p:cNvPr id="345" name="Google Shape;345;p4"/>
          <p:cNvGrpSpPr/>
          <p:nvPr/>
        </p:nvGrpSpPr>
        <p:grpSpPr>
          <a:xfrm>
            <a:off x="3630427" y="464132"/>
            <a:ext cx="3616347" cy="788722"/>
            <a:chOff x="410485" y="2054845"/>
            <a:chExt cx="1612109" cy="1051626"/>
          </a:xfrm>
        </p:grpSpPr>
        <p:sp>
          <p:nvSpPr>
            <p:cNvPr id="346" name="Google Shape;346;p4"/>
            <p:cNvSpPr txBox="1"/>
            <p:nvPr/>
          </p:nvSpPr>
          <p:spPr>
            <a:xfrm>
              <a:off x="410485" y="2490920"/>
              <a:ext cx="1612109" cy="615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lt1"/>
                  </a:solidFill>
                  <a:latin typeface="Arial"/>
                  <a:ea typeface="Arial"/>
                  <a:cs typeface="Arial"/>
                  <a:sym typeface="Arial"/>
                </a:rPr>
                <a:t>Aspiring Data Scientist</a:t>
              </a:r>
              <a:endParaRPr/>
            </a:p>
          </p:txBody>
        </p:sp>
        <p:sp>
          <p:nvSpPr>
            <p:cNvPr id="347" name="Google Shape;347;p4"/>
            <p:cNvSpPr txBox="1"/>
            <p:nvPr/>
          </p:nvSpPr>
          <p:spPr>
            <a:xfrm>
              <a:off x="443756" y="2054845"/>
              <a:ext cx="1554316" cy="615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lt1"/>
                  </a:solidFill>
                  <a:latin typeface="Arial"/>
                  <a:ea typeface="Arial"/>
                  <a:cs typeface="Arial"/>
                  <a:sym typeface="Arial"/>
                </a:rPr>
                <a:t>Shivraj G Patil</a:t>
              </a:r>
              <a:endParaRPr/>
            </a:p>
          </p:txBody>
        </p:sp>
      </p:grpSp>
      <p:sp>
        <p:nvSpPr>
          <p:cNvPr id="348" name="Google Shape;348;p4"/>
          <p:cNvSpPr txBox="1"/>
          <p:nvPr/>
        </p:nvSpPr>
        <p:spPr>
          <a:xfrm>
            <a:off x="1315617" y="2338108"/>
            <a:ext cx="4766212" cy="954107"/>
          </a:xfrm>
          <a:prstGeom prst="rect">
            <a:avLst/>
          </a:prstGeom>
          <a:noFill/>
          <a:ln>
            <a:noFill/>
          </a:ln>
        </p:spPr>
        <p:txBody>
          <a:bodyPr anchorCtr="0" anchor="t" bIns="45700" lIns="91425" spcFirstLastPara="1" rIns="91425" wrap="square" tIns="45700">
            <a:spAutoFit/>
          </a:bodyPr>
          <a:lstStyle/>
          <a:p>
            <a:pPr indent="-214308" lvl="0" marL="214308" marR="0" rtl="0" algn="l">
              <a:spcBef>
                <a:spcPts val="0"/>
              </a:spcBef>
              <a:spcAft>
                <a:spcPts val="0"/>
              </a:spcAft>
              <a:buClr>
                <a:schemeClr val="dk1"/>
              </a:buClr>
              <a:buSzPts val="1400"/>
              <a:buFont typeface="Noto Sans Symbols"/>
              <a:buChar char="▪"/>
            </a:pPr>
            <a:r>
              <a:rPr b="1" lang="en-US" sz="1400">
                <a:solidFill>
                  <a:schemeClr val="dk1"/>
                </a:solidFill>
                <a:latin typeface="Calibri"/>
                <a:ea typeface="Calibri"/>
                <a:cs typeface="Calibri"/>
                <a:sym typeface="Calibri"/>
              </a:rPr>
              <a:t>B.Tech Automobile Engineering </a:t>
            </a:r>
            <a:r>
              <a:rPr b="1" lang="en-US" sz="1400">
                <a:solidFill>
                  <a:srgbClr val="3F3F3F"/>
                </a:solidFill>
                <a:latin typeface="Calibri"/>
                <a:ea typeface="Calibri"/>
                <a:cs typeface="Calibri"/>
                <a:sym typeface="Calibri"/>
              </a:rPr>
              <a:t>(2017-2021) from Symbiosis Skills and Professional University, Pune</a:t>
            </a:r>
            <a:endParaRPr/>
          </a:p>
          <a:p>
            <a:pPr indent="-214308" lvl="0" marL="214308" marR="0" rtl="0" algn="l">
              <a:spcBef>
                <a:spcPts val="0"/>
              </a:spcBef>
              <a:spcAft>
                <a:spcPts val="0"/>
              </a:spcAft>
              <a:buClr>
                <a:schemeClr val="dk1"/>
              </a:buClr>
              <a:buSzPts val="1400"/>
              <a:buFont typeface="Noto Sans Symbols"/>
              <a:buChar char="▪"/>
            </a:pPr>
            <a:r>
              <a:rPr b="1" lang="en-US" sz="1400">
                <a:solidFill>
                  <a:schemeClr val="dk1"/>
                </a:solidFill>
                <a:latin typeface="Calibri"/>
                <a:ea typeface="Calibri"/>
                <a:cs typeface="Calibri"/>
                <a:sym typeface="Calibri"/>
              </a:rPr>
              <a:t>HSC Science(2017), Jaihind Jr College of Science</a:t>
            </a:r>
            <a:endParaRPr b="1" sz="1400">
              <a:solidFill>
                <a:srgbClr val="3F3F3F"/>
              </a:solidFill>
              <a:latin typeface="Calibri"/>
              <a:ea typeface="Calibri"/>
              <a:cs typeface="Calibri"/>
              <a:sym typeface="Calibri"/>
            </a:endParaRPr>
          </a:p>
          <a:p>
            <a:pPr indent="-214308" lvl="0" marL="214308" marR="0" rtl="0" algn="l">
              <a:spcBef>
                <a:spcPts val="0"/>
              </a:spcBef>
              <a:spcAft>
                <a:spcPts val="0"/>
              </a:spcAft>
              <a:buClr>
                <a:schemeClr val="dk1"/>
              </a:buClr>
              <a:buSzPts val="1400"/>
              <a:buFont typeface="Noto Sans Symbols"/>
              <a:buChar char="▪"/>
            </a:pPr>
            <a:r>
              <a:rPr b="1" lang="en-US" sz="1400">
                <a:solidFill>
                  <a:schemeClr val="dk1"/>
                </a:solidFill>
                <a:latin typeface="Calibri"/>
                <a:ea typeface="Calibri"/>
                <a:cs typeface="Calibri"/>
                <a:sym typeface="Calibri"/>
              </a:rPr>
              <a:t>SSC(2015) , Canossa Convent High School</a:t>
            </a:r>
            <a:endParaRPr b="1" sz="1200">
              <a:solidFill>
                <a:schemeClr val="dk1"/>
              </a:solidFill>
              <a:latin typeface="Calibri"/>
              <a:ea typeface="Calibri"/>
              <a:cs typeface="Calibri"/>
              <a:sym typeface="Calibri"/>
            </a:endParaRPr>
          </a:p>
        </p:txBody>
      </p:sp>
      <p:sp>
        <p:nvSpPr>
          <p:cNvPr id="349" name="Google Shape;349;p4"/>
          <p:cNvSpPr txBox="1"/>
          <p:nvPr/>
        </p:nvSpPr>
        <p:spPr>
          <a:xfrm>
            <a:off x="6002544" y="4190087"/>
            <a:ext cx="12263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Hobbies</a:t>
            </a:r>
            <a:endParaRPr/>
          </a:p>
        </p:txBody>
      </p:sp>
      <p:grpSp>
        <p:nvGrpSpPr>
          <p:cNvPr id="350" name="Google Shape;350;p4"/>
          <p:cNvGrpSpPr/>
          <p:nvPr/>
        </p:nvGrpSpPr>
        <p:grpSpPr>
          <a:xfrm>
            <a:off x="5765043" y="4797627"/>
            <a:ext cx="2348189" cy="660114"/>
            <a:chOff x="4914974" y="5540308"/>
            <a:chExt cx="2920262" cy="820934"/>
          </a:xfrm>
        </p:grpSpPr>
        <p:grpSp>
          <p:nvGrpSpPr>
            <p:cNvPr id="351" name="Google Shape;351;p4"/>
            <p:cNvGrpSpPr/>
            <p:nvPr/>
          </p:nvGrpSpPr>
          <p:grpSpPr>
            <a:xfrm>
              <a:off x="5176234" y="5540308"/>
              <a:ext cx="2411531" cy="337692"/>
              <a:chOff x="5176234" y="5540308"/>
              <a:chExt cx="2411531" cy="337692"/>
            </a:xfrm>
          </p:grpSpPr>
          <p:sp>
            <p:nvSpPr>
              <p:cNvPr id="352" name="Google Shape;352;p4"/>
              <p:cNvSpPr/>
              <p:nvPr/>
            </p:nvSpPr>
            <p:spPr>
              <a:xfrm>
                <a:off x="5176234" y="5587184"/>
                <a:ext cx="400696" cy="243941"/>
              </a:xfrm>
              <a:custGeom>
                <a:rect b="b" l="l" r="r" t="t"/>
                <a:pathLst>
                  <a:path extrusionOk="0" h="700" w="1150">
                    <a:moveTo>
                      <a:pt x="1137" y="104"/>
                    </a:moveTo>
                    <a:cubicBezTo>
                      <a:pt x="1129" y="99"/>
                      <a:pt x="1120" y="99"/>
                      <a:pt x="1112" y="104"/>
                    </a:cubicBezTo>
                    <a:lnTo>
                      <a:pt x="900" y="231"/>
                    </a:lnTo>
                    <a:lnTo>
                      <a:pt x="900" y="75"/>
                    </a:lnTo>
                    <a:cubicBezTo>
                      <a:pt x="900" y="34"/>
                      <a:pt x="866" y="0"/>
                      <a:pt x="825" y="0"/>
                    </a:cubicBezTo>
                    <a:lnTo>
                      <a:pt x="75" y="0"/>
                    </a:lnTo>
                    <a:cubicBezTo>
                      <a:pt x="33" y="0"/>
                      <a:pt x="0" y="34"/>
                      <a:pt x="0" y="75"/>
                    </a:cubicBezTo>
                    <a:lnTo>
                      <a:pt x="0" y="625"/>
                    </a:lnTo>
                    <a:cubicBezTo>
                      <a:pt x="0" y="667"/>
                      <a:pt x="33" y="700"/>
                      <a:pt x="75" y="700"/>
                    </a:cubicBezTo>
                    <a:lnTo>
                      <a:pt x="825" y="700"/>
                    </a:lnTo>
                    <a:cubicBezTo>
                      <a:pt x="866" y="700"/>
                      <a:pt x="900" y="667"/>
                      <a:pt x="900" y="625"/>
                    </a:cubicBezTo>
                    <a:lnTo>
                      <a:pt x="900" y="469"/>
                    </a:lnTo>
                    <a:lnTo>
                      <a:pt x="1112" y="597"/>
                    </a:lnTo>
                    <a:cubicBezTo>
                      <a:pt x="1116" y="599"/>
                      <a:pt x="1120" y="600"/>
                      <a:pt x="1125" y="600"/>
                    </a:cubicBezTo>
                    <a:cubicBezTo>
                      <a:pt x="1129" y="600"/>
                      <a:pt x="1133" y="599"/>
                      <a:pt x="1137" y="597"/>
                    </a:cubicBezTo>
                    <a:cubicBezTo>
                      <a:pt x="1145" y="593"/>
                      <a:pt x="1150" y="584"/>
                      <a:pt x="1150" y="575"/>
                    </a:cubicBezTo>
                    <a:lnTo>
                      <a:pt x="1150" y="125"/>
                    </a:lnTo>
                    <a:cubicBezTo>
                      <a:pt x="1150" y="116"/>
                      <a:pt x="1145" y="108"/>
                      <a:pt x="1137" y="104"/>
                    </a:cubicBezTo>
                    <a:close/>
                    <a:moveTo>
                      <a:pt x="850" y="625"/>
                    </a:moveTo>
                    <a:cubicBezTo>
                      <a:pt x="850" y="639"/>
                      <a:pt x="839" y="650"/>
                      <a:pt x="825" y="650"/>
                    </a:cubicBezTo>
                    <a:lnTo>
                      <a:pt x="75" y="650"/>
                    </a:lnTo>
                    <a:cubicBezTo>
                      <a:pt x="61" y="650"/>
                      <a:pt x="50" y="639"/>
                      <a:pt x="50" y="625"/>
                    </a:cubicBezTo>
                    <a:lnTo>
                      <a:pt x="50" y="75"/>
                    </a:lnTo>
                    <a:cubicBezTo>
                      <a:pt x="50" y="61"/>
                      <a:pt x="61" y="50"/>
                      <a:pt x="75" y="50"/>
                    </a:cubicBezTo>
                    <a:lnTo>
                      <a:pt x="825" y="50"/>
                    </a:lnTo>
                    <a:cubicBezTo>
                      <a:pt x="839" y="50"/>
                      <a:pt x="850" y="61"/>
                      <a:pt x="850" y="75"/>
                    </a:cubicBezTo>
                    <a:lnTo>
                      <a:pt x="850" y="625"/>
                    </a:lnTo>
                    <a:close/>
                    <a:moveTo>
                      <a:pt x="1100" y="531"/>
                    </a:moveTo>
                    <a:lnTo>
                      <a:pt x="900" y="411"/>
                    </a:lnTo>
                    <a:lnTo>
                      <a:pt x="900" y="289"/>
                    </a:lnTo>
                    <a:lnTo>
                      <a:pt x="1100" y="169"/>
                    </a:lnTo>
                    <a:lnTo>
                      <a:pt x="1100" y="531"/>
                    </a:lnTo>
                    <a:close/>
                    <a:moveTo>
                      <a:pt x="625" y="225"/>
                    </a:moveTo>
                    <a:cubicBezTo>
                      <a:pt x="556" y="225"/>
                      <a:pt x="500" y="281"/>
                      <a:pt x="500" y="350"/>
                    </a:cubicBezTo>
                    <a:cubicBezTo>
                      <a:pt x="500" y="379"/>
                      <a:pt x="510" y="404"/>
                      <a:pt x="525" y="425"/>
                    </a:cubicBezTo>
                    <a:lnTo>
                      <a:pt x="374" y="425"/>
                    </a:lnTo>
                    <a:cubicBezTo>
                      <a:pt x="390" y="404"/>
                      <a:pt x="400" y="379"/>
                      <a:pt x="400" y="350"/>
                    </a:cubicBezTo>
                    <a:cubicBezTo>
                      <a:pt x="400" y="281"/>
                      <a:pt x="344" y="225"/>
                      <a:pt x="275" y="225"/>
                    </a:cubicBezTo>
                    <a:cubicBezTo>
                      <a:pt x="206" y="225"/>
                      <a:pt x="150" y="281"/>
                      <a:pt x="150" y="350"/>
                    </a:cubicBezTo>
                    <a:cubicBezTo>
                      <a:pt x="150" y="419"/>
                      <a:pt x="206" y="475"/>
                      <a:pt x="275" y="475"/>
                    </a:cubicBezTo>
                    <a:lnTo>
                      <a:pt x="625" y="475"/>
                    </a:lnTo>
                    <a:cubicBezTo>
                      <a:pt x="694" y="475"/>
                      <a:pt x="750" y="419"/>
                      <a:pt x="750" y="350"/>
                    </a:cubicBezTo>
                    <a:cubicBezTo>
                      <a:pt x="750" y="281"/>
                      <a:pt x="694" y="225"/>
                      <a:pt x="625" y="225"/>
                    </a:cubicBezTo>
                    <a:close/>
                    <a:moveTo>
                      <a:pt x="275" y="425"/>
                    </a:moveTo>
                    <a:cubicBezTo>
                      <a:pt x="233" y="425"/>
                      <a:pt x="200" y="392"/>
                      <a:pt x="200" y="350"/>
                    </a:cubicBezTo>
                    <a:cubicBezTo>
                      <a:pt x="200" y="309"/>
                      <a:pt x="233" y="275"/>
                      <a:pt x="275" y="275"/>
                    </a:cubicBezTo>
                    <a:cubicBezTo>
                      <a:pt x="316" y="275"/>
                      <a:pt x="350" y="309"/>
                      <a:pt x="350" y="350"/>
                    </a:cubicBezTo>
                    <a:cubicBezTo>
                      <a:pt x="350" y="392"/>
                      <a:pt x="316" y="425"/>
                      <a:pt x="275" y="425"/>
                    </a:cubicBezTo>
                    <a:close/>
                    <a:moveTo>
                      <a:pt x="625" y="425"/>
                    </a:moveTo>
                    <a:cubicBezTo>
                      <a:pt x="583" y="425"/>
                      <a:pt x="550" y="392"/>
                      <a:pt x="550" y="350"/>
                    </a:cubicBezTo>
                    <a:cubicBezTo>
                      <a:pt x="550" y="309"/>
                      <a:pt x="583" y="275"/>
                      <a:pt x="625" y="275"/>
                    </a:cubicBezTo>
                    <a:cubicBezTo>
                      <a:pt x="666" y="275"/>
                      <a:pt x="700" y="309"/>
                      <a:pt x="700" y="350"/>
                    </a:cubicBezTo>
                    <a:cubicBezTo>
                      <a:pt x="700" y="392"/>
                      <a:pt x="666" y="425"/>
                      <a:pt x="625" y="425"/>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 name="Google Shape;353;p4"/>
              <p:cNvSpPr/>
              <p:nvPr/>
            </p:nvSpPr>
            <p:spPr>
              <a:xfrm>
                <a:off x="5921889" y="5579658"/>
                <a:ext cx="228192" cy="258992"/>
              </a:xfrm>
              <a:custGeom>
                <a:rect b="b" l="l" r="r" t="t"/>
                <a:pathLst>
                  <a:path extrusionOk="0" h="200" w="176">
                    <a:moveTo>
                      <a:pt x="175" y="0"/>
                    </a:moveTo>
                    <a:lnTo>
                      <a:pt x="50" y="46"/>
                    </a:lnTo>
                    <a:lnTo>
                      <a:pt x="50" y="144"/>
                    </a:lnTo>
                    <a:cubicBezTo>
                      <a:pt x="45" y="140"/>
                      <a:pt x="39" y="137"/>
                      <a:pt x="32" y="137"/>
                    </a:cubicBezTo>
                    <a:cubicBezTo>
                      <a:pt x="14" y="137"/>
                      <a:pt x="0" y="152"/>
                      <a:pt x="0" y="169"/>
                    </a:cubicBezTo>
                    <a:cubicBezTo>
                      <a:pt x="0" y="186"/>
                      <a:pt x="14" y="200"/>
                      <a:pt x="32" y="200"/>
                    </a:cubicBezTo>
                    <a:cubicBezTo>
                      <a:pt x="48" y="200"/>
                      <a:pt x="62" y="187"/>
                      <a:pt x="63" y="170"/>
                    </a:cubicBezTo>
                    <a:lnTo>
                      <a:pt x="63" y="170"/>
                    </a:lnTo>
                    <a:lnTo>
                      <a:pt x="63" y="169"/>
                    </a:lnTo>
                    <a:lnTo>
                      <a:pt x="63" y="85"/>
                    </a:lnTo>
                    <a:lnTo>
                      <a:pt x="163" y="50"/>
                    </a:lnTo>
                    <a:lnTo>
                      <a:pt x="163" y="106"/>
                    </a:lnTo>
                    <a:cubicBezTo>
                      <a:pt x="158" y="102"/>
                      <a:pt x="151" y="100"/>
                      <a:pt x="144" y="100"/>
                    </a:cubicBezTo>
                    <a:cubicBezTo>
                      <a:pt x="127" y="100"/>
                      <a:pt x="113" y="114"/>
                      <a:pt x="113" y="131"/>
                    </a:cubicBezTo>
                    <a:cubicBezTo>
                      <a:pt x="113" y="148"/>
                      <a:pt x="127" y="162"/>
                      <a:pt x="144" y="162"/>
                    </a:cubicBezTo>
                    <a:cubicBezTo>
                      <a:pt x="161" y="162"/>
                      <a:pt x="176" y="148"/>
                      <a:pt x="176" y="131"/>
                    </a:cubicBezTo>
                    <a:cubicBezTo>
                      <a:pt x="176" y="130"/>
                      <a:pt x="175" y="129"/>
                      <a:pt x="175" y="128"/>
                    </a:cubicBezTo>
                    <a:lnTo>
                      <a:pt x="175" y="128"/>
                    </a:lnTo>
                    <a:lnTo>
                      <a:pt x="175" y="0"/>
                    </a:lnTo>
                    <a:close/>
                    <a:moveTo>
                      <a:pt x="163" y="18"/>
                    </a:moveTo>
                    <a:lnTo>
                      <a:pt x="163" y="36"/>
                    </a:lnTo>
                    <a:lnTo>
                      <a:pt x="63" y="72"/>
                    </a:lnTo>
                    <a:lnTo>
                      <a:pt x="63" y="54"/>
                    </a:lnTo>
                    <a:lnTo>
                      <a:pt x="163" y="18"/>
                    </a:lnTo>
                    <a:close/>
                    <a:moveTo>
                      <a:pt x="144" y="112"/>
                    </a:moveTo>
                    <a:cubicBezTo>
                      <a:pt x="155" y="112"/>
                      <a:pt x="163" y="121"/>
                      <a:pt x="163" y="131"/>
                    </a:cubicBezTo>
                    <a:cubicBezTo>
                      <a:pt x="163" y="142"/>
                      <a:pt x="155" y="150"/>
                      <a:pt x="144" y="150"/>
                    </a:cubicBezTo>
                    <a:cubicBezTo>
                      <a:pt x="134" y="150"/>
                      <a:pt x="126" y="142"/>
                      <a:pt x="126" y="131"/>
                    </a:cubicBezTo>
                    <a:cubicBezTo>
                      <a:pt x="126" y="121"/>
                      <a:pt x="134" y="112"/>
                      <a:pt x="144" y="112"/>
                    </a:cubicBezTo>
                    <a:close/>
                    <a:moveTo>
                      <a:pt x="32" y="150"/>
                    </a:moveTo>
                    <a:cubicBezTo>
                      <a:pt x="42" y="150"/>
                      <a:pt x="50" y="158"/>
                      <a:pt x="50" y="169"/>
                    </a:cubicBezTo>
                    <a:cubicBezTo>
                      <a:pt x="50" y="179"/>
                      <a:pt x="42" y="187"/>
                      <a:pt x="32" y="187"/>
                    </a:cubicBezTo>
                    <a:cubicBezTo>
                      <a:pt x="21" y="187"/>
                      <a:pt x="13" y="179"/>
                      <a:pt x="13" y="169"/>
                    </a:cubicBezTo>
                    <a:cubicBezTo>
                      <a:pt x="13" y="158"/>
                      <a:pt x="21" y="150"/>
                      <a:pt x="32" y="150"/>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54" name="Google Shape;354;p4"/>
              <p:cNvGrpSpPr/>
              <p:nvPr/>
            </p:nvGrpSpPr>
            <p:grpSpPr>
              <a:xfrm>
                <a:off x="6495040" y="5540308"/>
                <a:ext cx="317396" cy="337692"/>
                <a:chOff x="3557588" y="0"/>
                <a:chExt cx="5014913" cy="5335588"/>
              </a:xfrm>
            </p:grpSpPr>
            <p:sp>
              <p:nvSpPr>
                <p:cNvPr id="355" name="Google Shape;355;p4"/>
                <p:cNvSpPr/>
                <p:nvPr/>
              </p:nvSpPr>
              <p:spPr>
                <a:xfrm>
                  <a:off x="5689601" y="741363"/>
                  <a:ext cx="749300" cy="358775"/>
                </a:xfrm>
                <a:custGeom>
                  <a:rect b="b" l="l" r="r" t="t"/>
                  <a:pathLst>
                    <a:path extrusionOk="0" h="47" w="98">
                      <a:moveTo>
                        <a:pt x="93" y="24"/>
                      </a:moveTo>
                      <a:cubicBezTo>
                        <a:pt x="69" y="0"/>
                        <a:pt x="30" y="0"/>
                        <a:pt x="5" y="24"/>
                      </a:cubicBezTo>
                      <a:cubicBezTo>
                        <a:pt x="0" y="29"/>
                        <a:pt x="0" y="37"/>
                        <a:pt x="5" y="42"/>
                      </a:cubicBezTo>
                      <a:cubicBezTo>
                        <a:pt x="10" y="47"/>
                        <a:pt x="18" y="47"/>
                        <a:pt x="23" y="42"/>
                      </a:cubicBezTo>
                      <a:cubicBezTo>
                        <a:pt x="38" y="27"/>
                        <a:pt x="62" y="27"/>
                        <a:pt x="75" y="42"/>
                      </a:cubicBezTo>
                      <a:cubicBezTo>
                        <a:pt x="80" y="47"/>
                        <a:pt x="88" y="47"/>
                        <a:pt x="93" y="42"/>
                      </a:cubicBezTo>
                      <a:cubicBezTo>
                        <a:pt x="98" y="37"/>
                        <a:pt x="98" y="28"/>
                        <a:pt x="93" y="24"/>
                      </a:cubicBezTo>
                      <a:close/>
                    </a:path>
                  </a:pathLst>
                </a:custGeom>
                <a:solidFill>
                  <a:srgbClr val="0182D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 name="Google Shape;356;p4"/>
                <p:cNvSpPr/>
                <p:nvPr/>
              </p:nvSpPr>
              <p:spPr>
                <a:xfrm>
                  <a:off x="3557588" y="0"/>
                  <a:ext cx="5014913" cy="5335588"/>
                </a:xfrm>
                <a:custGeom>
                  <a:rect b="b" l="l" r="r" t="t"/>
                  <a:pathLst>
                    <a:path extrusionOk="0" h="698" w="656">
                      <a:moveTo>
                        <a:pt x="638" y="409"/>
                      </a:moveTo>
                      <a:lnTo>
                        <a:pt x="544" y="331"/>
                      </a:lnTo>
                      <a:lnTo>
                        <a:pt x="544" y="265"/>
                      </a:lnTo>
                      <a:cubicBezTo>
                        <a:pt x="544" y="245"/>
                        <a:pt x="528" y="229"/>
                        <a:pt x="508" y="229"/>
                      </a:cubicBezTo>
                      <a:cubicBezTo>
                        <a:pt x="488" y="229"/>
                        <a:pt x="472" y="245"/>
                        <a:pt x="472" y="265"/>
                      </a:cubicBezTo>
                      <a:lnTo>
                        <a:pt x="472" y="273"/>
                      </a:lnTo>
                      <a:lnTo>
                        <a:pt x="407" y="219"/>
                      </a:lnTo>
                      <a:cubicBezTo>
                        <a:pt x="409" y="184"/>
                        <a:pt x="410" y="159"/>
                        <a:pt x="410" y="150"/>
                      </a:cubicBezTo>
                      <a:cubicBezTo>
                        <a:pt x="411" y="96"/>
                        <a:pt x="377" y="0"/>
                        <a:pt x="328" y="0"/>
                      </a:cubicBezTo>
                      <a:cubicBezTo>
                        <a:pt x="279" y="0"/>
                        <a:pt x="246" y="96"/>
                        <a:pt x="246" y="148"/>
                      </a:cubicBezTo>
                      <a:cubicBezTo>
                        <a:pt x="246" y="156"/>
                        <a:pt x="247" y="183"/>
                        <a:pt x="249" y="216"/>
                      </a:cubicBezTo>
                      <a:lnTo>
                        <a:pt x="184" y="270"/>
                      </a:lnTo>
                      <a:lnTo>
                        <a:pt x="184" y="263"/>
                      </a:lnTo>
                      <a:cubicBezTo>
                        <a:pt x="184" y="242"/>
                        <a:pt x="168" y="226"/>
                        <a:pt x="148" y="226"/>
                      </a:cubicBezTo>
                      <a:cubicBezTo>
                        <a:pt x="128" y="226"/>
                        <a:pt x="112" y="243"/>
                        <a:pt x="112" y="263"/>
                      </a:cubicBezTo>
                      <a:lnTo>
                        <a:pt x="112" y="329"/>
                      </a:lnTo>
                      <a:lnTo>
                        <a:pt x="18" y="406"/>
                      </a:lnTo>
                      <a:cubicBezTo>
                        <a:pt x="4" y="418"/>
                        <a:pt x="0" y="435"/>
                        <a:pt x="5" y="450"/>
                      </a:cubicBezTo>
                      <a:cubicBezTo>
                        <a:pt x="12" y="466"/>
                        <a:pt x="25" y="476"/>
                        <a:pt x="43" y="476"/>
                      </a:cubicBezTo>
                      <a:lnTo>
                        <a:pt x="44" y="476"/>
                      </a:lnTo>
                      <a:cubicBezTo>
                        <a:pt x="117" y="466"/>
                        <a:pt x="192" y="461"/>
                        <a:pt x="268" y="459"/>
                      </a:cubicBezTo>
                      <a:cubicBezTo>
                        <a:pt x="270" y="486"/>
                        <a:pt x="273" y="510"/>
                        <a:pt x="277" y="531"/>
                      </a:cubicBezTo>
                      <a:lnTo>
                        <a:pt x="189" y="591"/>
                      </a:lnTo>
                      <a:cubicBezTo>
                        <a:pt x="185" y="594"/>
                        <a:pt x="184" y="598"/>
                        <a:pt x="184" y="601"/>
                      </a:cubicBezTo>
                      <a:lnTo>
                        <a:pt x="184" y="659"/>
                      </a:lnTo>
                      <a:cubicBezTo>
                        <a:pt x="184" y="662"/>
                        <a:pt x="185" y="666"/>
                        <a:pt x="189" y="669"/>
                      </a:cubicBezTo>
                      <a:cubicBezTo>
                        <a:pt x="192" y="670"/>
                        <a:pt x="194" y="671"/>
                        <a:pt x="197" y="671"/>
                      </a:cubicBezTo>
                      <a:lnTo>
                        <a:pt x="200" y="671"/>
                      </a:lnTo>
                      <a:lnTo>
                        <a:pt x="296" y="641"/>
                      </a:lnTo>
                      <a:cubicBezTo>
                        <a:pt x="308" y="698"/>
                        <a:pt x="319" y="698"/>
                        <a:pt x="328" y="698"/>
                      </a:cubicBezTo>
                      <a:cubicBezTo>
                        <a:pt x="337" y="698"/>
                        <a:pt x="348" y="698"/>
                        <a:pt x="361" y="641"/>
                      </a:cubicBezTo>
                      <a:lnTo>
                        <a:pt x="456" y="671"/>
                      </a:lnTo>
                      <a:lnTo>
                        <a:pt x="459" y="671"/>
                      </a:lnTo>
                      <a:cubicBezTo>
                        <a:pt x="462" y="671"/>
                        <a:pt x="464" y="670"/>
                        <a:pt x="467" y="669"/>
                      </a:cubicBezTo>
                      <a:cubicBezTo>
                        <a:pt x="469" y="666"/>
                        <a:pt x="472" y="662"/>
                        <a:pt x="472" y="659"/>
                      </a:cubicBezTo>
                      <a:lnTo>
                        <a:pt x="472" y="601"/>
                      </a:lnTo>
                      <a:cubicBezTo>
                        <a:pt x="472" y="598"/>
                        <a:pt x="469" y="594"/>
                        <a:pt x="467" y="591"/>
                      </a:cubicBezTo>
                      <a:lnTo>
                        <a:pt x="379" y="531"/>
                      </a:lnTo>
                      <a:cubicBezTo>
                        <a:pt x="382" y="510"/>
                        <a:pt x="384" y="486"/>
                        <a:pt x="388" y="459"/>
                      </a:cubicBezTo>
                      <a:cubicBezTo>
                        <a:pt x="464" y="461"/>
                        <a:pt x="539" y="466"/>
                        <a:pt x="612" y="476"/>
                      </a:cubicBezTo>
                      <a:lnTo>
                        <a:pt x="613" y="476"/>
                      </a:lnTo>
                      <a:cubicBezTo>
                        <a:pt x="631" y="476"/>
                        <a:pt x="644" y="466"/>
                        <a:pt x="651" y="450"/>
                      </a:cubicBezTo>
                      <a:cubicBezTo>
                        <a:pt x="656" y="436"/>
                        <a:pt x="651" y="419"/>
                        <a:pt x="638" y="409"/>
                      </a:cubicBezTo>
                      <a:close/>
                      <a:moveTo>
                        <a:pt x="497" y="264"/>
                      </a:moveTo>
                      <a:cubicBezTo>
                        <a:pt x="497" y="258"/>
                        <a:pt x="502" y="253"/>
                        <a:pt x="508" y="253"/>
                      </a:cubicBezTo>
                      <a:cubicBezTo>
                        <a:pt x="514" y="253"/>
                        <a:pt x="519" y="258"/>
                        <a:pt x="519" y="264"/>
                      </a:cubicBezTo>
                      <a:lnTo>
                        <a:pt x="519" y="310"/>
                      </a:lnTo>
                      <a:lnTo>
                        <a:pt x="496" y="291"/>
                      </a:lnTo>
                      <a:lnTo>
                        <a:pt x="496" y="264"/>
                      </a:lnTo>
                      <a:lnTo>
                        <a:pt x="497" y="264"/>
                      </a:lnTo>
                      <a:close/>
                      <a:moveTo>
                        <a:pt x="137" y="264"/>
                      </a:moveTo>
                      <a:cubicBezTo>
                        <a:pt x="137" y="258"/>
                        <a:pt x="142" y="253"/>
                        <a:pt x="148" y="253"/>
                      </a:cubicBezTo>
                      <a:cubicBezTo>
                        <a:pt x="154" y="253"/>
                        <a:pt x="159" y="258"/>
                        <a:pt x="159" y="264"/>
                      </a:cubicBezTo>
                      <a:lnTo>
                        <a:pt x="159" y="291"/>
                      </a:lnTo>
                      <a:lnTo>
                        <a:pt x="136" y="310"/>
                      </a:lnTo>
                      <a:lnTo>
                        <a:pt x="136" y="264"/>
                      </a:lnTo>
                      <a:lnTo>
                        <a:pt x="137" y="264"/>
                      </a:lnTo>
                      <a:close/>
                      <a:moveTo>
                        <a:pt x="43" y="455"/>
                      </a:moveTo>
                      <a:cubicBezTo>
                        <a:pt x="33" y="455"/>
                        <a:pt x="29" y="447"/>
                        <a:pt x="29" y="445"/>
                      </a:cubicBezTo>
                      <a:cubicBezTo>
                        <a:pt x="28" y="443"/>
                        <a:pt x="26" y="434"/>
                        <a:pt x="34" y="428"/>
                      </a:cubicBezTo>
                      <a:lnTo>
                        <a:pt x="252" y="248"/>
                      </a:lnTo>
                      <a:cubicBezTo>
                        <a:pt x="256" y="301"/>
                        <a:pt x="261" y="370"/>
                        <a:pt x="267" y="438"/>
                      </a:cubicBezTo>
                      <a:lnTo>
                        <a:pt x="267" y="438"/>
                      </a:lnTo>
                      <a:cubicBezTo>
                        <a:pt x="191" y="439"/>
                        <a:pt x="116" y="445"/>
                        <a:pt x="43" y="455"/>
                      </a:cubicBezTo>
                      <a:close/>
                      <a:moveTo>
                        <a:pt x="208" y="645"/>
                      </a:moveTo>
                      <a:lnTo>
                        <a:pt x="208" y="610"/>
                      </a:lnTo>
                      <a:lnTo>
                        <a:pt x="281" y="560"/>
                      </a:lnTo>
                      <a:cubicBezTo>
                        <a:pt x="284" y="584"/>
                        <a:pt x="287" y="603"/>
                        <a:pt x="291" y="619"/>
                      </a:cubicBezTo>
                      <a:lnTo>
                        <a:pt x="208" y="645"/>
                      </a:lnTo>
                      <a:close/>
                      <a:moveTo>
                        <a:pt x="328" y="671"/>
                      </a:moveTo>
                      <a:cubicBezTo>
                        <a:pt x="299" y="613"/>
                        <a:pt x="269" y="209"/>
                        <a:pt x="269" y="148"/>
                      </a:cubicBezTo>
                      <a:cubicBezTo>
                        <a:pt x="269" y="100"/>
                        <a:pt x="301" y="24"/>
                        <a:pt x="328" y="24"/>
                      </a:cubicBezTo>
                      <a:cubicBezTo>
                        <a:pt x="356" y="24"/>
                        <a:pt x="387" y="100"/>
                        <a:pt x="387" y="148"/>
                      </a:cubicBezTo>
                      <a:cubicBezTo>
                        <a:pt x="387" y="209"/>
                        <a:pt x="357" y="613"/>
                        <a:pt x="328" y="671"/>
                      </a:cubicBezTo>
                      <a:close/>
                      <a:moveTo>
                        <a:pt x="448" y="610"/>
                      </a:moveTo>
                      <a:lnTo>
                        <a:pt x="448" y="645"/>
                      </a:lnTo>
                      <a:lnTo>
                        <a:pt x="366" y="620"/>
                      </a:lnTo>
                      <a:cubicBezTo>
                        <a:pt x="368" y="604"/>
                        <a:pt x="372" y="585"/>
                        <a:pt x="376" y="561"/>
                      </a:cubicBezTo>
                      <a:lnTo>
                        <a:pt x="448" y="610"/>
                      </a:lnTo>
                      <a:close/>
                      <a:moveTo>
                        <a:pt x="627" y="444"/>
                      </a:moveTo>
                      <a:cubicBezTo>
                        <a:pt x="626" y="446"/>
                        <a:pt x="622" y="454"/>
                        <a:pt x="613" y="454"/>
                      </a:cubicBezTo>
                      <a:cubicBezTo>
                        <a:pt x="541" y="445"/>
                        <a:pt x="466" y="439"/>
                        <a:pt x="389" y="438"/>
                      </a:cubicBezTo>
                      <a:lnTo>
                        <a:pt x="389" y="438"/>
                      </a:lnTo>
                      <a:cubicBezTo>
                        <a:pt x="396" y="370"/>
                        <a:pt x="402" y="301"/>
                        <a:pt x="404" y="248"/>
                      </a:cubicBezTo>
                      <a:lnTo>
                        <a:pt x="622" y="428"/>
                      </a:lnTo>
                      <a:cubicBezTo>
                        <a:pt x="631" y="434"/>
                        <a:pt x="628" y="441"/>
                        <a:pt x="627" y="444"/>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7" name="Google Shape;357;p4"/>
              <p:cNvSpPr/>
              <p:nvPr/>
            </p:nvSpPr>
            <p:spPr>
              <a:xfrm>
                <a:off x="7157395" y="5596619"/>
                <a:ext cx="430370" cy="225070"/>
              </a:xfrm>
              <a:custGeom>
                <a:rect b="b" l="l" r="r" t="t"/>
                <a:pathLst>
                  <a:path extrusionOk="0" h="639" w="1222">
                    <a:moveTo>
                      <a:pt x="983" y="161"/>
                    </a:moveTo>
                    <a:cubicBezTo>
                      <a:pt x="959" y="161"/>
                      <a:pt x="936" y="165"/>
                      <a:pt x="914" y="171"/>
                    </a:cubicBezTo>
                    <a:lnTo>
                      <a:pt x="895" y="114"/>
                    </a:lnTo>
                    <a:lnTo>
                      <a:pt x="888" y="116"/>
                    </a:lnTo>
                    <a:lnTo>
                      <a:pt x="854" y="37"/>
                    </a:lnTo>
                    <a:cubicBezTo>
                      <a:pt x="878" y="28"/>
                      <a:pt x="908" y="20"/>
                      <a:pt x="925" y="27"/>
                    </a:cubicBezTo>
                    <a:cubicBezTo>
                      <a:pt x="930" y="29"/>
                      <a:pt x="933" y="33"/>
                      <a:pt x="935" y="38"/>
                    </a:cubicBezTo>
                    <a:lnTo>
                      <a:pt x="953" y="33"/>
                    </a:lnTo>
                    <a:cubicBezTo>
                      <a:pt x="950" y="22"/>
                      <a:pt x="943" y="14"/>
                      <a:pt x="932" y="10"/>
                    </a:cubicBezTo>
                    <a:cubicBezTo>
                      <a:pt x="909" y="0"/>
                      <a:pt x="873" y="10"/>
                      <a:pt x="846" y="20"/>
                    </a:cubicBezTo>
                    <a:lnTo>
                      <a:pt x="846" y="20"/>
                    </a:lnTo>
                    <a:lnTo>
                      <a:pt x="844" y="20"/>
                    </a:lnTo>
                    <a:cubicBezTo>
                      <a:pt x="832" y="25"/>
                      <a:pt x="823" y="30"/>
                      <a:pt x="818" y="32"/>
                    </a:cubicBezTo>
                    <a:lnTo>
                      <a:pt x="812" y="34"/>
                    </a:lnTo>
                    <a:lnTo>
                      <a:pt x="832" y="80"/>
                    </a:lnTo>
                    <a:lnTo>
                      <a:pt x="457" y="171"/>
                    </a:lnTo>
                    <a:lnTo>
                      <a:pt x="405" y="77"/>
                    </a:lnTo>
                    <a:lnTo>
                      <a:pt x="410" y="77"/>
                    </a:lnTo>
                    <a:cubicBezTo>
                      <a:pt x="415" y="77"/>
                      <a:pt x="420" y="73"/>
                      <a:pt x="421" y="68"/>
                    </a:cubicBezTo>
                    <a:cubicBezTo>
                      <a:pt x="430" y="68"/>
                      <a:pt x="438" y="67"/>
                      <a:pt x="446" y="66"/>
                    </a:cubicBezTo>
                    <a:cubicBezTo>
                      <a:pt x="474" y="62"/>
                      <a:pt x="492" y="62"/>
                      <a:pt x="496" y="68"/>
                    </a:cubicBezTo>
                    <a:lnTo>
                      <a:pt x="511" y="58"/>
                    </a:lnTo>
                    <a:cubicBezTo>
                      <a:pt x="502" y="45"/>
                      <a:pt x="482" y="41"/>
                      <a:pt x="443" y="48"/>
                    </a:cubicBezTo>
                    <a:cubicBezTo>
                      <a:pt x="426" y="51"/>
                      <a:pt x="407" y="49"/>
                      <a:pt x="391" y="47"/>
                    </a:cubicBezTo>
                    <a:lnTo>
                      <a:pt x="352" y="38"/>
                    </a:lnTo>
                    <a:cubicBezTo>
                      <a:pt x="346" y="38"/>
                      <a:pt x="345" y="49"/>
                      <a:pt x="345" y="56"/>
                    </a:cubicBezTo>
                    <a:cubicBezTo>
                      <a:pt x="347" y="68"/>
                      <a:pt x="362" y="78"/>
                      <a:pt x="369" y="78"/>
                    </a:cubicBezTo>
                    <a:lnTo>
                      <a:pt x="384" y="78"/>
                    </a:lnTo>
                    <a:lnTo>
                      <a:pt x="442" y="184"/>
                    </a:lnTo>
                    <a:lnTo>
                      <a:pt x="401" y="225"/>
                    </a:lnTo>
                    <a:cubicBezTo>
                      <a:pt x="358" y="185"/>
                      <a:pt x="302" y="161"/>
                      <a:pt x="239" y="161"/>
                    </a:cubicBezTo>
                    <a:cubicBezTo>
                      <a:pt x="107" y="161"/>
                      <a:pt x="0" y="268"/>
                      <a:pt x="0" y="400"/>
                    </a:cubicBezTo>
                    <a:cubicBezTo>
                      <a:pt x="0" y="531"/>
                      <a:pt x="107" y="639"/>
                      <a:pt x="239" y="639"/>
                    </a:cubicBezTo>
                    <a:cubicBezTo>
                      <a:pt x="368" y="639"/>
                      <a:pt x="473" y="536"/>
                      <a:pt x="477" y="409"/>
                    </a:cubicBezTo>
                    <a:lnTo>
                      <a:pt x="506" y="409"/>
                    </a:lnTo>
                    <a:cubicBezTo>
                      <a:pt x="511" y="436"/>
                      <a:pt x="534" y="456"/>
                      <a:pt x="561" y="456"/>
                    </a:cubicBezTo>
                    <a:cubicBezTo>
                      <a:pt x="592" y="456"/>
                      <a:pt x="617" y="431"/>
                      <a:pt x="617" y="400"/>
                    </a:cubicBezTo>
                    <a:cubicBezTo>
                      <a:pt x="617" y="387"/>
                      <a:pt x="613" y="375"/>
                      <a:pt x="605" y="365"/>
                    </a:cubicBezTo>
                    <a:lnTo>
                      <a:pt x="852" y="125"/>
                    </a:lnTo>
                    <a:lnTo>
                      <a:pt x="862" y="148"/>
                    </a:lnTo>
                    <a:lnTo>
                      <a:pt x="884" y="138"/>
                    </a:lnTo>
                    <a:lnTo>
                      <a:pt x="897" y="177"/>
                    </a:lnTo>
                    <a:cubicBezTo>
                      <a:pt x="808" y="212"/>
                      <a:pt x="744" y="299"/>
                      <a:pt x="744" y="400"/>
                    </a:cubicBezTo>
                    <a:cubicBezTo>
                      <a:pt x="744" y="531"/>
                      <a:pt x="851" y="639"/>
                      <a:pt x="983" y="639"/>
                    </a:cubicBezTo>
                    <a:cubicBezTo>
                      <a:pt x="1114" y="639"/>
                      <a:pt x="1222" y="531"/>
                      <a:pt x="1222" y="400"/>
                    </a:cubicBezTo>
                    <a:cubicBezTo>
                      <a:pt x="1222" y="268"/>
                      <a:pt x="1115" y="161"/>
                      <a:pt x="983" y="161"/>
                    </a:cubicBezTo>
                    <a:close/>
                    <a:moveTo>
                      <a:pt x="239" y="601"/>
                    </a:moveTo>
                    <a:cubicBezTo>
                      <a:pt x="128" y="601"/>
                      <a:pt x="38" y="511"/>
                      <a:pt x="38" y="400"/>
                    </a:cubicBezTo>
                    <a:cubicBezTo>
                      <a:pt x="38" y="289"/>
                      <a:pt x="128" y="198"/>
                      <a:pt x="239" y="198"/>
                    </a:cubicBezTo>
                    <a:cubicBezTo>
                      <a:pt x="291" y="198"/>
                      <a:pt x="339" y="218"/>
                      <a:pt x="375" y="251"/>
                    </a:cubicBezTo>
                    <a:lnTo>
                      <a:pt x="258" y="368"/>
                    </a:lnTo>
                    <a:cubicBezTo>
                      <a:pt x="252" y="365"/>
                      <a:pt x="246" y="363"/>
                      <a:pt x="239" y="363"/>
                    </a:cubicBezTo>
                    <a:cubicBezTo>
                      <a:pt x="219" y="363"/>
                      <a:pt x="202" y="379"/>
                      <a:pt x="202" y="400"/>
                    </a:cubicBezTo>
                    <a:cubicBezTo>
                      <a:pt x="202" y="420"/>
                      <a:pt x="219" y="437"/>
                      <a:pt x="239" y="437"/>
                    </a:cubicBezTo>
                    <a:cubicBezTo>
                      <a:pt x="256" y="437"/>
                      <a:pt x="271" y="425"/>
                      <a:pt x="275" y="409"/>
                    </a:cubicBezTo>
                    <a:lnTo>
                      <a:pt x="440" y="409"/>
                    </a:lnTo>
                    <a:cubicBezTo>
                      <a:pt x="435" y="516"/>
                      <a:pt x="347" y="601"/>
                      <a:pt x="239" y="601"/>
                    </a:cubicBezTo>
                    <a:close/>
                    <a:moveTo>
                      <a:pt x="275" y="391"/>
                    </a:moveTo>
                    <a:cubicBezTo>
                      <a:pt x="274" y="387"/>
                      <a:pt x="273" y="384"/>
                      <a:pt x="271" y="381"/>
                    </a:cubicBezTo>
                    <a:lnTo>
                      <a:pt x="388" y="264"/>
                    </a:lnTo>
                    <a:cubicBezTo>
                      <a:pt x="419" y="298"/>
                      <a:pt x="438" y="342"/>
                      <a:pt x="440" y="391"/>
                    </a:cubicBezTo>
                    <a:lnTo>
                      <a:pt x="275" y="391"/>
                    </a:lnTo>
                    <a:close/>
                    <a:moveTo>
                      <a:pt x="506" y="391"/>
                    </a:moveTo>
                    <a:lnTo>
                      <a:pt x="478" y="391"/>
                    </a:lnTo>
                    <a:cubicBezTo>
                      <a:pt x="475" y="332"/>
                      <a:pt x="452" y="278"/>
                      <a:pt x="414" y="238"/>
                    </a:cubicBezTo>
                    <a:lnTo>
                      <a:pt x="452" y="201"/>
                    </a:lnTo>
                    <a:lnTo>
                      <a:pt x="535" y="351"/>
                    </a:lnTo>
                    <a:cubicBezTo>
                      <a:pt x="520" y="359"/>
                      <a:pt x="509" y="374"/>
                      <a:pt x="506" y="391"/>
                    </a:cubicBezTo>
                    <a:close/>
                    <a:moveTo>
                      <a:pt x="579" y="347"/>
                    </a:moveTo>
                    <a:cubicBezTo>
                      <a:pt x="574" y="345"/>
                      <a:pt x="568" y="344"/>
                      <a:pt x="561" y="344"/>
                    </a:cubicBezTo>
                    <a:cubicBezTo>
                      <a:pt x="558" y="344"/>
                      <a:pt x="555" y="344"/>
                      <a:pt x="553" y="345"/>
                    </a:cubicBezTo>
                    <a:lnTo>
                      <a:pt x="469" y="194"/>
                    </a:lnTo>
                    <a:lnTo>
                      <a:pt x="826" y="107"/>
                    </a:lnTo>
                    <a:lnTo>
                      <a:pt x="579" y="347"/>
                    </a:lnTo>
                    <a:close/>
                    <a:moveTo>
                      <a:pt x="983" y="601"/>
                    </a:moveTo>
                    <a:cubicBezTo>
                      <a:pt x="872" y="601"/>
                      <a:pt x="781" y="511"/>
                      <a:pt x="781" y="400"/>
                    </a:cubicBezTo>
                    <a:cubicBezTo>
                      <a:pt x="781" y="315"/>
                      <a:pt x="834" y="242"/>
                      <a:pt x="908" y="213"/>
                    </a:cubicBezTo>
                    <a:lnTo>
                      <a:pt x="961" y="370"/>
                    </a:lnTo>
                    <a:cubicBezTo>
                      <a:pt x="952" y="377"/>
                      <a:pt x="946" y="388"/>
                      <a:pt x="946" y="400"/>
                    </a:cubicBezTo>
                    <a:cubicBezTo>
                      <a:pt x="946" y="420"/>
                      <a:pt x="962" y="437"/>
                      <a:pt x="983" y="437"/>
                    </a:cubicBezTo>
                    <a:cubicBezTo>
                      <a:pt x="1003" y="437"/>
                      <a:pt x="1020" y="420"/>
                      <a:pt x="1020" y="400"/>
                    </a:cubicBezTo>
                    <a:cubicBezTo>
                      <a:pt x="1020" y="379"/>
                      <a:pt x="1003" y="363"/>
                      <a:pt x="983" y="363"/>
                    </a:cubicBezTo>
                    <a:cubicBezTo>
                      <a:pt x="981" y="363"/>
                      <a:pt x="980" y="363"/>
                      <a:pt x="978" y="363"/>
                    </a:cubicBezTo>
                    <a:lnTo>
                      <a:pt x="926" y="207"/>
                    </a:lnTo>
                    <a:cubicBezTo>
                      <a:pt x="944" y="201"/>
                      <a:pt x="963" y="198"/>
                      <a:pt x="983" y="198"/>
                    </a:cubicBezTo>
                    <a:cubicBezTo>
                      <a:pt x="1094" y="198"/>
                      <a:pt x="1184" y="289"/>
                      <a:pt x="1184" y="400"/>
                    </a:cubicBezTo>
                    <a:cubicBezTo>
                      <a:pt x="1184" y="511"/>
                      <a:pt x="1094" y="601"/>
                      <a:pt x="983" y="601"/>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58" name="Google Shape;358;p4"/>
            <p:cNvGrpSpPr/>
            <p:nvPr/>
          </p:nvGrpSpPr>
          <p:grpSpPr>
            <a:xfrm>
              <a:off x="4914974" y="6055035"/>
              <a:ext cx="2920262" cy="306207"/>
              <a:chOff x="4914974" y="6055035"/>
              <a:chExt cx="2920262" cy="306207"/>
            </a:xfrm>
          </p:grpSpPr>
          <p:sp>
            <p:nvSpPr>
              <p:cNvPr id="359" name="Google Shape;359;p4"/>
              <p:cNvSpPr txBox="1"/>
              <p:nvPr/>
            </p:nvSpPr>
            <p:spPr>
              <a:xfrm>
                <a:off x="4914974" y="6055035"/>
                <a:ext cx="856327"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Video</a:t>
                </a:r>
                <a:endParaRPr/>
              </a:p>
            </p:txBody>
          </p:sp>
          <p:sp>
            <p:nvSpPr>
              <p:cNvPr id="360" name="Google Shape;360;p4"/>
              <p:cNvSpPr txBox="1"/>
              <p:nvPr/>
            </p:nvSpPr>
            <p:spPr>
              <a:xfrm>
                <a:off x="5439722" y="6055035"/>
                <a:ext cx="856327"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Music</a:t>
                </a:r>
                <a:endParaRPr/>
              </a:p>
            </p:txBody>
          </p:sp>
          <p:sp>
            <p:nvSpPr>
              <p:cNvPr id="361" name="Google Shape;361;p4"/>
              <p:cNvSpPr txBox="1"/>
              <p:nvPr/>
            </p:nvSpPr>
            <p:spPr>
              <a:xfrm>
                <a:off x="6809594" y="6055035"/>
                <a:ext cx="1025642"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Fixed Gear </a:t>
                </a:r>
                <a:endParaRPr/>
              </a:p>
            </p:txBody>
          </p:sp>
          <p:sp>
            <p:nvSpPr>
              <p:cNvPr id="362" name="Google Shape;362;p4"/>
              <p:cNvSpPr txBox="1"/>
              <p:nvPr/>
            </p:nvSpPr>
            <p:spPr>
              <a:xfrm>
                <a:off x="5981192" y="6055035"/>
                <a:ext cx="1026198" cy="306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Travelling</a:t>
                </a:r>
                <a:endParaRPr/>
              </a:p>
            </p:txBody>
          </p:sp>
        </p:grpSp>
      </p:grpSp>
      <p:grpSp>
        <p:nvGrpSpPr>
          <p:cNvPr id="363" name="Google Shape;363;p4"/>
          <p:cNvGrpSpPr/>
          <p:nvPr/>
        </p:nvGrpSpPr>
        <p:grpSpPr>
          <a:xfrm>
            <a:off x="1387492" y="1815325"/>
            <a:ext cx="2469003" cy="463728"/>
            <a:chOff x="487036" y="1913174"/>
            <a:chExt cx="3070508" cy="576700"/>
          </a:xfrm>
        </p:grpSpPr>
        <p:sp>
          <p:nvSpPr>
            <p:cNvPr id="364" name="Google Shape;364;p4"/>
            <p:cNvSpPr txBox="1"/>
            <p:nvPr/>
          </p:nvSpPr>
          <p:spPr>
            <a:xfrm>
              <a:off x="1107818" y="1992290"/>
              <a:ext cx="2449726" cy="49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Education</a:t>
              </a:r>
              <a:endParaRPr/>
            </a:p>
          </p:txBody>
        </p:sp>
        <p:grpSp>
          <p:nvGrpSpPr>
            <p:cNvPr id="365" name="Google Shape;365;p4"/>
            <p:cNvGrpSpPr/>
            <p:nvPr/>
          </p:nvGrpSpPr>
          <p:grpSpPr>
            <a:xfrm>
              <a:off x="487036" y="1913174"/>
              <a:ext cx="2805564" cy="556074"/>
              <a:chOff x="2005471" y="1845456"/>
              <a:chExt cx="2805564" cy="556074"/>
            </a:xfrm>
          </p:grpSpPr>
          <p:cxnSp>
            <p:nvCxnSpPr>
              <p:cNvPr id="366" name="Google Shape;366;p4"/>
              <p:cNvCxnSpPr/>
              <p:nvPr/>
            </p:nvCxnSpPr>
            <p:spPr>
              <a:xfrm>
                <a:off x="2525035" y="2401530"/>
                <a:ext cx="2286000" cy="0"/>
              </a:xfrm>
              <a:prstGeom prst="straightConnector1">
                <a:avLst/>
              </a:prstGeom>
              <a:noFill/>
              <a:ln cap="flat" cmpd="sng" w="19050">
                <a:solidFill>
                  <a:srgbClr val="595959"/>
                </a:solidFill>
                <a:prstDash val="dot"/>
                <a:round/>
                <a:headEnd len="sm" w="sm" type="none"/>
                <a:tailEnd len="sm" w="sm" type="none"/>
              </a:ln>
            </p:spPr>
          </p:cxnSp>
          <p:grpSp>
            <p:nvGrpSpPr>
              <p:cNvPr id="367" name="Google Shape;367;p4"/>
              <p:cNvGrpSpPr/>
              <p:nvPr/>
            </p:nvGrpSpPr>
            <p:grpSpPr>
              <a:xfrm>
                <a:off x="2005471" y="1845456"/>
                <a:ext cx="505728" cy="505728"/>
                <a:chOff x="267481" y="1589486"/>
                <a:chExt cx="652064" cy="652064"/>
              </a:xfrm>
            </p:grpSpPr>
            <p:sp>
              <p:nvSpPr>
                <p:cNvPr id="368" name="Google Shape;368;p4"/>
                <p:cNvSpPr/>
                <p:nvPr/>
              </p:nvSpPr>
              <p:spPr>
                <a:xfrm>
                  <a:off x="267481" y="1589486"/>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69" name="Google Shape;369;p4"/>
                <p:cNvGrpSpPr/>
                <p:nvPr/>
              </p:nvGrpSpPr>
              <p:grpSpPr>
                <a:xfrm>
                  <a:off x="387583" y="1723227"/>
                  <a:ext cx="411860" cy="384582"/>
                  <a:chOff x="2950305" y="3680063"/>
                  <a:chExt cx="2732405" cy="2551430"/>
                </a:xfrm>
              </p:grpSpPr>
              <p:sp>
                <p:nvSpPr>
                  <p:cNvPr id="370" name="Google Shape;370;p4"/>
                  <p:cNvSpPr/>
                  <p:nvPr/>
                </p:nvSpPr>
                <p:spPr>
                  <a:xfrm>
                    <a:off x="4767040" y="5953363"/>
                    <a:ext cx="146685" cy="278130"/>
                  </a:xfrm>
                  <a:custGeom>
                    <a:rect b="b" l="l" r="r" t="t"/>
                    <a:pathLst>
                      <a:path extrusionOk="0" h="652" w="343">
                        <a:moveTo>
                          <a:pt x="251" y="15"/>
                        </a:moveTo>
                        <a:cubicBezTo>
                          <a:pt x="194" y="0"/>
                          <a:pt x="136" y="35"/>
                          <a:pt x="122" y="92"/>
                        </a:cubicBezTo>
                        <a:lnTo>
                          <a:pt x="15" y="519"/>
                        </a:lnTo>
                        <a:cubicBezTo>
                          <a:pt x="0" y="576"/>
                          <a:pt x="35" y="634"/>
                          <a:pt x="93" y="648"/>
                        </a:cubicBezTo>
                        <a:cubicBezTo>
                          <a:pt x="101" y="651"/>
                          <a:pt x="110" y="652"/>
                          <a:pt x="118" y="652"/>
                        </a:cubicBezTo>
                        <a:cubicBezTo>
                          <a:pt x="166" y="652"/>
                          <a:pt x="210" y="619"/>
                          <a:pt x="222" y="571"/>
                        </a:cubicBezTo>
                        <a:lnTo>
                          <a:pt x="328" y="144"/>
                        </a:lnTo>
                        <a:cubicBezTo>
                          <a:pt x="343" y="87"/>
                          <a:pt x="308" y="29"/>
                          <a:pt x="251"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 name="Google Shape;371;p4"/>
                  <p:cNvSpPr/>
                  <p:nvPr/>
                </p:nvSpPr>
                <p:spPr>
                  <a:xfrm>
                    <a:off x="2950305" y="4363958"/>
                    <a:ext cx="1918970" cy="683260"/>
                  </a:xfrm>
                  <a:custGeom>
                    <a:rect b="b" l="l" r="r" t="t"/>
                    <a:pathLst>
                      <a:path extrusionOk="0" h="1600" w="4494">
                        <a:moveTo>
                          <a:pt x="3200" y="1600"/>
                        </a:moveTo>
                        <a:cubicBezTo>
                          <a:pt x="3214" y="1600"/>
                          <a:pt x="3228" y="1598"/>
                          <a:pt x="3241" y="1592"/>
                        </a:cubicBezTo>
                        <a:lnTo>
                          <a:pt x="4414" y="1107"/>
                        </a:lnTo>
                        <a:cubicBezTo>
                          <a:pt x="4468" y="1084"/>
                          <a:pt x="4494" y="1022"/>
                          <a:pt x="4472" y="967"/>
                        </a:cubicBezTo>
                        <a:cubicBezTo>
                          <a:pt x="4449" y="913"/>
                          <a:pt x="4387" y="887"/>
                          <a:pt x="4332" y="910"/>
                        </a:cubicBezTo>
                        <a:lnTo>
                          <a:pt x="3200" y="1378"/>
                        </a:lnTo>
                        <a:lnTo>
                          <a:pt x="213" y="142"/>
                        </a:lnTo>
                        <a:lnTo>
                          <a:pt x="213" y="107"/>
                        </a:lnTo>
                        <a:cubicBezTo>
                          <a:pt x="213" y="48"/>
                          <a:pt x="166" y="0"/>
                          <a:pt x="107" y="0"/>
                        </a:cubicBezTo>
                        <a:cubicBezTo>
                          <a:pt x="48" y="0"/>
                          <a:pt x="0" y="48"/>
                          <a:pt x="0" y="107"/>
                        </a:cubicBezTo>
                        <a:lnTo>
                          <a:pt x="0" y="214"/>
                        </a:lnTo>
                        <a:cubicBezTo>
                          <a:pt x="0" y="257"/>
                          <a:pt x="26" y="296"/>
                          <a:pt x="66" y="312"/>
                        </a:cubicBezTo>
                        <a:lnTo>
                          <a:pt x="3159" y="1592"/>
                        </a:lnTo>
                        <a:cubicBezTo>
                          <a:pt x="3172" y="1598"/>
                          <a:pt x="3186" y="1600"/>
                          <a:pt x="3200" y="160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 name="Google Shape;372;p4"/>
                  <p:cNvSpPr/>
                  <p:nvPr/>
                </p:nvSpPr>
                <p:spPr>
                  <a:xfrm>
                    <a:off x="3405600" y="4819888"/>
                    <a:ext cx="1463675" cy="865505"/>
                  </a:xfrm>
                  <a:custGeom>
                    <a:rect b="b" l="l" r="r" t="t"/>
                    <a:pathLst>
                      <a:path extrusionOk="0" h="2027" w="3428">
                        <a:moveTo>
                          <a:pt x="3402" y="1626"/>
                        </a:moveTo>
                        <a:cubicBezTo>
                          <a:pt x="3376" y="1573"/>
                          <a:pt x="3312" y="1552"/>
                          <a:pt x="3259" y="1578"/>
                        </a:cubicBezTo>
                        <a:cubicBezTo>
                          <a:pt x="3057" y="1678"/>
                          <a:pt x="2718" y="1794"/>
                          <a:pt x="2240" y="1810"/>
                        </a:cubicBezTo>
                        <a:lnTo>
                          <a:pt x="2240" y="853"/>
                        </a:lnTo>
                        <a:cubicBezTo>
                          <a:pt x="2240" y="794"/>
                          <a:pt x="2192" y="747"/>
                          <a:pt x="2133" y="747"/>
                        </a:cubicBezTo>
                        <a:cubicBezTo>
                          <a:pt x="2074" y="747"/>
                          <a:pt x="2026" y="794"/>
                          <a:pt x="2026" y="853"/>
                        </a:cubicBezTo>
                        <a:lnTo>
                          <a:pt x="2026" y="1809"/>
                        </a:lnTo>
                        <a:cubicBezTo>
                          <a:pt x="702" y="1767"/>
                          <a:pt x="274" y="965"/>
                          <a:pt x="213" y="831"/>
                        </a:cubicBezTo>
                        <a:lnTo>
                          <a:pt x="213" y="107"/>
                        </a:lnTo>
                        <a:cubicBezTo>
                          <a:pt x="213" y="48"/>
                          <a:pt x="165" y="0"/>
                          <a:pt x="106" y="0"/>
                        </a:cubicBezTo>
                        <a:cubicBezTo>
                          <a:pt x="47" y="0"/>
                          <a:pt x="0" y="48"/>
                          <a:pt x="0" y="107"/>
                        </a:cubicBezTo>
                        <a:lnTo>
                          <a:pt x="0" y="853"/>
                        </a:lnTo>
                        <a:cubicBezTo>
                          <a:pt x="0" y="867"/>
                          <a:pt x="2" y="880"/>
                          <a:pt x="7" y="893"/>
                        </a:cubicBezTo>
                        <a:cubicBezTo>
                          <a:pt x="26" y="939"/>
                          <a:pt x="480" y="2027"/>
                          <a:pt x="2133" y="2027"/>
                        </a:cubicBezTo>
                        <a:cubicBezTo>
                          <a:pt x="2711" y="2027"/>
                          <a:pt x="3116" y="1886"/>
                          <a:pt x="3354" y="1769"/>
                        </a:cubicBezTo>
                        <a:cubicBezTo>
                          <a:pt x="3406" y="1743"/>
                          <a:pt x="3428" y="1679"/>
                          <a:pt x="3402" y="162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4"/>
                  <p:cNvSpPr/>
                  <p:nvPr/>
                </p:nvSpPr>
                <p:spPr>
                  <a:xfrm>
                    <a:off x="4953730" y="6003528"/>
                    <a:ext cx="91440" cy="227965"/>
                  </a:xfrm>
                  <a:custGeom>
                    <a:rect b="b" l="l" r="r" t="t"/>
                    <a:pathLst>
                      <a:path extrusionOk="0" h="534" w="214">
                        <a:moveTo>
                          <a:pt x="107" y="0"/>
                        </a:moveTo>
                        <a:cubicBezTo>
                          <a:pt x="48" y="0"/>
                          <a:pt x="0" y="48"/>
                          <a:pt x="0" y="107"/>
                        </a:cubicBezTo>
                        <a:lnTo>
                          <a:pt x="0" y="427"/>
                        </a:lnTo>
                        <a:cubicBezTo>
                          <a:pt x="0" y="486"/>
                          <a:pt x="48" y="534"/>
                          <a:pt x="107" y="534"/>
                        </a:cubicBezTo>
                        <a:cubicBezTo>
                          <a:pt x="166" y="534"/>
                          <a:pt x="214" y="486"/>
                          <a:pt x="214" y="427"/>
                        </a:cubicBezTo>
                        <a:lnTo>
                          <a:pt x="214" y="107"/>
                        </a:lnTo>
                        <a:cubicBezTo>
                          <a:pt x="214" y="48"/>
                          <a:pt x="166" y="0"/>
                          <a:pt x="107" y="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 name="Google Shape;374;p4"/>
                  <p:cNvSpPr/>
                  <p:nvPr/>
                </p:nvSpPr>
                <p:spPr>
                  <a:xfrm>
                    <a:off x="2950305" y="3680063"/>
                    <a:ext cx="2732405" cy="2278380"/>
                  </a:xfrm>
                  <a:custGeom>
                    <a:rect b="b" l="l" r="r" t="t"/>
                    <a:pathLst>
                      <a:path extrusionOk="0" h="5336" w="6400">
                        <a:moveTo>
                          <a:pt x="6293" y="1602"/>
                        </a:moveTo>
                        <a:cubicBezTo>
                          <a:pt x="6234" y="1602"/>
                          <a:pt x="6187" y="1650"/>
                          <a:pt x="6187" y="1709"/>
                        </a:cubicBezTo>
                        <a:lnTo>
                          <a:pt x="6187" y="1744"/>
                        </a:lnTo>
                        <a:lnTo>
                          <a:pt x="4907" y="2271"/>
                        </a:lnTo>
                        <a:lnTo>
                          <a:pt x="4907" y="2078"/>
                        </a:lnTo>
                        <a:lnTo>
                          <a:pt x="6334" y="1488"/>
                        </a:lnTo>
                        <a:cubicBezTo>
                          <a:pt x="6374" y="1471"/>
                          <a:pt x="6400" y="1432"/>
                          <a:pt x="6400" y="1389"/>
                        </a:cubicBezTo>
                        <a:cubicBezTo>
                          <a:pt x="6400" y="1346"/>
                          <a:pt x="6374" y="1307"/>
                          <a:pt x="6334" y="1290"/>
                        </a:cubicBezTo>
                        <a:lnTo>
                          <a:pt x="3241" y="10"/>
                        </a:lnTo>
                        <a:cubicBezTo>
                          <a:pt x="3215" y="0"/>
                          <a:pt x="3185" y="0"/>
                          <a:pt x="3159" y="10"/>
                        </a:cubicBezTo>
                        <a:lnTo>
                          <a:pt x="66" y="1290"/>
                        </a:lnTo>
                        <a:cubicBezTo>
                          <a:pt x="26" y="1307"/>
                          <a:pt x="0" y="1346"/>
                          <a:pt x="0" y="1389"/>
                        </a:cubicBezTo>
                        <a:cubicBezTo>
                          <a:pt x="0" y="1432"/>
                          <a:pt x="26" y="1471"/>
                          <a:pt x="66" y="1488"/>
                        </a:cubicBezTo>
                        <a:lnTo>
                          <a:pt x="3159" y="2768"/>
                        </a:lnTo>
                        <a:cubicBezTo>
                          <a:pt x="3172" y="2773"/>
                          <a:pt x="3186" y="2776"/>
                          <a:pt x="3200" y="2776"/>
                        </a:cubicBezTo>
                        <a:cubicBezTo>
                          <a:pt x="3214" y="2776"/>
                          <a:pt x="3228" y="2773"/>
                          <a:pt x="3241" y="2768"/>
                        </a:cubicBezTo>
                        <a:lnTo>
                          <a:pt x="4359" y="2305"/>
                        </a:lnTo>
                        <a:cubicBezTo>
                          <a:pt x="4414" y="2282"/>
                          <a:pt x="4440" y="2220"/>
                          <a:pt x="4417" y="2165"/>
                        </a:cubicBezTo>
                        <a:cubicBezTo>
                          <a:pt x="4395" y="2111"/>
                          <a:pt x="4332" y="2085"/>
                          <a:pt x="4278" y="2108"/>
                        </a:cubicBezTo>
                        <a:lnTo>
                          <a:pt x="3200" y="2554"/>
                        </a:lnTo>
                        <a:lnTo>
                          <a:pt x="386" y="1389"/>
                        </a:lnTo>
                        <a:lnTo>
                          <a:pt x="3200" y="224"/>
                        </a:lnTo>
                        <a:lnTo>
                          <a:pt x="6014" y="1389"/>
                        </a:lnTo>
                        <a:lnTo>
                          <a:pt x="4790" y="1896"/>
                        </a:lnTo>
                        <a:lnTo>
                          <a:pt x="3617" y="1458"/>
                        </a:lnTo>
                        <a:cubicBezTo>
                          <a:pt x="3623" y="1436"/>
                          <a:pt x="3627" y="1413"/>
                          <a:pt x="3627" y="1389"/>
                        </a:cubicBezTo>
                        <a:cubicBezTo>
                          <a:pt x="3627" y="1210"/>
                          <a:pt x="3439" y="1069"/>
                          <a:pt x="3200" y="1069"/>
                        </a:cubicBezTo>
                        <a:cubicBezTo>
                          <a:pt x="2961" y="1069"/>
                          <a:pt x="2773" y="1210"/>
                          <a:pt x="2773" y="1389"/>
                        </a:cubicBezTo>
                        <a:cubicBezTo>
                          <a:pt x="2773" y="1568"/>
                          <a:pt x="2961" y="1709"/>
                          <a:pt x="3200" y="1709"/>
                        </a:cubicBezTo>
                        <a:cubicBezTo>
                          <a:pt x="3307" y="1709"/>
                          <a:pt x="3402" y="1680"/>
                          <a:pt x="3476" y="1633"/>
                        </a:cubicBezTo>
                        <a:lnTo>
                          <a:pt x="4693" y="2087"/>
                        </a:lnTo>
                        <a:lnTo>
                          <a:pt x="4693" y="2429"/>
                        </a:lnTo>
                        <a:lnTo>
                          <a:pt x="4693" y="2429"/>
                        </a:lnTo>
                        <a:lnTo>
                          <a:pt x="4693" y="4715"/>
                        </a:lnTo>
                        <a:cubicBezTo>
                          <a:pt x="4570" y="4760"/>
                          <a:pt x="4480" y="4877"/>
                          <a:pt x="4480" y="5016"/>
                        </a:cubicBezTo>
                        <a:cubicBezTo>
                          <a:pt x="4480" y="5192"/>
                          <a:pt x="4624" y="5336"/>
                          <a:pt x="4800" y="5336"/>
                        </a:cubicBezTo>
                        <a:cubicBezTo>
                          <a:pt x="4976" y="5336"/>
                          <a:pt x="5120" y="5192"/>
                          <a:pt x="5120" y="5016"/>
                        </a:cubicBezTo>
                        <a:cubicBezTo>
                          <a:pt x="5120" y="4877"/>
                          <a:pt x="5031" y="4760"/>
                          <a:pt x="4907" y="4715"/>
                        </a:cubicBezTo>
                        <a:lnTo>
                          <a:pt x="4907" y="4110"/>
                        </a:lnTo>
                        <a:cubicBezTo>
                          <a:pt x="5213" y="3879"/>
                          <a:pt x="5323" y="3571"/>
                          <a:pt x="5327" y="3557"/>
                        </a:cubicBezTo>
                        <a:cubicBezTo>
                          <a:pt x="5331" y="3546"/>
                          <a:pt x="5333" y="3534"/>
                          <a:pt x="5333" y="3522"/>
                        </a:cubicBezTo>
                        <a:lnTo>
                          <a:pt x="5333" y="2776"/>
                        </a:lnTo>
                        <a:cubicBezTo>
                          <a:pt x="5333" y="2717"/>
                          <a:pt x="5286" y="2669"/>
                          <a:pt x="5227" y="2669"/>
                        </a:cubicBezTo>
                        <a:cubicBezTo>
                          <a:pt x="5168" y="2669"/>
                          <a:pt x="5120" y="2717"/>
                          <a:pt x="5120" y="2776"/>
                        </a:cubicBezTo>
                        <a:lnTo>
                          <a:pt x="5120" y="3503"/>
                        </a:lnTo>
                        <a:cubicBezTo>
                          <a:pt x="5102" y="3548"/>
                          <a:pt x="5037" y="3687"/>
                          <a:pt x="4907" y="3825"/>
                        </a:cubicBezTo>
                        <a:lnTo>
                          <a:pt x="4907" y="2502"/>
                        </a:lnTo>
                        <a:lnTo>
                          <a:pt x="6334" y="1914"/>
                        </a:lnTo>
                        <a:cubicBezTo>
                          <a:pt x="6374" y="1898"/>
                          <a:pt x="6400" y="1859"/>
                          <a:pt x="6400" y="1816"/>
                        </a:cubicBezTo>
                        <a:lnTo>
                          <a:pt x="6400" y="1709"/>
                        </a:lnTo>
                        <a:cubicBezTo>
                          <a:pt x="6400" y="1650"/>
                          <a:pt x="6352" y="1602"/>
                          <a:pt x="6293" y="1602"/>
                        </a:cubicBezTo>
                        <a:close/>
                        <a:moveTo>
                          <a:pt x="3200" y="1496"/>
                        </a:moveTo>
                        <a:cubicBezTo>
                          <a:pt x="3070" y="1496"/>
                          <a:pt x="2987" y="1433"/>
                          <a:pt x="2987" y="1389"/>
                        </a:cubicBezTo>
                        <a:cubicBezTo>
                          <a:pt x="2987" y="1345"/>
                          <a:pt x="3070" y="1282"/>
                          <a:pt x="3200" y="1282"/>
                        </a:cubicBezTo>
                        <a:cubicBezTo>
                          <a:pt x="3330" y="1282"/>
                          <a:pt x="3413" y="1345"/>
                          <a:pt x="3413" y="1389"/>
                        </a:cubicBezTo>
                        <a:cubicBezTo>
                          <a:pt x="3413" y="1433"/>
                          <a:pt x="3330" y="1496"/>
                          <a:pt x="3200" y="1496"/>
                        </a:cubicBezTo>
                        <a:close/>
                        <a:moveTo>
                          <a:pt x="4800" y="5122"/>
                        </a:moveTo>
                        <a:cubicBezTo>
                          <a:pt x="4741" y="5122"/>
                          <a:pt x="4693" y="5074"/>
                          <a:pt x="4693" y="5016"/>
                        </a:cubicBezTo>
                        <a:cubicBezTo>
                          <a:pt x="4693" y="4957"/>
                          <a:pt x="4741" y="4909"/>
                          <a:pt x="4800" y="4909"/>
                        </a:cubicBezTo>
                        <a:cubicBezTo>
                          <a:pt x="4859" y="4909"/>
                          <a:pt x="4907" y="4957"/>
                          <a:pt x="4907" y="5016"/>
                        </a:cubicBezTo>
                        <a:cubicBezTo>
                          <a:pt x="4907" y="5074"/>
                          <a:pt x="4859" y="5122"/>
                          <a:pt x="4800" y="512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 name="Google Shape;375;p4"/>
                  <p:cNvSpPr/>
                  <p:nvPr/>
                </p:nvSpPr>
                <p:spPr>
                  <a:xfrm>
                    <a:off x="5085810" y="5953363"/>
                    <a:ext cx="146050" cy="278130"/>
                  </a:xfrm>
                  <a:custGeom>
                    <a:rect b="b" l="l" r="r" t="t"/>
                    <a:pathLst>
                      <a:path extrusionOk="0" h="652" w="342">
                        <a:moveTo>
                          <a:pt x="221" y="92"/>
                        </a:moveTo>
                        <a:cubicBezTo>
                          <a:pt x="207" y="35"/>
                          <a:pt x="149" y="0"/>
                          <a:pt x="92" y="15"/>
                        </a:cubicBezTo>
                        <a:cubicBezTo>
                          <a:pt x="35" y="29"/>
                          <a:pt x="0" y="87"/>
                          <a:pt x="15" y="144"/>
                        </a:cubicBezTo>
                        <a:lnTo>
                          <a:pt x="121" y="571"/>
                        </a:lnTo>
                        <a:cubicBezTo>
                          <a:pt x="133" y="619"/>
                          <a:pt x="177" y="652"/>
                          <a:pt x="225" y="652"/>
                        </a:cubicBezTo>
                        <a:cubicBezTo>
                          <a:pt x="233" y="652"/>
                          <a:pt x="242" y="651"/>
                          <a:pt x="250" y="648"/>
                        </a:cubicBezTo>
                        <a:cubicBezTo>
                          <a:pt x="308" y="634"/>
                          <a:pt x="342" y="576"/>
                          <a:pt x="328" y="519"/>
                        </a:cubicBezTo>
                        <a:lnTo>
                          <a:pt x="221" y="9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grpSp>
        <p:nvGrpSpPr>
          <p:cNvPr id="376" name="Google Shape;376;p4"/>
          <p:cNvGrpSpPr/>
          <p:nvPr/>
        </p:nvGrpSpPr>
        <p:grpSpPr>
          <a:xfrm>
            <a:off x="1393788" y="3466282"/>
            <a:ext cx="2894037" cy="490883"/>
            <a:chOff x="487036" y="3463923"/>
            <a:chExt cx="3599094" cy="610470"/>
          </a:xfrm>
        </p:grpSpPr>
        <p:sp>
          <p:nvSpPr>
            <p:cNvPr id="377" name="Google Shape;377;p4"/>
            <p:cNvSpPr txBox="1"/>
            <p:nvPr/>
          </p:nvSpPr>
          <p:spPr>
            <a:xfrm>
              <a:off x="1107813" y="3576810"/>
              <a:ext cx="2978317" cy="4975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Work Experience</a:t>
              </a:r>
              <a:endParaRPr/>
            </a:p>
          </p:txBody>
        </p:sp>
        <p:grpSp>
          <p:nvGrpSpPr>
            <p:cNvPr id="378" name="Google Shape;378;p4"/>
            <p:cNvGrpSpPr/>
            <p:nvPr/>
          </p:nvGrpSpPr>
          <p:grpSpPr>
            <a:xfrm>
              <a:off x="487036" y="3463923"/>
              <a:ext cx="2805564" cy="607590"/>
              <a:chOff x="1916313" y="3362325"/>
              <a:chExt cx="2805564" cy="607590"/>
            </a:xfrm>
          </p:grpSpPr>
          <p:cxnSp>
            <p:nvCxnSpPr>
              <p:cNvPr id="379" name="Google Shape;379;p4"/>
              <p:cNvCxnSpPr/>
              <p:nvPr/>
            </p:nvCxnSpPr>
            <p:spPr>
              <a:xfrm>
                <a:off x="2435877" y="3969915"/>
                <a:ext cx="2286000" cy="0"/>
              </a:xfrm>
              <a:prstGeom prst="straightConnector1">
                <a:avLst/>
              </a:prstGeom>
              <a:noFill/>
              <a:ln cap="flat" cmpd="sng" w="19050">
                <a:solidFill>
                  <a:srgbClr val="595959"/>
                </a:solidFill>
                <a:prstDash val="dot"/>
                <a:round/>
                <a:headEnd len="sm" w="sm" type="none"/>
                <a:tailEnd len="sm" w="sm" type="none"/>
              </a:ln>
            </p:spPr>
          </p:cxnSp>
          <p:grpSp>
            <p:nvGrpSpPr>
              <p:cNvPr id="380" name="Google Shape;380;p4"/>
              <p:cNvGrpSpPr/>
              <p:nvPr/>
            </p:nvGrpSpPr>
            <p:grpSpPr>
              <a:xfrm>
                <a:off x="1916313" y="3362325"/>
                <a:ext cx="505728" cy="505728"/>
                <a:chOff x="598211" y="2976267"/>
                <a:chExt cx="652064" cy="652064"/>
              </a:xfrm>
            </p:grpSpPr>
            <p:sp>
              <p:nvSpPr>
                <p:cNvPr id="381" name="Google Shape;381;p4"/>
                <p:cNvSpPr/>
                <p:nvPr/>
              </p:nvSpPr>
              <p:spPr>
                <a:xfrm>
                  <a:off x="598211" y="2976267"/>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82" name="Google Shape;382;p4"/>
                <p:cNvGrpSpPr/>
                <p:nvPr/>
              </p:nvGrpSpPr>
              <p:grpSpPr>
                <a:xfrm>
                  <a:off x="710923" y="3088695"/>
                  <a:ext cx="426640" cy="427208"/>
                  <a:chOff x="4775201" y="2857500"/>
                  <a:chExt cx="1190625" cy="1192213"/>
                </a:xfrm>
              </p:grpSpPr>
              <p:sp>
                <p:nvSpPr>
                  <p:cNvPr id="383" name="Google Shape;383;p4"/>
                  <p:cNvSpPr/>
                  <p:nvPr/>
                </p:nvSpPr>
                <p:spPr>
                  <a:xfrm>
                    <a:off x="4775201" y="3252788"/>
                    <a:ext cx="795338" cy="796925"/>
                  </a:xfrm>
                  <a:custGeom>
                    <a:rect b="b" l="l" r="r" t="t"/>
                    <a:pathLst>
                      <a:path extrusionOk="0" h="4300" w="4300">
                        <a:moveTo>
                          <a:pt x="4141" y="2479"/>
                        </a:moveTo>
                        <a:cubicBezTo>
                          <a:pt x="4073" y="2439"/>
                          <a:pt x="4004" y="2398"/>
                          <a:pt x="3935" y="2358"/>
                        </a:cubicBezTo>
                        <a:cubicBezTo>
                          <a:pt x="3951" y="2220"/>
                          <a:pt x="3951" y="2080"/>
                          <a:pt x="3935" y="1942"/>
                        </a:cubicBezTo>
                        <a:cubicBezTo>
                          <a:pt x="4005" y="1902"/>
                          <a:pt x="4074" y="1861"/>
                          <a:pt x="4141" y="1821"/>
                        </a:cubicBezTo>
                        <a:cubicBezTo>
                          <a:pt x="4253" y="1753"/>
                          <a:pt x="4300" y="1610"/>
                          <a:pt x="4250" y="1488"/>
                        </a:cubicBezTo>
                        <a:lnTo>
                          <a:pt x="4250" y="1488"/>
                        </a:lnTo>
                        <a:lnTo>
                          <a:pt x="4103" y="1133"/>
                        </a:lnTo>
                        <a:cubicBezTo>
                          <a:pt x="4052" y="1011"/>
                          <a:pt x="3918" y="943"/>
                          <a:pt x="3790" y="975"/>
                        </a:cubicBezTo>
                        <a:cubicBezTo>
                          <a:pt x="3714" y="994"/>
                          <a:pt x="3637" y="1014"/>
                          <a:pt x="3560" y="1035"/>
                        </a:cubicBezTo>
                        <a:cubicBezTo>
                          <a:pt x="3473" y="926"/>
                          <a:pt x="3374" y="827"/>
                          <a:pt x="3265" y="741"/>
                        </a:cubicBezTo>
                        <a:cubicBezTo>
                          <a:pt x="3286" y="663"/>
                          <a:pt x="3306" y="586"/>
                          <a:pt x="3325" y="510"/>
                        </a:cubicBezTo>
                        <a:cubicBezTo>
                          <a:pt x="3357" y="382"/>
                          <a:pt x="3289" y="248"/>
                          <a:pt x="3167" y="197"/>
                        </a:cubicBezTo>
                        <a:lnTo>
                          <a:pt x="2812" y="50"/>
                        </a:lnTo>
                        <a:cubicBezTo>
                          <a:pt x="2690" y="0"/>
                          <a:pt x="2547" y="47"/>
                          <a:pt x="2479" y="159"/>
                        </a:cubicBezTo>
                        <a:cubicBezTo>
                          <a:pt x="2439" y="227"/>
                          <a:pt x="2398" y="296"/>
                          <a:pt x="2358" y="365"/>
                        </a:cubicBezTo>
                        <a:cubicBezTo>
                          <a:pt x="2220" y="349"/>
                          <a:pt x="2080" y="349"/>
                          <a:pt x="1942" y="365"/>
                        </a:cubicBezTo>
                        <a:cubicBezTo>
                          <a:pt x="1902" y="295"/>
                          <a:pt x="1861" y="226"/>
                          <a:pt x="1821" y="159"/>
                        </a:cubicBezTo>
                        <a:cubicBezTo>
                          <a:pt x="1753" y="47"/>
                          <a:pt x="1610" y="0"/>
                          <a:pt x="1488" y="50"/>
                        </a:cubicBezTo>
                        <a:lnTo>
                          <a:pt x="1133" y="197"/>
                        </a:lnTo>
                        <a:cubicBezTo>
                          <a:pt x="1011" y="248"/>
                          <a:pt x="943" y="382"/>
                          <a:pt x="975" y="510"/>
                        </a:cubicBezTo>
                        <a:cubicBezTo>
                          <a:pt x="994" y="586"/>
                          <a:pt x="1014" y="663"/>
                          <a:pt x="1035" y="740"/>
                        </a:cubicBezTo>
                        <a:cubicBezTo>
                          <a:pt x="926" y="827"/>
                          <a:pt x="827" y="926"/>
                          <a:pt x="741" y="1035"/>
                        </a:cubicBezTo>
                        <a:cubicBezTo>
                          <a:pt x="663" y="1014"/>
                          <a:pt x="585" y="994"/>
                          <a:pt x="510" y="975"/>
                        </a:cubicBezTo>
                        <a:cubicBezTo>
                          <a:pt x="382" y="943"/>
                          <a:pt x="248" y="1011"/>
                          <a:pt x="197" y="1133"/>
                        </a:cubicBezTo>
                        <a:lnTo>
                          <a:pt x="50" y="1488"/>
                        </a:lnTo>
                        <a:cubicBezTo>
                          <a:pt x="0" y="1610"/>
                          <a:pt x="47" y="1753"/>
                          <a:pt x="159" y="1821"/>
                        </a:cubicBezTo>
                        <a:cubicBezTo>
                          <a:pt x="227" y="1861"/>
                          <a:pt x="296" y="1902"/>
                          <a:pt x="365" y="1942"/>
                        </a:cubicBezTo>
                        <a:cubicBezTo>
                          <a:pt x="349" y="2080"/>
                          <a:pt x="349" y="2220"/>
                          <a:pt x="365" y="2358"/>
                        </a:cubicBezTo>
                        <a:cubicBezTo>
                          <a:pt x="296" y="2398"/>
                          <a:pt x="227" y="2439"/>
                          <a:pt x="159" y="2479"/>
                        </a:cubicBezTo>
                        <a:cubicBezTo>
                          <a:pt x="47" y="2547"/>
                          <a:pt x="0" y="2690"/>
                          <a:pt x="50" y="2812"/>
                        </a:cubicBezTo>
                        <a:lnTo>
                          <a:pt x="197" y="3167"/>
                        </a:lnTo>
                        <a:cubicBezTo>
                          <a:pt x="248" y="3289"/>
                          <a:pt x="382" y="3357"/>
                          <a:pt x="510" y="3325"/>
                        </a:cubicBezTo>
                        <a:cubicBezTo>
                          <a:pt x="586" y="3306"/>
                          <a:pt x="663" y="3286"/>
                          <a:pt x="740" y="3265"/>
                        </a:cubicBezTo>
                        <a:cubicBezTo>
                          <a:pt x="827" y="3374"/>
                          <a:pt x="926" y="3473"/>
                          <a:pt x="1035" y="3560"/>
                        </a:cubicBezTo>
                        <a:cubicBezTo>
                          <a:pt x="1014" y="3637"/>
                          <a:pt x="994" y="3714"/>
                          <a:pt x="975" y="3790"/>
                        </a:cubicBezTo>
                        <a:cubicBezTo>
                          <a:pt x="943" y="3918"/>
                          <a:pt x="1011" y="4052"/>
                          <a:pt x="1133" y="4103"/>
                        </a:cubicBezTo>
                        <a:lnTo>
                          <a:pt x="1488" y="4250"/>
                        </a:lnTo>
                        <a:cubicBezTo>
                          <a:pt x="1521" y="4263"/>
                          <a:pt x="1556" y="4270"/>
                          <a:pt x="1590" y="4270"/>
                        </a:cubicBezTo>
                        <a:cubicBezTo>
                          <a:pt x="1682" y="4270"/>
                          <a:pt x="1771" y="4223"/>
                          <a:pt x="1821" y="4141"/>
                        </a:cubicBezTo>
                        <a:cubicBezTo>
                          <a:pt x="1861" y="4074"/>
                          <a:pt x="1902" y="4005"/>
                          <a:pt x="1942" y="3935"/>
                        </a:cubicBezTo>
                        <a:cubicBezTo>
                          <a:pt x="2080" y="3951"/>
                          <a:pt x="2220" y="3951"/>
                          <a:pt x="2358" y="3935"/>
                        </a:cubicBezTo>
                        <a:cubicBezTo>
                          <a:pt x="2398" y="4004"/>
                          <a:pt x="2439" y="4073"/>
                          <a:pt x="2479" y="4141"/>
                        </a:cubicBezTo>
                        <a:cubicBezTo>
                          <a:pt x="2547" y="4253"/>
                          <a:pt x="2690" y="4300"/>
                          <a:pt x="2812" y="4250"/>
                        </a:cubicBezTo>
                        <a:lnTo>
                          <a:pt x="3167" y="4103"/>
                        </a:lnTo>
                        <a:cubicBezTo>
                          <a:pt x="3289" y="4052"/>
                          <a:pt x="3357" y="3918"/>
                          <a:pt x="3325" y="3790"/>
                        </a:cubicBezTo>
                        <a:cubicBezTo>
                          <a:pt x="3306" y="3715"/>
                          <a:pt x="3286" y="3637"/>
                          <a:pt x="3265" y="3560"/>
                        </a:cubicBezTo>
                        <a:cubicBezTo>
                          <a:pt x="3374" y="3473"/>
                          <a:pt x="3473" y="3374"/>
                          <a:pt x="3560" y="3265"/>
                        </a:cubicBezTo>
                        <a:cubicBezTo>
                          <a:pt x="3637" y="3286"/>
                          <a:pt x="3714" y="3306"/>
                          <a:pt x="3790" y="3325"/>
                        </a:cubicBezTo>
                        <a:cubicBezTo>
                          <a:pt x="3918" y="3357"/>
                          <a:pt x="4052" y="3289"/>
                          <a:pt x="4103" y="3167"/>
                        </a:cubicBezTo>
                        <a:lnTo>
                          <a:pt x="4250" y="2812"/>
                        </a:lnTo>
                        <a:cubicBezTo>
                          <a:pt x="4300" y="2690"/>
                          <a:pt x="4253" y="2547"/>
                          <a:pt x="4141" y="2479"/>
                        </a:cubicBezTo>
                        <a:close/>
                        <a:moveTo>
                          <a:pt x="3844" y="3043"/>
                        </a:moveTo>
                        <a:cubicBezTo>
                          <a:pt x="3771" y="3025"/>
                          <a:pt x="3697" y="3005"/>
                          <a:pt x="3623" y="2985"/>
                        </a:cubicBezTo>
                        <a:cubicBezTo>
                          <a:pt x="3518" y="2957"/>
                          <a:pt x="3407" y="2994"/>
                          <a:pt x="3341" y="3079"/>
                        </a:cubicBezTo>
                        <a:cubicBezTo>
                          <a:pt x="3265" y="3177"/>
                          <a:pt x="3177" y="3265"/>
                          <a:pt x="3079" y="3341"/>
                        </a:cubicBezTo>
                        <a:cubicBezTo>
                          <a:pt x="2994" y="3408"/>
                          <a:pt x="2957" y="3518"/>
                          <a:pt x="2985" y="3623"/>
                        </a:cubicBezTo>
                        <a:cubicBezTo>
                          <a:pt x="3005" y="3697"/>
                          <a:pt x="3025" y="3772"/>
                          <a:pt x="3043" y="3844"/>
                        </a:cubicBezTo>
                        <a:lnTo>
                          <a:pt x="2716" y="3979"/>
                        </a:lnTo>
                        <a:cubicBezTo>
                          <a:pt x="2678" y="3914"/>
                          <a:pt x="2639" y="3848"/>
                          <a:pt x="2601" y="3782"/>
                        </a:cubicBezTo>
                        <a:cubicBezTo>
                          <a:pt x="2547" y="3688"/>
                          <a:pt x="2442" y="3636"/>
                          <a:pt x="2335" y="3649"/>
                        </a:cubicBezTo>
                        <a:cubicBezTo>
                          <a:pt x="2213" y="3665"/>
                          <a:pt x="2088" y="3665"/>
                          <a:pt x="1965" y="3649"/>
                        </a:cubicBezTo>
                        <a:cubicBezTo>
                          <a:pt x="1857" y="3636"/>
                          <a:pt x="1753" y="3688"/>
                          <a:pt x="1699" y="3782"/>
                        </a:cubicBezTo>
                        <a:cubicBezTo>
                          <a:pt x="1661" y="3849"/>
                          <a:pt x="1622" y="3915"/>
                          <a:pt x="1584" y="3979"/>
                        </a:cubicBezTo>
                        <a:lnTo>
                          <a:pt x="1257" y="3844"/>
                        </a:lnTo>
                        <a:cubicBezTo>
                          <a:pt x="1275" y="3771"/>
                          <a:pt x="1295" y="3697"/>
                          <a:pt x="1315" y="3623"/>
                        </a:cubicBezTo>
                        <a:cubicBezTo>
                          <a:pt x="1343" y="3518"/>
                          <a:pt x="1306" y="3407"/>
                          <a:pt x="1221" y="3341"/>
                        </a:cubicBezTo>
                        <a:cubicBezTo>
                          <a:pt x="1123" y="3265"/>
                          <a:pt x="1035" y="3177"/>
                          <a:pt x="959" y="3079"/>
                        </a:cubicBezTo>
                        <a:cubicBezTo>
                          <a:pt x="892" y="2994"/>
                          <a:pt x="782" y="2957"/>
                          <a:pt x="677" y="2985"/>
                        </a:cubicBezTo>
                        <a:cubicBezTo>
                          <a:pt x="603" y="3005"/>
                          <a:pt x="529" y="3025"/>
                          <a:pt x="456" y="3043"/>
                        </a:cubicBezTo>
                        <a:lnTo>
                          <a:pt x="321" y="2716"/>
                        </a:lnTo>
                        <a:cubicBezTo>
                          <a:pt x="385" y="2678"/>
                          <a:pt x="452" y="2639"/>
                          <a:pt x="518" y="2601"/>
                        </a:cubicBezTo>
                        <a:cubicBezTo>
                          <a:pt x="612" y="2547"/>
                          <a:pt x="664" y="2443"/>
                          <a:pt x="651" y="2335"/>
                        </a:cubicBezTo>
                        <a:cubicBezTo>
                          <a:pt x="635" y="2213"/>
                          <a:pt x="635" y="2088"/>
                          <a:pt x="651" y="1965"/>
                        </a:cubicBezTo>
                        <a:cubicBezTo>
                          <a:pt x="664" y="1858"/>
                          <a:pt x="612" y="1753"/>
                          <a:pt x="518" y="1699"/>
                        </a:cubicBezTo>
                        <a:cubicBezTo>
                          <a:pt x="452" y="1661"/>
                          <a:pt x="385" y="1622"/>
                          <a:pt x="321" y="1584"/>
                        </a:cubicBezTo>
                        <a:lnTo>
                          <a:pt x="456" y="1257"/>
                        </a:lnTo>
                        <a:cubicBezTo>
                          <a:pt x="529" y="1275"/>
                          <a:pt x="603" y="1295"/>
                          <a:pt x="677" y="1315"/>
                        </a:cubicBezTo>
                        <a:cubicBezTo>
                          <a:pt x="782" y="1343"/>
                          <a:pt x="892" y="1306"/>
                          <a:pt x="959" y="1221"/>
                        </a:cubicBezTo>
                        <a:cubicBezTo>
                          <a:pt x="1035" y="1123"/>
                          <a:pt x="1123" y="1035"/>
                          <a:pt x="1221" y="959"/>
                        </a:cubicBezTo>
                        <a:cubicBezTo>
                          <a:pt x="1306" y="892"/>
                          <a:pt x="1343" y="782"/>
                          <a:pt x="1315" y="677"/>
                        </a:cubicBezTo>
                        <a:cubicBezTo>
                          <a:pt x="1295" y="603"/>
                          <a:pt x="1275" y="529"/>
                          <a:pt x="1257" y="456"/>
                        </a:cubicBezTo>
                        <a:lnTo>
                          <a:pt x="1584" y="321"/>
                        </a:lnTo>
                        <a:cubicBezTo>
                          <a:pt x="1622" y="385"/>
                          <a:pt x="1661" y="451"/>
                          <a:pt x="1699" y="518"/>
                        </a:cubicBezTo>
                        <a:cubicBezTo>
                          <a:pt x="1753" y="612"/>
                          <a:pt x="1858" y="664"/>
                          <a:pt x="1965" y="651"/>
                        </a:cubicBezTo>
                        <a:cubicBezTo>
                          <a:pt x="2087" y="635"/>
                          <a:pt x="2212" y="635"/>
                          <a:pt x="2335" y="651"/>
                        </a:cubicBezTo>
                        <a:cubicBezTo>
                          <a:pt x="2442" y="664"/>
                          <a:pt x="2547" y="612"/>
                          <a:pt x="2601" y="518"/>
                        </a:cubicBezTo>
                        <a:cubicBezTo>
                          <a:pt x="2639" y="452"/>
                          <a:pt x="2678" y="385"/>
                          <a:pt x="2716" y="321"/>
                        </a:cubicBezTo>
                        <a:lnTo>
                          <a:pt x="3043" y="456"/>
                        </a:lnTo>
                        <a:cubicBezTo>
                          <a:pt x="3025" y="529"/>
                          <a:pt x="3005" y="603"/>
                          <a:pt x="2985" y="677"/>
                        </a:cubicBezTo>
                        <a:cubicBezTo>
                          <a:pt x="2957" y="782"/>
                          <a:pt x="2994" y="892"/>
                          <a:pt x="3079" y="959"/>
                        </a:cubicBezTo>
                        <a:cubicBezTo>
                          <a:pt x="3177" y="1035"/>
                          <a:pt x="3265" y="1123"/>
                          <a:pt x="3341" y="1221"/>
                        </a:cubicBezTo>
                        <a:cubicBezTo>
                          <a:pt x="3408" y="1306"/>
                          <a:pt x="3518" y="1343"/>
                          <a:pt x="3623" y="1315"/>
                        </a:cubicBezTo>
                        <a:cubicBezTo>
                          <a:pt x="3697" y="1295"/>
                          <a:pt x="3771" y="1275"/>
                          <a:pt x="3844" y="1257"/>
                        </a:cubicBezTo>
                        <a:lnTo>
                          <a:pt x="3979" y="1584"/>
                        </a:lnTo>
                        <a:cubicBezTo>
                          <a:pt x="3915" y="1622"/>
                          <a:pt x="3849" y="1661"/>
                          <a:pt x="3782" y="1699"/>
                        </a:cubicBezTo>
                        <a:cubicBezTo>
                          <a:pt x="3688" y="1753"/>
                          <a:pt x="3636" y="1857"/>
                          <a:pt x="3649" y="1964"/>
                        </a:cubicBezTo>
                        <a:cubicBezTo>
                          <a:pt x="3665" y="2087"/>
                          <a:pt x="3665" y="2212"/>
                          <a:pt x="3649" y="2335"/>
                        </a:cubicBezTo>
                        <a:cubicBezTo>
                          <a:pt x="3636" y="2442"/>
                          <a:pt x="3688" y="2547"/>
                          <a:pt x="3782" y="2601"/>
                        </a:cubicBezTo>
                        <a:cubicBezTo>
                          <a:pt x="3848" y="2639"/>
                          <a:pt x="3914" y="2678"/>
                          <a:pt x="3979" y="2716"/>
                        </a:cubicBezTo>
                        <a:lnTo>
                          <a:pt x="3844" y="304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4" name="Google Shape;384;p4"/>
                  <p:cNvSpPr/>
                  <p:nvPr/>
                </p:nvSpPr>
                <p:spPr>
                  <a:xfrm>
                    <a:off x="4967288" y="3444875"/>
                    <a:ext cx="411163" cy="387350"/>
                  </a:xfrm>
                  <a:custGeom>
                    <a:rect b="b" l="l" r="r" t="t"/>
                    <a:pathLst>
                      <a:path extrusionOk="0" h="2085" w="2216">
                        <a:moveTo>
                          <a:pt x="2010" y="734"/>
                        </a:moveTo>
                        <a:lnTo>
                          <a:pt x="2010" y="734"/>
                        </a:lnTo>
                        <a:cubicBezTo>
                          <a:pt x="1804" y="237"/>
                          <a:pt x="1232" y="0"/>
                          <a:pt x="734" y="206"/>
                        </a:cubicBezTo>
                        <a:cubicBezTo>
                          <a:pt x="237" y="412"/>
                          <a:pt x="0" y="984"/>
                          <a:pt x="206" y="1482"/>
                        </a:cubicBezTo>
                        <a:cubicBezTo>
                          <a:pt x="306" y="1723"/>
                          <a:pt x="493" y="1910"/>
                          <a:pt x="734" y="2010"/>
                        </a:cubicBezTo>
                        <a:cubicBezTo>
                          <a:pt x="855" y="2060"/>
                          <a:pt x="981" y="2085"/>
                          <a:pt x="1108" y="2085"/>
                        </a:cubicBezTo>
                        <a:cubicBezTo>
                          <a:pt x="1235" y="2085"/>
                          <a:pt x="1361" y="2060"/>
                          <a:pt x="1482" y="2010"/>
                        </a:cubicBezTo>
                        <a:cubicBezTo>
                          <a:pt x="1979" y="1804"/>
                          <a:pt x="2216" y="1232"/>
                          <a:pt x="2010" y="734"/>
                        </a:cubicBezTo>
                        <a:close/>
                        <a:moveTo>
                          <a:pt x="1372" y="1745"/>
                        </a:moveTo>
                        <a:cubicBezTo>
                          <a:pt x="1202" y="1816"/>
                          <a:pt x="1014" y="1816"/>
                          <a:pt x="844" y="1745"/>
                        </a:cubicBezTo>
                        <a:cubicBezTo>
                          <a:pt x="674" y="1675"/>
                          <a:pt x="541" y="1542"/>
                          <a:pt x="471" y="1372"/>
                        </a:cubicBezTo>
                        <a:cubicBezTo>
                          <a:pt x="325" y="1021"/>
                          <a:pt x="493" y="616"/>
                          <a:pt x="844" y="471"/>
                        </a:cubicBezTo>
                        <a:cubicBezTo>
                          <a:pt x="930" y="435"/>
                          <a:pt x="1019" y="418"/>
                          <a:pt x="1107" y="418"/>
                        </a:cubicBezTo>
                        <a:cubicBezTo>
                          <a:pt x="1378" y="418"/>
                          <a:pt x="1635" y="579"/>
                          <a:pt x="1745" y="844"/>
                        </a:cubicBezTo>
                        <a:cubicBezTo>
                          <a:pt x="1891" y="1195"/>
                          <a:pt x="1723" y="1600"/>
                          <a:pt x="1372" y="174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4"/>
                  <p:cNvSpPr/>
                  <p:nvPr/>
                </p:nvSpPr>
                <p:spPr>
                  <a:xfrm>
                    <a:off x="5362576" y="2857500"/>
                    <a:ext cx="603250" cy="603250"/>
                  </a:xfrm>
                  <a:custGeom>
                    <a:rect b="b" l="l" r="r" t="t"/>
                    <a:pathLst>
                      <a:path extrusionOk="0" h="3252" w="3252">
                        <a:moveTo>
                          <a:pt x="3059" y="1262"/>
                        </a:moveTo>
                        <a:cubicBezTo>
                          <a:pt x="3009" y="1254"/>
                          <a:pt x="2959" y="1247"/>
                          <a:pt x="2908" y="1240"/>
                        </a:cubicBezTo>
                        <a:cubicBezTo>
                          <a:pt x="2882" y="1155"/>
                          <a:pt x="2847" y="1071"/>
                          <a:pt x="2805" y="993"/>
                        </a:cubicBezTo>
                        <a:cubicBezTo>
                          <a:pt x="2836" y="952"/>
                          <a:pt x="2867" y="911"/>
                          <a:pt x="2897" y="870"/>
                        </a:cubicBezTo>
                        <a:cubicBezTo>
                          <a:pt x="2963" y="781"/>
                          <a:pt x="2953" y="654"/>
                          <a:pt x="2875" y="575"/>
                        </a:cubicBezTo>
                        <a:lnTo>
                          <a:pt x="2677" y="377"/>
                        </a:lnTo>
                        <a:cubicBezTo>
                          <a:pt x="2598" y="299"/>
                          <a:pt x="2471" y="289"/>
                          <a:pt x="2382" y="355"/>
                        </a:cubicBezTo>
                        <a:cubicBezTo>
                          <a:pt x="2341" y="385"/>
                          <a:pt x="2300" y="416"/>
                          <a:pt x="2259" y="447"/>
                        </a:cubicBezTo>
                        <a:cubicBezTo>
                          <a:pt x="2181" y="405"/>
                          <a:pt x="2097" y="370"/>
                          <a:pt x="2012" y="344"/>
                        </a:cubicBezTo>
                        <a:cubicBezTo>
                          <a:pt x="2005" y="293"/>
                          <a:pt x="1998" y="243"/>
                          <a:pt x="1990" y="193"/>
                        </a:cubicBezTo>
                        <a:cubicBezTo>
                          <a:pt x="1974" y="83"/>
                          <a:pt x="1877" y="0"/>
                          <a:pt x="1766" y="0"/>
                        </a:cubicBezTo>
                        <a:lnTo>
                          <a:pt x="1486" y="0"/>
                        </a:lnTo>
                        <a:cubicBezTo>
                          <a:pt x="1375" y="0"/>
                          <a:pt x="1278" y="83"/>
                          <a:pt x="1262" y="193"/>
                        </a:cubicBezTo>
                        <a:cubicBezTo>
                          <a:pt x="1254" y="242"/>
                          <a:pt x="1247" y="293"/>
                          <a:pt x="1240" y="344"/>
                        </a:cubicBezTo>
                        <a:cubicBezTo>
                          <a:pt x="1155" y="370"/>
                          <a:pt x="1072" y="405"/>
                          <a:pt x="993" y="447"/>
                        </a:cubicBezTo>
                        <a:cubicBezTo>
                          <a:pt x="952" y="416"/>
                          <a:pt x="911" y="385"/>
                          <a:pt x="870" y="355"/>
                        </a:cubicBezTo>
                        <a:cubicBezTo>
                          <a:pt x="781" y="289"/>
                          <a:pt x="654" y="299"/>
                          <a:pt x="575" y="377"/>
                        </a:cubicBezTo>
                        <a:lnTo>
                          <a:pt x="378" y="575"/>
                        </a:lnTo>
                        <a:cubicBezTo>
                          <a:pt x="299" y="654"/>
                          <a:pt x="289" y="781"/>
                          <a:pt x="355" y="870"/>
                        </a:cubicBezTo>
                        <a:cubicBezTo>
                          <a:pt x="385" y="911"/>
                          <a:pt x="416" y="952"/>
                          <a:pt x="447" y="993"/>
                        </a:cubicBezTo>
                        <a:cubicBezTo>
                          <a:pt x="405" y="1071"/>
                          <a:pt x="370" y="1155"/>
                          <a:pt x="345" y="1240"/>
                        </a:cubicBezTo>
                        <a:cubicBezTo>
                          <a:pt x="293" y="1247"/>
                          <a:pt x="243" y="1254"/>
                          <a:pt x="193" y="1262"/>
                        </a:cubicBezTo>
                        <a:cubicBezTo>
                          <a:pt x="83" y="1278"/>
                          <a:pt x="0" y="1375"/>
                          <a:pt x="0" y="1486"/>
                        </a:cubicBezTo>
                        <a:lnTo>
                          <a:pt x="0" y="1766"/>
                        </a:lnTo>
                        <a:cubicBezTo>
                          <a:pt x="0" y="1877"/>
                          <a:pt x="83" y="1974"/>
                          <a:pt x="193" y="1990"/>
                        </a:cubicBezTo>
                        <a:cubicBezTo>
                          <a:pt x="243" y="1998"/>
                          <a:pt x="293" y="2005"/>
                          <a:pt x="345" y="2012"/>
                        </a:cubicBezTo>
                        <a:cubicBezTo>
                          <a:pt x="370" y="2097"/>
                          <a:pt x="405" y="2180"/>
                          <a:pt x="447" y="2259"/>
                        </a:cubicBezTo>
                        <a:cubicBezTo>
                          <a:pt x="416" y="2300"/>
                          <a:pt x="385" y="2341"/>
                          <a:pt x="355" y="2382"/>
                        </a:cubicBezTo>
                        <a:cubicBezTo>
                          <a:pt x="289" y="2471"/>
                          <a:pt x="299" y="2598"/>
                          <a:pt x="378" y="2677"/>
                        </a:cubicBezTo>
                        <a:lnTo>
                          <a:pt x="575" y="2874"/>
                        </a:lnTo>
                        <a:cubicBezTo>
                          <a:pt x="654" y="2953"/>
                          <a:pt x="781" y="2963"/>
                          <a:pt x="870" y="2897"/>
                        </a:cubicBezTo>
                        <a:cubicBezTo>
                          <a:pt x="911" y="2867"/>
                          <a:pt x="952" y="2836"/>
                          <a:pt x="993" y="2805"/>
                        </a:cubicBezTo>
                        <a:cubicBezTo>
                          <a:pt x="1072" y="2847"/>
                          <a:pt x="1155" y="2882"/>
                          <a:pt x="1240" y="2907"/>
                        </a:cubicBezTo>
                        <a:cubicBezTo>
                          <a:pt x="1247" y="2959"/>
                          <a:pt x="1254" y="3009"/>
                          <a:pt x="1262" y="3059"/>
                        </a:cubicBezTo>
                        <a:cubicBezTo>
                          <a:pt x="1278" y="3169"/>
                          <a:pt x="1375" y="3252"/>
                          <a:pt x="1486" y="3252"/>
                        </a:cubicBezTo>
                        <a:lnTo>
                          <a:pt x="1766" y="3252"/>
                        </a:lnTo>
                        <a:cubicBezTo>
                          <a:pt x="1877" y="3252"/>
                          <a:pt x="1974" y="3169"/>
                          <a:pt x="1990" y="3059"/>
                        </a:cubicBezTo>
                        <a:cubicBezTo>
                          <a:pt x="1998" y="3009"/>
                          <a:pt x="2005" y="2959"/>
                          <a:pt x="2012" y="2907"/>
                        </a:cubicBezTo>
                        <a:cubicBezTo>
                          <a:pt x="2097" y="2882"/>
                          <a:pt x="2180" y="2847"/>
                          <a:pt x="2259" y="2805"/>
                        </a:cubicBezTo>
                        <a:cubicBezTo>
                          <a:pt x="2300" y="2836"/>
                          <a:pt x="2341" y="2867"/>
                          <a:pt x="2382" y="2897"/>
                        </a:cubicBezTo>
                        <a:cubicBezTo>
                          <a:pt x="2471" y="2963"/>
                          <a:pt x="2598" y="2953"/>
                          <a:pt x="2677" y="2874"/>
                        </a:cubicBezTo>
                        <a:lnTo>
                          <a:pt x="2875" y="2677"/>
                        </a:lnTo>
                        <a:cubicBezTo>
                          <a:pt x="2953" y="2598"/>
                          <a:pt x="2963" y="2471"/>
                          <a:pt x="2897" y="2382"/>
                        </a:cubicBezTo>
                        <a:cubicBezTo>
                          <a:pt x="2867" y="2341"/>
                          <a:pt x="2836" y="2300"/>
                          <a:pt x="2805" y="2259"/>
                        </a:cubicBezTo>
                        <a:cubicBezTo>
                          <a:pt x="2847" y="2180"/>
                          <a:pt x="2882" y="2097"/>
                          <a:pt x="2908" y="2012"/>
                        </a:cubicBezTo>
                        <a:cubicBezTo>
                          <a:pt x="2959" y="2005"/>
                          <a:pt x="3009" y="1998"/>
                          <a:pt x="3059" y="1990"/>
                        </a:cubicBezTo>
                        <a:cubicBezTo>
                          <a:pt x="3169" y="1974"/>
                          <a:pt x="3252" y="1877"/>
                          <a:pt x="3252" y="1766"/>
                        </a:cubicBezTo>
                        <a:lnTo>
                          <a:pt x="3252" y="1486"/>
                        </a:lnTo>
                        <a:cubicBezTo>
                          <a:pt x="3252" y="1375"/>
                          <a:pt x="3169" y="1278"/>
                          <a:pt x="3059" y="1262"/>
                        </a:cubicBezTo>
                        <a:close/>
                        <a:moveTo>
                          <a:pt x="2980" y="1727"/>
                        </a:moveTo>
                        <a:cubicBezTo>
                          <a:pt x="2935" y="1733"/>
                          <a:pt x="2889" y="1740"/>
                          <a:pt x="2843" y="1746"/>
                        </a:cubicBezTo>
                        <a:cubicBezTo>
                          <a:pt x="2752" y="1757"/>
                          <a:pt x="2678" y="1822"/>
                          <a:pt x="2654" y="1910"/>
                        </a:cubicBezTo>
                        <a:cubicBezTo>
                          <a:pt x="2630" y="1994"/>
                          <a:pt x="2597" y="2075"/>
                          <a:pt x="2553" y="2152"/>
                        </a:cubicBezTo>
                        <a:cubicBezTo>
                          <a:pt x="2508" y="2231"/>
                          <a:pt x="2515" y="2329"/>
                          <a:pt x="2571" y="2402"/>
                        </a:cubicBezTo>
                        <a:cubicBezTo>
                          <a:pt x="2599" y="2439"/>
                          <a:pt x="2627" y="2476"/>
                          <a:pt x="2655" y="2512"/>
                        </a:cubicBezTo>
                        <a:lnTo>
                          <a:pt x="2512" y="2655"/>
                        </a:lnTo>
                        <a:cubicBezTo>
                          <a:pt x="2475" y="2627"/>
                          <a:pt x="2439" y="2599"/>
                          <a:pt x="2402" y="2571"/>
                        </a:cubicBezTo>
                        <a:cubicBezTo>
                          <a:pt x="2329" y="2515"/>
                          <a:pt x="2231" y="2508"/>
                          <a:pt x="2152" y="2553"/>
                        </a:cubicBezTo>
                        <a:cubicBezTo>
                          <a:pt x="2076" y="2597"/>
                          <a:pt x="1994" y="2630"/>
                          <a:pt x="1910" y="2654"/>
                        </a:cubicBezTo>
                        <a:cubicBezTo>
                          <a:pt x="1822" y="2678"/>
                          <a:pt x="1758" y="2752"/>
                          <a:pt x="1746" y="2843"/>
                        </a:cubicBezTo>
                        <a:cubicBezTo>
                          <a:pt x="1740" y="2889"/>
                          <a:pt x="1733" y="2935"/>
                          <a:pt x="1727" y="2980"/>
                        </a:cubicBezTo>
                        <a:lnTo>
                          <a:pt x="1525" y="2980"/>
                        </a:lnTo>
                        <a:cubicBezTo>
                          <a:pt x="1519" y="2935"/>
                          <a:pt x="1512" y="2889"/>
                          <a:pt x="1506" y="2843"/>
                        </a:cubicBezTo>
                        <a:cubicBezTo>
                          <a:pt x="1495" y="2752"/>
                          <a:pt x="1430" y="2678"/>
                          <a:pt x="1342" y="2654"/>
                        </a:cubicBezTo>
                        <a:cubicBezTo>
                          <a:pt x="1258" y="2630"/>
                          <a:pt x="1177" y="2597"/>
                          <a:pt x="1100" y="2553"/>
                        </a:cubicBezTo>
                        <a:cubicBezTo>
                          <a:pt x="1021" y="2508"/>
                          <a:pt x="923" y="2515"/>
                          <a:pt x="850" y="2571"/>
                        </a:cubicBezTo>
                        <a:cubicBezTo>
                          <a:pt x="813" y="2599"/>
                          <a:pt x="777" y="2627"/>
                          <a:pt x="740" y="2655"/>
                        </a:cubicBezTo>
                        <a:lnTo>
                          <a:pt x="597" y="2512"/>
                        </a:lnTo>
                        <a:cubicBezTo>
                          <a:pt x="625" y="2475"/>
                          <a:pt x="653" y="2439"/>
                          <a:pt x="681" y="2402"/>
                        </a:cubicBezTo>
                        <a:cubicBezTo>
                          <a:pt x="737" y="2329"/>
                          <a:pt x="744" y="2231"/>
                          <a:pt x="699" y="2152"/>
                        </a:cubicBezTo>
                        <a:cubicBezTo>
                          <a:pt x="655" y="2075"/>
                          <a:pt x="622" y="1994"/>
                          <a:pt x="598" y="1910"/>
                        </a:cubicBezTo>
                        <a:cubicBezTo>
                          <a:pt x="574" y="1822"/>
                          <a:pt x="500" y="1757"/>
                          <a:pt x="409" y="1746"/>
                        </a:cubicBezTo>
                        <a:cubicBezTo>
                          <a:pt x="363" y="1740"/>
                          <a:pt x="317" y="1733"/>
                          <a:pt x="272" y="1727"/>
                        </a:cubicBezTo>
                        <a:lnTo>
                          <a:pt x="272" y="1525"/>
                        </a:lnTo>
                        <a:cubicBezTo>
                          <a:pt x="317" y="1519"/>
                          <a:pt x="363" y="1512"/>
                          <a:pt x="409" y="1506"/>
                        </a:cubicBezTo>
                        <a:cubicBezTo>
                          <a:pt x="500" y="1494"/>
                          <a:pt x="574" y="1430"/>
                          <a:pt x="598" y="1342"/>
                        </a:cubicBezTo>
                        <a:cubicBezTo>
                          <a:pt x="622" y="1258"/>
                          <a:pt x="655" y="1176"/>
                          <a:pt x="699" y="1100"/>
                        </a:cubicBezTo>
                        <a:cubicBezTo>
                          <a:pt x="744" y="1021"/>
                          <a:pt x="737" y="923"/>
                          <a:pt x="681" y="850"/>
                        </a:cubicBezTo>
                        <a:cubicBezTo>
                          <a:pt x="653" y="813"/>
                          <a:pt x="625" y="776"/>
                          <a:pt x="597" y="740"/>
                        </a:cubicBezTo>
                        <a:lnTo>
                          <a:pt x="740" y="597"/>
                        </a:lnTo>
                        <a:cubicBezTo>
                          <a:pt x="777" y="625"/>
                          <a:pt x="813" y="653"/>
                          <a:pt x="850" y="681"/>
                        </a:cubicBezTo>
                        <a:cubicBezTo>
                          <a:pt x="923" y="737"/>
                          <a:pt x="1021" y="744"/>
                          <a:pt x="1100" y="699"/>
                        </a:cubicBezTo>
                        <a:cubicBezTo>
                          <a:pt x="1177" y="655"/>
                          <a:pt x="1258" y="622"/>
                          <a:pt x="1342" y="598"/>
                        </a:cubicBezTo>
                        <a:cubicBezTo>
                          <a:pt x="1430" y="574"/>
                          <a:pt x="1495" y="500"/>
                          <a:pt x="1506" y="409"/>
                        </a:cubicBezTo>
                        <a:cubicBezTo>
                          <a:pt x="1512" y="363"/>
                          <a:pt x="1519" y="317"/>
                          <a:pt x="1525" y="272"/>
                        </a:cubicBezTo>
                        <a:lnTo>
                          <a:pt x="1727" y="272"/>
                        </a:lnTo>
                        <a:cubicBezTo>
                          <a:pt x="1733" y="317"/>
                          <a:pt x="1740" y="363"/>
                          <a:pt x="1746" y="409"/>
                        </a:cubicBezTo>
                        <a:cubicBezTo>
                          <a:pt x="1758" y="500"/>
                          <a:pt x="1822" y="574"/>
                          <a:pt x="1910" y="598"/>
                        </a:cubicBezTo>
                        <a:cubicBezTo>
                          <a:pt x="1994" y="622"/>
                          <a:pt x="2076" y="655"/>
                          <a:pt x="2152" y="699"/>
                        </a:cubicBezTo>
                        <a:cubicBezTo>
                          <a:pt x="2231" y="744"/>
                          <a:pt x="2329" y="737"/>
                          <a:pt x="2402" y="681"/>
                        </a:cubicBezTo>
                        <a:cubicBezTo>
                          <a:pt x="2439" y="653"/>
                          <a:pt x="2475" y="625"/>
                          <a:pt x="2512" y="597"/>
                        </a:cubicBezTo>
                        <a:lnTo>
                          <a:pt x="2655" y="740"/>
                        </a:lnTo>
                        <a:cubicBezTo>
                          <a:pt x="2627" y="776"/>
                          <a:pt x="2599" y="813"/>
                          <a:pt x="2571" y="850"/>
                        </a:cubicBezTo>
                        <a:cubicBezTo>
                          <a:pt x="2515" y="923"/>
                          <a:pt x="2508" y="1021"/>
                          <a:pt x="2553" y="1100"/>
                        </a:cubicBezTo>
                        <a:cubicBezTo>
                          <a:pt x="2597" y="1176"/>
                          <a:pt x="2630" y="1258"/>
                          <a:pt x="2654" y="1342"/>
                        </a:cubicBezTo>
                        <a:cubicBezTo>
                          <a:pt x="2678" y="1430"/>
                          <a:pt x="2752" y="1494"/>
                          <a:pt x="2843" y="1506"/>
                        </a:cubicBezTo>
                        <a:cubicBezTo>
                          <a:pt x="2889" y="1512"/>
                          <a:pt x="2935" y="1519"/>
                          <a:pt x="2980" y="1525"/>
                        </a:cubicBezTo>
                        <a:lnTo>
                          <a:pt x="2980" y="1727"/>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4"/>
                  <p:cNvSpPr/>
                  <p:nvPr/>
                </p:nvSpPr>
                <p:spPr>
                  <a:xfrm>
                    <a:off x="5557838" y="3051175"/>
                    <a:ext cx="214313" cy="215900"/>
                  </a:xfrm>
                  <a:custGeom>
                    <a:rect b="b" l="l" r="r" t="t"/>
                    <a:pathLst>
                      <a:path extrusionOk="0" h="1160" w="1160">
                        <a:moveTo>
                          <a:pt x="580" y="0"/>
                        </a:moveTo>
                        <a:cubicBezTo>
                          <a:pt x="260" y="0"/>
                          <a:pt x="0" y="260"/>
                          <a:pt x="0" y="580"/>
                        </a:cubicBezTo>
                        <a:cubicBezTo>
                          <a:pt x="0" y="900"/>
                          <a:pt x="260" y="1160"/>
                          <a:pt x="580" y="1160"/>
                        </a:cubicBezTo>
                        <a:cubicBezTo>
                          <a:pt x="900" y="1160"/>
                          <a:pt x="1160" y="900"/>
                          <a:pt x="1160" y="580"/>
                        </a:cubicBezTo>
                        <a:cubicBezTo>
                          <a:pt x="1160" y="260"/>
                          <a:pt x="900" y="0"/>
                          <a:pt x="580" y="0"/>
                        </a:cubicBezTo>
                        <a:close/>
                        <a:moveTo>
                          <a:pt x="580" y="902"/>
                        </a:moveTo>
                        <a:cubicBezTo>
                          <a:pt x="402" y="902"/>
                          <a:pt x="258" y="758"/>
                          <a:pt x="258" y="580"/>
                        </a:cubicBezTo>
                        <a:cubicBezTo>
                          <a:pt x="258" y="402"/>
                          <a:pt x="402" y="258"/>
                          <a:pt x="580" y="258"/>
                        </a:cubicBezTo>
                        <a:cubicBezTo>
                          <a:pt x="758" y="258"/>
                          <a:pt x="902" y="402"/>
                          <a:pt x="902" y="580"/>
                        </a:cubicBezTo>
                        <a:cubicBezTo>
                          <a:pt x="902" y="758"/>
                          <a:pt x="758" y="902"/>
                          <a:pt x="580" y="90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grpSp>
        <p:nvGrpSpPr>
          <p:cNvPr id="387" name="Google Shape;387;p4"/>
          <p:cNvGrpSpPr/>
          <p:nvPr/>
        </p:nvGrpSpPr>
        <p:grpSpPr>
          <a:xfrm>
            <a:off x="6213721" y="2467210"/>
            <a:ext cx="1494553" cy="1276355"/>
            <a:chOff x="9256574" y="2445871"/>
            <a:chExt cx="1858663" cy="1587304"/>
          </a:xfrm>
        </p:grpSpPr>
        <p:grpSp>
          <p:nvGrpSpPr>
            <p:cNvPr id="388" name="Google Shape;388;p4"/>
            <p:cNvGrpSpPr/>
            <p:nvPr/>
          </p:nvGrpSpPr>
          <p:grpSpPr>
            <a:xfrm>
              <a:off x="9332449" y="2445871"/>
              <a:ext cx="1701530" cy="1587304"/>
              <a:chOff x="9332449" y="2445871"/>
              <a:chExt cx="1701530" cy="1587304"/>
            </a:xfrm>
          </p:grpSpPr>
          <p:sp>
            <p:nvSpPr>
              <p:cNvPr id="389" name="Google Shape;389;p4"/>
              <p:cNvSpPr/>
              <p:nvPr/>
            </p:nvSpPr>
            <p:spPr>
              <a:xfrm>
                <a:off x="9583345" y="2596147"/>
                <a:ext cx="1077804" cy="1077804"/>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0" name="Google Shape;390;p4"/>
              <p:cNvSpPr/>
              <p:nvPr/>
            </p:nvSpPr>
            <p:spPr>
              <a:xfrm>
                <a:off x="10110819" y="3015468"/>
                <a:ext cx="923160" cy="923160"/>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Google Shape;391;p4"/>
              <p:cNvSpPr/>
              <p:nvPr/>
            </p:nvSpPr>
            <p:spPr>
              <a:xfrm>
                <a:off x="9332449" y="2445871"/>
                <a:ext cx="700091" cy="700091"/>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4"/>
              <p:cNvSpPr/>
              <p:nvPr/>
            </p:nvSpPr>
            <p:spPr>
              <a:xfrm>
                <a:off x="9526525" y="3412959"/>
                <a:ext cx="620216" cy="620216"/>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3" name="Google Shape;393;p4"/>
              <p:cNvSpPr/>
              <p:nvPr/>
            </p:nvSpPr>
            <p:spPr>
              <a:xfrm>
                <a:off x="10374136" y="2507881"/>
                <a:ext cx="574027" cy="574027"/>
              </a:xfrm>
              <a:prstGeom prst="ellipse">
                <a:avLst/>
              </a:prstGeom>
              <a:solidFill>
                <a:srgbClr val="00B0F0">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94" name="Google Shape;394;p4"/>
            <p:cNvSpPr txBox="1"/>
            <p:nvPr/>
          </p:nvSpPr>
          <p:spPr>
            <a:xfrm>
              <a:off x="9438183" y="3569178"/>
              <a:ext cx="796905"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Excel</a:t>
              </a:r>
              <a:endParaRPr/>
            </a:p>
          </p:txBody>
        </p:sp>
        <p:sp>
          <p:nvSpPr>
            <p:cNvPr id="395" name="Google Shape;395;p4"/>
            <p:cNvSpPr txBox="1"/>
            <p:nvPr/>
          </p:nvSpPr>
          <p:spPr>
            <a:xfrm>
              <a:off x="9256574" y="2551402"/>
              <a:ext cx="69994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Python</a:t>
              </a:r>
              <a:endParaRPr/>
            </a:p>
          </p:txBody>
        </p:sp>
        <p:sp>
          <p:nvSpPr>
            <p:cNvPr id="396" name="Google Shape;396;p4"/>
            <p:cNvSpPr txBox="1"/>
            <p:nvPr/>
          </p:nvSpPr>
          <p:spPr>
            <a:xfrm>
              <a:off x="10346055" y="2557940"/>
              <a:ext cx="67798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Statistics</a:t>
              </a:r>
              <a:endParaRPr/>
            </a:p>
          </p:txBody>
        </p:sp>
        <p:sp>
          <p:nvSpPr>
            <p:cNvPr id="397" name="Google Shape;397;p4"/>
            <p:cNvSpPr txBox="1"/>
            <p:nvPr/>
          </p:nvSpPr>
          <p:spPr>
            <a:xfrm>
              <a:off x="9703186" y="2950381"/>
              <a:ext cx="838117"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SQL</a:t>
              </a:r>
              <a:endParaRPr/>
            </a:p>
          </p:txBody>
        </p:sp>
        <p:sp>
          <p:nvSpPr>
            <p:cNvPr id="398" name="Google Shape;398;p4"/>
            <p:cNvSpPr txBox="1"/>
            <p:nvPr/>
          </p:nvSpPr>
          <p:spPr>
            <a:xfrm>
              <a:off x="10280964" y="3378206"/>
              <a:ext cx="834273" cy="2487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00">
                  <a:solidFill>
                    <a:schemeClr val="dk1"/>
                  </a:solidFill>
                  <a:latin typeface="Arial"/>
                  <a:ea typeface="Arial"/>
                  <a:cs typeface="Arial"/>
                  <a:sym typeface="Arial"/>
                </a:rPr>
                <a:t>Pandas</a:t>
              </a:r>
              <a:endParaRPr/>
            </a:p>
          </p:txBody>
        </p:sp>
      </p:grpSp>
      <p:grpSp>
        <p:nvGrpSpPr>
          <p:cNvPr id="399" name="Google Shape;399;p4"/>
          <p:cNvGrpSpPr/>
          <p:nvPr/>
        </p:nvGrpSpPr>
        <p:grpSpPr>
          <a:xfrm>
            <a:off x="5992085" y="1780401"/>
            <a:ext cx="1814795" cy="463727"/>
            <a:chOff x="8733915" y="1913174"/>
            <a:chExt cx="2256924" cy="576702"/>
          </a:xfrm>
        </p:grpSpPr>
        <p:sp>
          <p:nvSpPr>
            <p:cNvPr id="400" name="Google Shape;400;p4"/>
            <p:cNvSpPr txBox="1"/>
            <p:nvPr/>
          </p:nvSpPr>
          <p:spPr>
            <a:xfrm>
              <a:off x="9379275" y="1992290"/>
              <a:ext cx="1525120"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Skills</a:t>
              </a:r>
              <a:endParaRPr/>
            </a:p>
          </p:txBody>
        </p:sp>
        <p:grpSp>
          <p:nvGrpSpPr>
            <p:cNvPr id="401" name="Google Shape;401;p4"/>
            <p:cNvGrpSpPr/>
            <p:nvPr/>
          </p:nvGrpSpPr>
          <p:grpSpPr>
            <a:xfrm>
              <a:off x="8733915" y="1913174"/>
              <a:ext cx="2256924" cy="556074"/>
              <a:chOff x="8464011" y="1821239"/>
              <a:chExt cx="2256924" cy="556074"/>
            </a:xfrm>
          </p:grpSpPr>
          <p:cxnSp>
            <p:nvCxnSpPr>
              <p:cNvPr id="402" name="Google Shape;402;p4"/>
              <p:cNvCxnSpPr/>
              <p:nvPr/>
            </p:nvCxnSpPr>
            <p:spPr>
              <a:xfrm>
                <a:off x="8983575" y="2377313"/>
                <a:ext cx="1737360" cy="0"/>
              </a:xfrm>
              <a:prstGeom prst="straightConnector1">
                <a:avLst/>
              </a:prstGeom>
              <a:noFill/>
              <a:ln cap="flat" cmpd="sng" w="19050">
                <a:solidFill>
                  <a:srgbClr val="595959"/>
                </a:solidFill>
                <a:prstDash val="dot"/>
                <a:round/>
                <a:headEnd len="sm" w="sm" type="none"/>
                <a:tailEnd len="sm" w="sm" type="none"/>
              </a:ln>
            </p:spPr>
          </p:cxnSp>
          <p:grpSp>
            <p:nvGrpSpPr>
              <p:cNvPr id="403" name="Google Shape;403;p4"/>
              <p:cNvGrpSpPr/>
              <p:nvPr/>
            </p:nvGrpSpPr>
            <p:grpSpPr>
              <a:xfrm>
                <a:off x="8464011" y="1821239"/>
                <a:ext cx="505728" cy="505728"/>
                <a:chOff x="8390843" y="1748071"/>
                <a:chExt cx="652064" cy="652064"/>
              </a:xfrm>
            </p:grpSpPr>
            <p:sp>
              <p:nvSpPr>
                <p:cNvPr id="404" name="Google Shape;404;p4"/>
                <p:cNvSpPr/>
                <p:nvPr/>
              </p:nvSpPr>
              <p:spPr>
                <a:xfrm>
                  <a:off x="8390843" y="1748071"/>
                  <a:ext cx="652064" cy="652064"/>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4"/>
                <p:cNvSpPr/>
                <p:nvPr/>
              </p:nvSpPr>
              <p:spPr>
                <a:xfrm rot="-10573167">
                  <a:off x="8537871" y="1894764"/>
                  <a:ext cx="358008" cy="358678"/>
                </a:xfrm>
                <a:custGeom>
                  <a:rect b="b" l="l" r="r" t="t"/>
                  <a:pathLst>
                    <a:path extrusionOk="0" h="10790084" w="10769935">
                      <a:moveTo>
                        <a:pt x="3124430" y="10784582"/>
                      </a:moveTo>
                      <a:cubicBezTo>
                        <a:pt x="2953178" y="10795898"/>
                        <a:pt x="2784834" y="10789593"/>
                        <a:pt x="2621169" y="10767220"/>
                      </a:cubicBezTo>
                      <a:lnTo>
                        <a:pt x="2383507" y="10722573"/>
                      </a:lnTo>
                      <a:lnTo>
                        <a:pt x="3532037" y="9491082"/>
                      </a:lnTo>
                      <a:lnTo>
                        <a:pt x="3401694" y="7959805"/>
                      </a:lnTo>
                      <a:lnTo>
                        <a:pt x="1987591" y="7700206"/>
                      </a:lnTo>
                      <a:cubicBezTo>
                        <a:pt x="1594254" y="8110737"/>
                        <a:pt x="1174173" y="8543170"/>
                        <a:pt x="747407" y="8981079"/>
                      </a:cubicBezTo>
                      <a:lnTo>
                        <a:pt x="613823" y="9118055"/>
                      </a:lnTo>
                      <a:lnTo>
                        <a:pt x="563330" y="8964484"/>
                      </a:lnTo>
                      <a:cubicBezTo>
                        <a:pt x="519615" y="8805186"/>
                        <a:pt x="491214" y="8639134"/>
                        <a:pt x="479898" y="8467883"/>
                      </a:cubicBezTo>
                      <a:cubicBezTo>
                        <a:pt x="389369" y="7097877"/>
                        <a:pt x="1426590" y="5913881"/>
                        <a:pt x="2796597" y="5823352"/>
                      </a:cubicBezTo>
                      <a:cubicBezTo>
                        <a:pt x="3139098" y="5800720"/>
                        <a:pt x="3469974" y="5848572"/>
                        <a:pt x="3775046" y="5954487"/>
                      </a:cubicBezTo>
                      <a:lnTo>
                        <a:pt x="3942810" y="6022067"/>
                      </a:lnTo>
                      <a:lnTo>
                        <a:pt x="4545618" y="5391929"/>
                      </a:lnTo>
                      <a:lnTo>
                        <a:pt x="3178637" y="4216902"/>
                      </a:lnTo>
                      <a:lnTo>
                        <a:pt x="2961579" y="4479415"/>
                      </a:lnTo>
                      <a:cubicBezTo>
                        <a:pt x="2890128" y="4565828"/>
                        <a:pt x="2790418" y="4615100"/>
                        <a:pt x="2686965" y="4624905"/>
                      </a:cubicBezTo>
                      <a:cubicBezTo>
                        <a:pt x="2583511" y="4634709"/>
                        <a:pt x="2476320" y="4605050"/>
                        <a:pt x="2389906" y="4533600"/>
                      </a:cubicBezTo>
                      <a:lnTo>
                        <a:pt x="2258910" y="4425287"/>
                      </a:lnTo>
                      <a:cubicBezTo>
                        <a:pt x="2107687" y="4300248"/>
                        <a:pt x="2070211" y="4088658"/>
                        <a:pt x="2158937" y="3921936"/>
                      </a:cubicBezTo>
                      <a:lnTo>
                        <a:pt x="2203746" y="3855073"/>
                      </a:lnTo>
                      <a:lnTo>
                        <a:pt x="99346" y="1890643"/>
                      </a:lnTo>
                      <a:cubicBezTo>
                        <a:pt x="-26929" y="1772767"/>
                        <a:pt x="-33738" y="1574845"/>
                        <a:pt x="84138" y="1448570"/>
                      </a:cubicBezTo>
                      <a:lnTo>
                        <a:pt x="937843" y="534036"/>
                      </a:lnTo>
                      <a:cubicBezTo>
                        <a:pt x="1055719" y="407761"/>
                        <a:pt x="1253642" y="400952"/>
                        <a:pt x="1379917" y="518828"/>
                      </a:cubicBezTo>
                      <a:lnTo>
                        <a:pt x="3401942" y="2406363"/>
                      </a:lnTo>
                      <a:lnTo>
                        <a:pt x="3457372" y="2351592"/>
                      </a:lnTo>
                      <a:cubicBezTo>
                        <a:pt x="3604456" y="2233123"/>
                        <a:pt x="3819318" y="2230179"/>
                        <a:pt x="3970540" y="2355216"/>
                      </a:cubicBezTo>
                      <a:lnTo>
                        <a:pt x="4101537" y="2463531"/>
                      </a:lnTo>
                      <a:cubicBezTo>
                        <a:pt x="4274362" y="2606431"/>
                        <a:pt x="4298622" y="2862378"/>
                        <a:pt x="4155722" y="3035203"/>
                      </a:cubicBezTo>
                      <a:lnTo>
                        <a:pt x="3880487" y="3368076"/>
                      </a:lnTo>
                      <a:lnTo>
                        <a:pt x="5299575" y="4603790"/>
                      </a:lnTo>
                      <a:lnTo>
                        <a:pt x="6062602" y="3806170"/>
                      </a:lnTo>
                      <a:lnTo>
                        <a:pt x="5980492" y="3671012"/>
                      </a:lnTo>
                      <a:cubicBezTo>
                        <a:pt x="5789136" y="3318759"/>
                        <a:pt x="5680442" y="2915086"/>
                        <a:pt x="5680442" y="2486025"/>
                      </a:cubicBezTo>
                      <a:cubicBezTo>
                        <a:pt x="5680442" y="1113031"/>
                        <a:pt x="6793473" y="0"/>
                        <a:pt x="8166468" y="0"/>
                      </a:cubicBezTo>
                      <a:cubicBezTo>
                        <a:pt x="8338092" y="0"/>
                        <a:pt x="8505654" y="17391"/>
                        <a:pt x="8667488" y="50507"/>
                      </a:cubicBezTo>
                      <a:lnTo>
                        <a:pt x="8901689" y="110727"/>
                      </a:lnTo>
                      <a:lnTo>
                        <a:pt x="7674461" y="1263810"/>
                      </a:lnTo>
                      <a:lnTo>
                        <a:pt x="7703554" y="2800349"/>
                      </a:lnTo>
                      <a:lnTo>
                        <a:pt x="9097463" y="3152622"/>
                      </a:lnTo>
                      <a:lnTo>
                        <a:pt x="10419403" y="1956308"/>
                      </a:lnTo>
                      <a:lnTo>
                        <a:pt x="10561728" y="1828438"/>
                      </a:lnTo>
                      <a:lnTo>
                        <a:pt x="10601985" y="1985004"/>
                      </a:lnTo>
                      <a:cubicBezTo>
                        <a:pt x="10635101" y="2146838"/>
                        <a:pt x="10652492" y="2314401"/>
                        <a:pt x="10652492" y="2486025"/>
                      </a:cubicBezTo>
                      <a:cubicBezTo>
                        <a:pt x="10652493" y="3773207"/>
                        <a:pt x="9674242" y="4831906"/>
                        <a:pt x="8420649" y="4959215"/>
                      </a:cubicBezTo>
                      <a:cubicBezTo>
                        <a:pt x="8337076" y="4967702"/>
                        <a:pt x="8252279" y="4972050"/>
                        <a:pt x="8166469" y="4972050"/>
                      </a:cubicBezTo>
                      <a:cubicBezTo>
                        <a:pt x="7909031" y="4972050"/>
                        <a:pt x="7660734" y="4932920"/>
                        <a:pt x="7427200" y="4860283"/>
                      </a:cubicBezTo>
                      <a:lnTo>
                        <a:pt x="7251224" y="4795876"/>
                      </a:lnTo>
                      <a:lnTo>
                        <a:pt x="6464544" y="5618223"/>
                      </a:lnTo>
                      <a:lnTo>
                        <a:pt x="8674119" y="7542279"/>
                      </a:lnTo>
                      <a:cubicBezTo>
                        <a:pt x="9908187" y="8171073"/>
                        <a:pt x="10374294" y="8879249"/>
                        <a:pt x="10769935" y="9821181"/>
                      </a:cubicBezTo>
                      <a:lnTo>
                        <a:pt x="10367989" y="10239118"/>
                      </a:lnTo>
                      <a:cubicBezTo>
                        <a:pt x="9519786" y="10024316"/>
                        <a:pt x="8420491" y="9347616"/>
                        <a:pt x="7988373" y="8351245"/>
                      </a:cubicBezTo>
                      <a:lnTo>
                        <a:pt x="5717438" y="6399200"/>
                      </a:lnTo>
                      <a:lnTo>
                        <a:pt x="5101021" y="7043564"/>
                      </a:lnTo>
                      <a:lnTo>
                        <a:pt x="5182386" y="7187364"/>
                      </a:lnTo>
                      <a:cubicBezTo>
                        <a:pt x="5327522" y="7475846"/>
                        <a:pt x="5418496" y="7797550"/>
                        <a:pt x="5441129" y="8140052"/>
                      </a:cubicBezTo>
                      <a:cubicBezTo>
                        <a:pt x="5531657" y="9510057"/>
                        <a:pt x="4494436" y="10694053"/>
                        <a:pt x="3124430" y="10784582"/>
                      </a:cubicBezTo>
                      <a:close/>
                    </a:path>
                  </a:pathLst>
                </a:custGeom>
                <a:no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grpSp>
      <p:grpSp>
        <p:nvGrpSpPr>
          <p:cNvPr id="406" name="Google Shape;406;p4"/>
          <p:cNvGrpSpPr/>
          <p:nvPr/>
        </p:nvGrpSpPr>
        <p:grpSpPr>
          <a:xfrm>
            <a:off x="8300583" y="4189843"/>
            <a:ext cx="2255959" cy="502372"/>
            <a:chOff x="8733915" y="4251483"/>
            <a:chExt cx="2805564" cy="624762"/>
          </a:xfrm>
        </p:grpSpPr>
        <p:sp>
          <p:nvSpPr>
            <p:cNvPr id="407" name="Google Shape;407;p4"/>
            <p:cNvSpPr txBox="1"/>
            <p:nvPr/>
          </p:nvSpPr>
          <p:spPr>
            <a:xfrm>
              <a:off x="9379275" y="4368858"/>
              <a:ext cx="2084186" cy="4975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Languages</a:t>
              </a:r>
              <a:endParaRPr/>
            </a:p>
          </p:txBody>
        </p:sp>
        <p:grpSp>
          <p:nvGrpSpPr>
            <p:cNvPr id="408" name="Google Shape;408;p4"/>
            <p:cNvGrpSpPr/>
            <p:nvPr/>
          </p:nvGrpSpPr>
          <p:grpSpPr>
            <a:xfrm>
              <a:off x="8733915" y="4251483"/>
              <a:ext cx="2805564" cy="624762"/>
              <a:chOff x="8387063" y="4251483"/>
              <a:chExt cx="2805564" cy="624762"/>
            </a:xfrm>
          </p:grpSpPr>
          <p:cxnSp>
            <p:nvCxnSpPr>
              <p:cNvPr id="409" name="Google Shape;409;p4"/>
              <p:cNvCxnSpPr/>
              <p:nvPr/>
            </p:nvCxnSpPr>
            <p:spPr>
              <a:xfrm>
                <a:off x="8906627" y="4876245"/>
                <a:ext cx="2286000" cy="0"/>
              </a:xfrm>
              <a:prstGeom prst="straightConnector1">
                <a:avLst/>
              </a:prstGeom>
              <a:noFill/>
              <a:ln cap="flat" cmpd="sng" w="19050">
                <a:solidFill>
                  <a:srgbClr val="595959"/>
                </a:solidFill>
                <a:prstDash val="dot"/>
                <a:round/>
                <a:headEnd len="sm" w="sm" type="none"/>
                <a:tailEnd len="sm" w="sm" type="none"/>
              </a:ln>
            </p:spPr>
          </p:cxnSp>
          <p:grpSp>
            <p:nvGrpSpPr>
              <p:cNvPr id="410" name="Google Shape;410;p4"/>
              <p:cNvGrpSpPr/>
              <p:nvPr/>
            </p:nvGrpSpPr>
            <p:grpSpPr>
              <a:xfrm>
                <a:off x="8387063" y="4251483"/>
                <a:ext cx="505728" cy="505728"/>
                <a:chOff x="8387063" y="4251483"/>
                <a:chExt cx="505728" cy="505728"/>
              </a:xfrm>
            </p:grpSpPr>
            <p:sp>
              <p:nvSpPr>
                <p:cNvPr id="411" name="Google Shape;411;p4"/>
                <p:cNvSpPr/>
                <p:nvPr/>
              </p:nvSpPr>
              <p:spPr>
                <a:xfrm>
                  <a:off x="8387063" y="4251483"/>
                  <a:ext cx="505728" cy="505728"/>
                </a:xfrm>
                <a:prstGeom prst="ellipse">
                  <a:avLst/>
                </a:prstGeom>
                <a:solidFill>
                  <a:srgbClr val="00B0F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4"/>
                <p:cNvSpPr/>
                <p:nvPr/>
              </p:nvSpPr>
              <p:spPr>
                <a:xfrm>
                  <a:off x="8480613" y="4350055"/>
                  <a:ext cx="318628" cy="308584"/>
                </a:xfrm>
                <a:custGeom>
                  <a:rect b="b" l="l" r="r" t="t"/>
                  <a:pathLst>
                    <a:path extrusionOk="0" h="1297809" w="1340055">
                      <a:moveTo>
                        <a:pt x="965229" y="441348"/>
                      </a:moveTo>
                      <a:cubicBezTo>
                        <a:pt x="909117" y="441348"/>
                        <a:pt x="863629" y="486836"/>
                        <a:pt x="863629" y="542948"/>
                      </a:cubicBezTo>
                      <a:cubicBezTo>
                        <a:pt x="863629" y="599060"/>
                        <a:pt x="909117" y="644548"/>
                        <a:pt x="965229" y="644548"/>
                      </a:cubicBezTo>
                      <a:cubicBezTo>
                        <a:pt x="1021341" y="644548"/>
                        <a:pt x="1066829" y="599060"/>
                        <a:pt x="1066829" y="542948"/>
                      </a:cubicBezTo>
                      <a:cubicBezTo>
                        <a:pt x="1066829" y="486836"/>
                        <a:pt x="1021341" y="441348"/>
                        <a:pt x="965229" y="441348"/>
                      </a:cubicBezTo>
                      <a:close/>
                      <a:moveTo>
                        <a:pt x="669954" y="441348"/>
                      </a:moveTo>
                      <a:cubicBezTo>
                        <a:pt x="613842" y="441348"/>
                        <a:pt x="568354" y="486836"/>
                        <a:pt x="568354" y="542948"/>
                      </a:cubicBezTo>
                      <a:cubicBezTo>
                        <a:pt x="568354" y="599060"/>
                        <a:pt x="613842" y="644548"/>
                        <a:pt x="669954" y="644548"/>
                      </a:cubicBezTo>
                      <a:cubicBezTo>
                        <a:pt x="726066" y="644548"/>
                        <a:pt x="771554" y="599060"/>
                        <a:pt x="771554" y="542948"/>
                      </a:cubicBezTo>
                      <a:cubicBezTo>
                        <a:pt x="771554" y="486836"/>
                        <a:pt x="726066" y="441348"/>
                        <a:pt x="669954" y="441348"/>
                      </a:cubicBezTo>
                      <a:close/>
                      <a:moveTo>
                        <a:pt x="374679" y="441348"/>
                      </a:moveTo>
                      <a:cubicBezTo>
                        <a:pt x="318567" y="441348"/>
                        <a:pt x="273079" y="486836"/>
                        <a:pt x="273079" y="542948"/>
                      </a:cubicBezTo>
                      <a:cubicBezTo>
                        <a:pt x="273079" y="599060"/>
                        <a:pt x="318567" y="644548"/>
                        <a:pt x="374679" y="644548"/>
                      </a:cubicBezTo>
                      <a:cubicBezTo>
                        <a:pt x="430791" y="644548"/>
                        <a:pt x="476279" y="599060"/>
                        <a:pt x="476279" y="542948"/>
                      </a:cubicBezTo>
                      <a:cubicBezTo>
                        <a:pt x="476279" y="486836"/>
                        <a:pt x="430791" y="441348"/>
                        <a:pt x="374679" y="441348"/>
                      </a:cubicBezTo>
                      <a:close/>
                      <a:moveTo>
                        <a:pt x="638043" y="624"/>
                      </a:moveTo>
                      <a:cubicBezTo>
                        <a:pt x="743308" y="-3471"/>
                        <a:pt x="850597" y="12515"/>
                        <a:pt x="950944" y="50089"/>
                      </a:cubicBezTo>
                      <a:cubicBezTo>
                        <a:pt x="1301069" y="181194"/>
                        <a:pt x="1442626" y="524212"/>
                        <a:pt x="1260272" y="799643"/>
                      </a:cubicBezTo>
                      <a:cubicBezTo>
                        <a:pt x="1114933" y="1019166"/>
                        <a:pt x="803896" y="1130357"/>
                        <a:pt x="505859" y="1069334"/>
                      </a:cubicBezTo>
                      <a:lnTo>
                        <a:pt x="232078" y="1297809"/>
                      </a:lnTo>
                      <a:lnTo>
                        <a:pt x="274494" y="981187"/>
                      </a:lnTo>
                      <a:cubicBezTo>
                        <a:pt x="-44886" y="791897"/>
                        <a:pt x="-93332" y="420703"/>
                        <a:pt x="170119" y="181454"/>
                      </a:cubicBezTo>
                      <a:cubicBezTo>
                        <a:pt x="292787" y="70055"/>
                        <a:pt x="462602" y="7450"/>
                        <a:pt x="638043" y="624"/>
                      </a:cubicBezTo>
                      <a:close/>
                    </a:path>
                  </a:pathLst>
                </a:cu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grpSp>
        <p:nvGrpSpPr>
          <p:cNvPr id="413" name="Google Shape;413;p4"/>
          <p:cNvGrpSpPr/>
          <p:nvPr/>
        </p:nvGrpSpPr>
        <p:grpSpPr>
          <a:xfrm>
            <a:off x="8409105" y="4834718"/>
            <a:ext cx="2160455" cy="1202312"/>
            <a:chOff x="6856546" y="5065340"/>
            <a:chExt cx="2160454" cy="1202311"/>
          </a:xfrm>
        </p:grpSpPr>
        <p:grpSp>
          <p:nvGrpSpPr>
            <p:cNvPr id="414" name="Google Shape;414;p4"/>
            <p:cNvGrpSpPr/>
            <p:nvPr/>
          </p:nvGrpSpPr>
          <p:grpSpPr>
            <a:xfrm>
              <a:off x="6856546" y="5065340"/>
              <a:ext cx="2160454" cy="307777"/>
              <a:chOff x="6856546" y="5065340"/>
              <a:chExt cx="2160454" cy="307777"/>
            </a:xfrm>
          </p:grpSpPr>
          <p:sp>
            <p:nvSpPr>
              <p:cNvPr id="415" name="Google Shape;415;p4"/>
              <p:cNvSpPr txBox="1"/>
              <p:nvPr/>
            </p:nvSpPr>
            <p:spPr>
              <a:xfrm>
                <a:off x="7007962" y="5065340"/>
                <a:ext cx="8025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English</a:t>
                </a:r>
                <a:endParaRPr/>
              </a:p>
            </p:txBody>
          </p:sp>
          <p:grpSp>
            <p:nvGrpSpPr>
              <p:cNvPr id="416" name="Google Shape;416;p4"/>
              <p:cNvGrpSpPr/>
              <p:nvPr/>
            </p:nvGrpSpPr>
            <p:grpSpPr>
              <a:xfrm>
                <a:off x="6856546" y="5138747"/>
                <a:ext cx="160963" cy="160963"/>
                <a:chOff x="7043126" y="4625111"/>
                <a:chExt cx="476862" cy="476862"/>
              </a:xfrm>
            </p:grpSpPr>
            <p:sp>
              <p:nvSpPr>
                <p:cNvPr id="417" name="Google Shape;417;p4"/>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18" name="Google Shape;418;p4"/>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419" name="Google Shape;419;p4"/>
              <p:cNvGrpSpPr/>
              <p:nvPr/>
            </p:nvGrpSpPr>
            <p:grpSpPr>
              <a:xfrm>
                <a:off x="7797442" y="5160677"/>
                <a:ext cx="1219558" cy="117102"/>
                <a:chOff x="2749721" y="4766344"/>
                <a:chExt cx="3033989" cy="844817"/>
              </a:xfrm>
            </p:grpSpPr>
            <p:sp>
              <p:nvSpPr>
                <p:cNvPr id="420" name="Google Shape;420;p4"/>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21" name="Google Shape;421;p4"/>
                <p:cNvSpPr/>
                <p:nvPr/>
              </p:nvSpPr>
              <p:spPr>
                <a:xfrm flipH="1">
                  <a:off x="2749721" y="4766344"/>
                  <a:ext cx="1764268" cy="844817"/>
                </a:xfrm>
                <a:custGeom>
                  <a:rect b="b" l="l" r="r" t="t"/>
                  <a:pathLst>
                    <a:path extrusionOk="0" h="203614" w="2009439">
                      <a:moveTo>
                        <a:pt x="0" y="101807"/>
                      </a:moveTo>
                      <a:lnTo>
                        <a:pt x="50904" y="0"/>
                      </a:lnTo>
                      <a:lnTo>
                        <a:pt x="2009439" y="0"/>
                      </a:lnTo>
                      <a:lnTo>
                        <a:pt x="20094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422" name="Google Shape;422;p4"/>
            <p:cNvGrpSpPr/>
            <p:nvPr/>
          </p:nvGrpSpPr>
          <p:grpSpPr>
            <a:xfrm>
              <a:off x="6856546" y="5512607"/>
              <a:ext cx="2160454" cy="307777"/>
              <a:chOff x="6856546" y="5438786"/>
              <a:chExt cx="2160454" cy="307777"/>
            </a:xfrm>
          </p:grpSpPr>
          <p:grpSp>
            <p:nvGrpSpPr>
              <p:cNvPr id="423" name="Google Shape;423;p4"/>
              <p:cNvGrpSpPr/>
              <p:nvPr/>
            </p:nvGrpSpPr>
            <p:grpSpPr>
              <a:xfrm>
                <a:off x="6856546" y="5512193"/>
                <a:ext cx="160963" cy="160963"/>
                <a:chOff x="7043126" y="4625111"/>
                <a:chExt cx="476862" cy="476862"/>
              </a:xfrm>
            </p:grpSpPr>
            <p:sp>
              <p:nvSpPr>
                <p:cNvPr id="424" name="Google Shape;424;p4"/>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25" name="Google Shape;425;p4"/>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sp>
            <p:nvSpPr>
              <p:cNvPr id="426" name="Google Shape;426;p4"/>
              <p:cNvSpPr txBox="1"/>
              <p:nvPr/>
            </p:nvSpPr>
            <p:spPr>
              <a:xfrm>
                <a:off x="7007961" y="5438786"/>
                <a:ext cx="8803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Marathi</a:t>
                </a:r>
                <a:endParaRPr/>
              </a:p>
            </p:txBody>
          </p:sp>
          <p:grpSp>
            <p:nvGrpSpPr>
              <p:cNvPr id="427" name="Google Shape;427;p4"/>
              <p:cNvGrpSpPr/>
              <p:nvPr/>
            </p:nvGrpSpPr>
            <p:grpSpPr>
              <a:xfrm>
                <a:off x="7797442" y="5534123"/>
                <a:ext cx="1219558" cy="117102"/>
                <a:chOff x="2749721" y="4766344"/>
                <a:chExt cx="3033989" cy="844817"/>
              </a:xfrm>
            </p:grpSpPr>
            <p:sp>
              <p:nvSpPr>
                <p:cNvPr id="428" name="Google Shape;428;p4"/>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29" name="Google Shape;429;p4"/>
                <p:cNvSpPr/>
                <p:nvPr/>
              </p:nvSpPr>
              <p:spPr>
                <a:xfrm flipH="1">
                  <a:off x="2749721" y="4766344"/>
                  <a:ext cx="2582321" cy="844817"/>
                </a:xfrm>
                <a:custGeom>
                  <a:rect b="b" l="l" r="r" t="t"/>
                  <a:pathLst>
                    <a:path extrusionOk="0" h="203614" w="2941171">
                      <a:moveTo>
                        <a:pt x="0" y="101807"/>
                      </a:moveTo>
                      <a:lnTo>
                        <a:pt x="50904" y="0"/>
                      </a:lnTo>
                      <a:lnTo>
                        <a:pt x="2941171" y="0"/>
                      </a:lnTo>
                      <a:lnTo>
                        <a:pt x="2941171"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nvGrpSpPr>
            <p:cNvPr id="430" name="Google Shape;430;p4"/>
            <p:cNvGrpSpPr/>
            <p:nvPr/>
          </p:nvGrpSpPr>
          <p:grpSpPr>
            <a:xfrm>
              <a:off x="6856546" y="5959874"/>
              <a:ext cx="2160454" cy="307777"/>
              <a:chOff x="6856546" y="5812233"/>
              <a:chExt cx="2160454" cy="307777"/>
            </a:xfrm>
          </p:grpSpPr>
          <p:sp>
            <p:nvSpPr>
              <p:cNvPr id="431" name="Google Shape;431;p4"/>
              <p:cNvSpPr txBox="1"/>
              <p:nvPr/>
            </p:nvSpPr>
            <p:spPr>
              <a:xfrm>
                <a:off x="7007961" y="5812233"/>
                <a:ext cx="8889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Hindi</a:t>
                </a:r>
                <a:endParaRPr/>
              </a:p>
            </p:txBody>
          </p:sp>
          <p:grpSp>
            <p:nvGrpSpPr>
              <p:cNvPr id="432" name="Google Shape;432;p4"/>
              <p:cNvGrpSpPr/>
              <p:nvPr/>
            </p:nvGrpSpPr>
            <p:grpSpPr>
              <a:xfrm>
                <a:off x="6856546" y="5885640"/>
                <a:ext cx="160963" cy="160963"/>
                <a:chOff x="7043126" y="4625111"/>
                <a:chExt cx="476862" cy="476862"/>
              </a:xfrm>
            </p:grpSpPr>
            <p:sp>
              <p:nvSpPr>
                <p:cNvPr id="433" name="Google Shape;433;p4"/>
                <p:cNvSpPr/>
                <p:nvPr/>
              </p:nvSpPr>
              <p:spPr>
                <a:xfrm>
                  <a:off x="7118784" y="4708984"/>
                  <a:ext cx="325546" cy="309116"/>
                </a:xfrm>
                <a:custGeom>
                  <a:rect b="b" l="l" r="r" t="t"/>
                  <a:pathLst>
                    <a:path extrusionOk="0" h="147005" w="154819">
                      <a:moveTo>
                        <a:pt x="150912" y="0"/>
                      </a:moveTo>
                      <a:lnTo>
                        <a:pt x="154819" y="5581"/>
                      </a:lnTo>
                      <a:cubicBezTo>
                        <a:pt x="138894" y="17562"/>
                        <a:pt x="121183" y="36017"/>
                        <a:pt x="101687" y="60945"/>
                      </a:cubicBezTo>
                      <a:cubicBezTo>
                        <a:pt x="82190" y="85874"/>
                        <a:pt x="67308" y="109166"/>
                        <a:pt x="57039" y="130820"/>
                      </a:cubicBezTo>
                      <a:lnTo>
                        <a:pt x="48779" y="136401"/>
                      </a:lnTo>
                      <a:cubicBezTo>
                        <a:pt x="41932" y="141164"/>
                        <a:pt x="37282" y="144698"/>
                        <a:pt x="34826" y="147005"/>
                      </a:cubicBezTo>
                      <a:cubicBezTo>
                        <a:pt x="33859" y="143508"/>
                        <a:pt x="31738" y="137778"/>
                        <a:pt x="28464" y="129816"/>
                      </a:cubicBezTo>
                      <a:lnTo>
                        <a:pt x="25338" y="122560"/>
                      </a:lnTo>
                      <a:cubicBezTo>
                        <a:pt x="20873" y="112142"/>
                        <a:pt x="16725" y="104440"/>
                        <a:pt x="12892" y="99455"/>
                      </a:cubicBezTo>
                      <a:cubicBezTo>
                        <a:pt x="9060" y="94469"/>
                        <a:pt x="4763" y="91157"/>
                        <a:pt x="0" y="89520"/>
                      </a:cubicBezTo>
                      <a:cubicBezTo>
                        <a:pt x="8037" y="81037"/>
                        <a:pt x="15404" y="76796"/>
                        <a:pt x="22101" y="76796"/>
                      </a:cubicBezTo>
                      <a:cubicBezTo>
                        <a:pt x="27831" y="76796"/>
                        <a:pt x="34193" y="84572"/>
                        <a:pt x="41188" y="100124"/>
                      </a:cubicBezTo>
                      <a:lnTo>
                        <a:pt x="44649" y="107938"/>
                      </a:lnTo>
                      <a:cubicBezTo>
                        <a:pt x="57225" y="86730"/>
                        <a:pt x="73372" y="66117"/>
                        <a:pt x="93092" y="46100"/>
                      </a:cubicBezTo>
                      <a:cubicBezTo>
                        <a:pt x="112812" y="26082"/>
                        <a:pt x="132085" y="10716"/>
                        <a:pt x="150912"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34" name="Google Shape;434;p4"/>
                <p:cNvSpPr/>
                <p:nvPr/>
              </p:nvSpPr>
              <p:spPr>
                <a:xfrm>
                  <a:off x="7043126" y="4625111"/>
                  <a:ext cx="476862" cy="476862"/>
                </a:xfrm>
                <a:prstGeom prst="ellipse">
                  <a:avLst/>
                </a:prstGeom>
                <a:noFill/>
                <a:ln cap="flat" cmpd="sng" w="1587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grpSp>
          <p:grpSp>
            <p:nvGrpSpPr>
              <p:cNvPr id="435" name="Google Shape;435;p4"/>
              <p:cNvGrpSpPr/>
              <p:nvPr/>
            </p:nvGrpSpPr>
            <p:grpSpPr>
              <a:xfrm>
                <a:off x="7797441" y="5907570"/>
                <a:ext cx="1219559" cy="117102"/>
                <a:chOff x="2749719" y="4766344"/>
                <a:chExt cx="3033991" cy="844817"/>
              </a:xfrm>
            </p:grpSpPr>
            <p:sp>
              <p:nvSpPr>
                <p:cNvPr id="436" name="Google Shape;436;p4"/>
                <p:cNvSpPr/>
                <p:nvPr/>
              </p:nvSpPr>
              <p:spPr>
                <a:xfrm flipH="1">
                  <a:off x="3287557" y="4798282"/>
                  <a:ext cx="2496153" cy="780948"/>
                </a:xfrm>
                <a:prstGeom prst="hexagon">
                  <a:avLst>
                    <a:gd fmla="val 0" name="adj"/>
                    <a:gd fmla="val 115470" name="vf"/>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37" name="Google Shape;437;p4"/>
                <p:cNvSpPr/>
                <p:nvPr/>
              </p:nvSpPr>
              <p:spPr>
                <a:xfrm flipH="1">
                  <a:off x="2749719" y="4766344"/>
                  <a:ext cx="1485507" cy="844817"/>
                </a:xfrm>
                <a:custGeom>
                  <a:rect b="b" l="l" r="r" t="t"/>
                  <a:pathLst>
                    <a:path extrusionOk="0" h="203614" w="1691939">
                      <a:moveTo>
                        <a:pt x="0" y="101807"/>
                      </a:moveTo>
                      <a:lnTo>
                        <a:pt x="50904" y="0"/>
                      </a:lnTo>
                      <a:lnTo>
                        <a:pt x="1691939" y="0"/>
                      </a:lnTo>
                      <a:lnTo>
                        <a:pt x="1691939" y="203614"/>
                      </a:lnTo>
                      <a:lnTo>
                        <a:pt x="50904" y="203614"/>
                      </a:lnTo>
                      <a:lnTo>
                        <a:pt x="0" y="101807"/>
                      </a:lnTo>
                      <a:close/>
                    </a:path>
                  </a:pathLst>
                </a:custGeom>
                <a:solidFill>
                  <a:srgbClr val="00B0F0"/>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grpSp>
      <p:cxnSp>
        <p:nvCxnSpPr>
          <p:cNvPr id="438" name="Google Shape;438;p4"/>
          <p:cNvCxnSpPr/>
          <p:nvPr/>
        </p:nvCxnSpPr>
        <p:spPr>
          <a:xfrm rot="5400000">
            <a:off x="4711282" y="5418187"/>
            <a:ext cx="2347039" cy="0"/>
          </a:xfrm>
          <a:prstGeom prst="straightConnector1">
            <a:avLst/>
          </a:prstGeom>
          <a:noFill/>
          <a:ln cap="flat" cmpd="sng" w="19050">
            <a:solidFill>
              <a:srgbClr val="595959"/>
            </a:solidFill>
            <a:prstDash val="dot"/>
            <a:round/>
            <a:headEnd len="sm" w="sm" type="none"/>
            <a:tailEnd len="sm" w="sm" type="none"/>
          </a:ln>
        </p:spPr>
      </p:cxnSp>
      <p:cxnSp>
        <p:nvCxnSpPr>
          <p:cNvPr id="439" name="Google Shape;439;p4"/>
          <p:cNvCxnSpPr/>
          <p:nvPr/>
        </p:nvCxnSpPr>
        <p:spPr>
          <a:xfrm rot="5400000">
            <a:off x="4812683" y="2955789"/>
            <a:ext cx="2144235" cy="0"/>
          </a:xfrm>
          <a:prstGeom prst="straightConnector1">
            <a:avLst/>
          </a:prstGeom>
          <a:noFill/>
          <a:ln cap="flat" cmpd="sng" w="19050">
            <a:solidFill>
              <a:srgbClr val="595959"/>
            </a:solidFill>
            <a:prstDash val="dot"/>
            <a:round/>
            <a:headEnd len="sm" w="sm" type="none"/>
            <a:tailEnd len="sm" w="sm" type="none"/>
          </a:ln>
        </p:spPr>
      </p:cxnSp>
      <p:grpSp>
        <p:nvGrpSpPr>
          <p:cNvPr id="440" name="Google Shape;440;p4"/>
          <p:cNvGrpSpPr/>
          <p:nvPr/>
        </p:nvGrpSpPr>
        <p:grpSpPr>
          <a:xfrm>
            <a:off x="8376637" y="2428859"/>
            <a:ext cx="2316243" cy="1347965"/>
            <a:chOff x="6852636" y="2505057"/>
            <a:chExt cx="2316242" cy="1347965"/>
          </a:xfrm>
        </p:grpSpPr>
        <p:grpSp>
          <p:nvGrpSpPr>
            <p:cNvPr id="441" name="Google Shape;441;p4"/>
            <p:cNvGrpSpPr/>
            <p:nvPr/>
          </p:nvGrpSpPr>
          <p:grpSpPr>
            <a:xfrm>
              <a:off x="6852636" y="2505057"/>
              <a:ext cx="2217507" cy="430887"/>
              <a:chOff x="9340310" y="2268828"/>
              <a:chExt cx="2757742" cy="535861"/>
            </a:xfrm>
          </p:grpSpPr>
          <p:sp>
            <p:nvSpPr>
              <p:cNvPr id="442" name="Google Shape;442;p4"/>
              <p:cNvSpPr txBox="1"/>
              <p:nvPr/>
            </p:nvSpPr>
            <p:spPr>
              <a:xfrm>
                <a:off x="9814986" y="2268828"/>
                <a:ext cx="2283066" cy="5358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ShivTrupti, Babulwadi Road, Fagane.Tal Dist Dhule</a:t>
                </a:r>
                <a:endParaRPr sz="1100">
                  <a:solidFill>
                    <a:srgbClr val="595959"/>
                  </a:solidFill>
                  <a:latin typeface="Arial"/>
                  <a:ea typeface="Arial"/>
                  <a:cs typeface="Arial"/>
                  <a:sym typeface="Arial"/>
                </a:endParaRPr>
              </a:p>
            </p:txBody>
          </p:sp>
          <p:sp>
            <p:nvSpPr>
              <p:cNvPr id="443" name="Google Shape;443;p4"/>
              <p:cNvSpPr/>
              <p:nvPr/>
            </p:nvSpPr>
            <p:spPr>
              <a:xfrm rot="3278175">
                <a:off x="9408420" y="2367161"/>
                <a:ext cx="338455" cy="341866"/>
              </a:xfrm>
              <a:custGeom>
                <a:rect b="b" l="l" r="r" t="t"/>
                <a:pathLst>
                  <a:path extrusionOk="0" h="369596" w="349823">
                    <a:moveTo>
                      <a:pt x="70945" y="118819"/>
                    </a:moveTo>
                    <a:lnTo>
                      <a:pt x="217428" y="69154"/>
                    </a:lnTo>
                    <a:lnTo>
                      <a:pt x="349823" y="165490"/>
                    </a:lnTo>
                    <a:lnTo>
                      <a:pt x="305566" y="227849"/>
                    </a:lnTo>
                    <a:lnTo>
                      <a:pt x="205429" y="156781"/>
                    </a:lnTo>
                    <a:lnTo>
                      <a:pt x="150207" y="234591"/>
                    </a:lnTo>
                    <a:lnTo>
                      <a:pt x="250343" y="305658"/>
                    </a:lnTo>
                    <a:lnTo>
                      <a:pt x="204966" y="369596"/>
                    </a:lnTo>
                    <a:lnTo>
                      <a:pt x="71451" y="274839"/>
                    </a:lnTo>
                    <a:cubicBezTo>
                      <a:pt x="69225" y="219678"/>
                      <a:pt x="71584" y="159968"/>
                      <a:pt x="70945" y="118819"/>
                    </a:cubicBezTo>
                    <a:close/>
                    <a:moveTo>
                      <a:pt x="3658" y="79075"/>
                    </a:moveTo>
                    <a:cubicBezTo>
                      <a:pt x="6676" y="73617"/>
                      <a:pt x="12264" y="69023"/>
                      <a:pt x="22729" y="64914"/>
                    </a:cubicBezTo>
                    <a:lnTo>
                      <a:pt x="196032" y="1449"/>
                    </a:lnTo>
                    <a:cubicBezTo>
                      <a:pt x="208296" y="-3043"/>
                      <a:pt x="221877" y="3258"/>
                      <a:pt x="226368" y="15521"/>
                    </a:cubicBezTo>
                    <a:cubicBezTo>
                      <a:pt x="230858" y="27784"/>
                      <a:pt x="224558" y="41365"/>
                      <a:pt x="212295" y="45856"/>
                    </a:cubicBezTo>
                    <a:lnTo>
                      <a:pt x="47316" y="106273"/>
                    </a:lnTo>
                    <a:lnTo>
                      <a:pt x="47316" y="289373"/>
                    </a:lnTo>
                    <a:cubicBezTo>
                      <a:pt x="47316" y="302432"/>
                      <a:pt x="36729" y="313019"/>
                      <a:pt x="23670" y="313019"/>
                    </a:cubicBezTo>
                    <a:cubicBezTo>
                      <a:pt x="10611" y="313019"/>
                      <a:pt x="24" y="302432"/>
                      <a:pt x="25" y="289373"/>
                    </a:cubicBezTo>
                    <a:lnTo>
                      <a:pt x="24" y="98459"/>
                    </a:lnTo>
                    <a:cubicBezTo>
                      <a:pt x="16" y="98446"/>
                      <a:pt x="8" y="98433"/>
                      <a:pt x="0" y="98419"/>
                    </a:cubicBezTo>
                    <a:cubicBezTo>
                      <a:pt x="190" y="90855"/>
                      <a:pt x="639" y="84533"/>
                      <a:pt x="3658" y="79075"/>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595959"/>
                  </a:solidFill>
                  <a:latin typeface="Arial"/>
                  <a:ea typeface="Arial"/>
                  <a:cs typeface="Arial"/>
                  <a:sym typeface="Arial"/>
                </a:endParaRPr>
              </a:p>
            </p:txBody>
          </p:sp>
        </p:grpSp>
        <p:grpSp>
          <p:nvGrpSpPr>
            <p:cNvPr id="444" name="Google Shape;444;p4"/>
            <p:cNvGrpSpPr/>
            <p:nvPr/>
          </p:nvGrpSpPr>
          <p:grpSpPr>
            <a:xfrm>
              <a:off x="6924127" y="3021269"/>
              <a:ext cx="2043193" cy="339428"/>
              <a:chOff x="9429215" y="2772370"/>
              <a:chExt cx="2540961" cy="422121"/>
            </a:xfrm>
          </p:grpSpPr>
          <p:sp>
            <p:nvSpPr>
              <p:cNvPr id="445" name="Google Shape;445;p4"/>
              <p:cNvSpPr/>
              <p:nvPr/>
            </p:nvSpPr>
            <p:spPr>
              <a:xfrm>
                <a:off x="9814985" y="2772370"/>
                <a:ext cx="2155191" cy="3827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95959"/>
                    </a:solidFill>
                    <a:latin typeface="Arial"/>
                    <a:ea typeface="Arial"/>
                    <a:cs typeface="Arial"/>
                    <a:sym typeface="Arial"/>
                  </a:rPr>
                  <a:t>+91-8412840909</a:t>
                </a:r>
                <a:endParaRPr/>
              </a:p>
            </p:txBody>
          </p:sp>
          <p:sp>
            <p:nvSpPr>
              <p:cNvPr id="446" name="Google Shape;446;p4"/>
              <p:cNvSpPr/>
              <p:nvPr/>
            </p:nvSpPr>
            <p:spPr>
              <a:xfrm>
                <a:off x="9429215" y="2843993"/>
                <a:ext cx="316109" cy="350498"/>
              </a:xfrm>
              <a:custGeom>
                <a:rect b="b" l="l" r="r" t="t"/>
                <a:pathLst>
                  <a:path extrusionOk="0" h="2779288" w="2839113">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rgbClr val="00B0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595959"/>
                  </a:solidFill>
                  <a:latin typeface="Arial"/>
                  <a:ea typeface="Arial"/>
                  <a:cs typeface="Arial"/>
                  <a:sym typeface="Arial"/>
                </a:endParaRPr>
              </a:p>
            </p:txBody>
          </p:sp>
        </p:grpSp>
        <p:grpSp>
          <p:nvGrpSpPr>
            <p:cNvPr id="447" name="Google Shape;447;p4"/>
            <p:cNvGrpSpPr/>
            <p:nvPr/>
          </p:nvGrpSpPr>
          <p:grpSpPr>
            <a:xfrm>
              <a:off x="6924127" y="3537489"/>
              <a:ext cx="2244751" cy="315533"/>
              <a:chOff x="9429215" y="3260796"/>
              <a:chExt cx="2791623" cy="392404"/>
            </a:xfrm>
          </p:grpSpPr>
          <p:sp>
            <p:nvSpPr>
              <p:cNvPr id="448" name="Google Shape;448;p4"/>
              <p:cNvSpPr/>
              <p:nvPr/>
            </p:nvSpPr>
            <p:spPr>
              <a:xfrm>
                <a:off x="9814987" y="3260796"/>
                <a:ext cx="2405851" cy="3253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595959"/>
                    </a:solidFill>
                    <a:latin typeface="Arial"/>
                    <a:ea typeface="Arial"/>
                    <a:cs typeface="Arial"/>
                    <a:sym typeface="Arial"/>
                  </a:rPr>
                  <a:t>shivrajgpatil99@gmail.com</a:t>
                </a:r>
                <a:endParaRPr/>
              </a:p>
            </p:txBody>
          </p:sp>
          <p:sp>
            <p:nvSpPr>
              <p:cNvPr id="449" name="Google Shape;449;p4"/>
              <p:cNvSpPr/>
              <p:nvPr/>
            </p:nvSpPr>
            <p:spPr>
              <a:xfrm>
                <a:off x="9429215" y="3293171"/>
                <a:ext cx="338834" cy="360029"/>
              </a:xfrm>
              <a:custGeom>
                <a:rect b="b" l="l" r="r" t="t"/>
                <a:pathLst>
                  <a:path extrusionOk="0" h="214759" w="211410">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595959"/>
                  </a:solidFill>
                  <a:latin typeface="Arial"/>
                  <a:ea typeface="Arial"/>
                  <a:cs typeface="Arial"/>
                  <a:sym typeface="Arial"/>
                </a:endParaRPr>
              </a:p>
            </p:txBody>
          </p:sp>
        </p:grpSp>
      </p:grpSp>
      <p:grpSp>
        <p:nvGrpSpPr>
          <p:cNvPr id="450" name="Google Shape;450;p4"/>
          <p:cNvGrpSpPr/>
          <p:nvPr/>
        </p:nvGrpSpPr>
        <p:grpSpPr>
          <a:xfrm>
            <a:off x="8552070" y="1849680"/>
            <a:ext cx="1397015" cy="400110"/>
            <a:chOff x="6710812" y="2144690"/>
            <a:chExt cx="1737360" cy="497586"/>
          </a:xfrm>
        </p:grpSpPr>
        <p:sp>
          <p:nvSpPr>
            <p:cNvPr id="451" name="Google Shape;451;p4"/>
            <p:cNvSpPr txBox="1"/>
            <p:nvPr/>
          </p:nvSpPr>
          <p:spPr>
            <a:xfrm>
              <a:off x="6836609" y="2144690"/>
              <a:ext cx="1525122" cy="4975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Contact</a:t>
              </a:r>
              <a:endParaRPr/>
            </a:p>
          </p:txBody>
        </p:sp>
        <p:cxnSp>
          <p:nvCxnSpPr>
            <p:cNvPr id="452" name="Google Shape;452;p4"/>
            <p:cNvCxnSpPr/>
            <p:nvPr/>
          </p:nvCxnSpPr>
          <p:spPr>
            <a:xfrm>
              <a:off x="6710812" y="2621648"/>
              <a:ext cx="1737360" cy="0"/>
            </a:xfrm>
            <a:prstGeom prst="straightConnector1">
              <a:avLst/>
            </a:prstGeom>
            <a:noFill/>
            <a:ln cap="flat" cmpd="sng" w="19050">
              <a:solidFill>
                <a:srgbClr val="595959"/>
              </a:solidFill>
              <a:prstDash val="dot"/>
              <a:round/>
              <a:headEnd len="sm" w="sm" type="none"/>
              <a:tailEnd len="sm" w="sm" type="none"/>
            </a:ln>
          </p:spPr>
        </p:cxnSp>
      </p:grpSp>
      <p:cxnSp>
        <p:nvCxnSpPr>
          <p:cNvPr id="453" name="Google Shape;453;p4"/>
          <p:cNvCxnSpPr/>
          <p:nvPr/>
        </p:nvCxnSpPr>
        <p:spPr>
          <a:xfrm rot="5400000">
            <a:off x="6969416" y="2955789"/>
            <a:ext cx="2144235" cy="0"/>
          </a:xfrm>
          <a:prstGeom prst="straightConnector1">
            <a:avLst/>
          </a:prstGeom>
          <a:noFill/>
          <a:ln cap="flat" cmpd="sng" w="19050">
            <a:solidFill>
              <a:srgbClr val="595959"/>
            </a:solidFill>
            <a:prstDash val="dot"/>
            <a:round/>
            <a:headEnd len="sm" w="sm" type="none"/>
            <a:tailEnd len="sm" w="sm" type="none"/>
          </a:ln>
        </p:spPr>
      </p:cxnSp>
      <p:grpSp>
        <p:nvGrpSpPr>
          <p:cNvPr id="454" name="Google Shape;454;p4"/>
          <p:cNvGrpSpPr/>
          <p:nvPr/>
        </p:nvGrpSpPr>
        <p:grpSpPr>
          <a:xfrm>
            <a:off x="1363489" y="4070573"/>
            <a:ext cx="4332671" cy="2108182"/>
            <a:chOff x="476720" y="4268819"/>
            <a:chExt cx="3808374" cy="1382490"/>
          </a:xfrm>
        </p:grpSpPr>
        <p:grpSp>
          <p:nvGrpSpPr>
            <p:cNvPr id="455" name="Google Shape;455;p4"/>
            <p:cNvGrpSpPr/>
            <p:nvPr/>
          </p:nvGrpSpPr>
          <p:grpSpPr>
            <a:xfrm>
              <a:off x="476720" y="4268819"/>
              <a:ext cx="3808374" cy="1003577"/>
              <a:chOff x="1061265" y="4020547"/>
              <a:chExt cx="4736184" cy="1248071"/>
            </a:xfrm>
          </p:grpSpPr>
          <p:sp>
            <p:nvSpPr>
              <p:cNvPr id="456" name="Google Shape;456;p4"/>
              <p:cNvSpPr txBox="1"/>
              <p:nvPr/>
            </p:nvSpPr>
            <p:spPr>
              <a:xfrm>
                <a:off x="1074852" y="4464827"/>
                <a:ext cx="4722597" cy="803791"/>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Data Analysis of Industrial injuries for further incident prevention</a:t>
                </a:r>
                <a:endParaRPr/>
              </a:p>
              <a:p>
                <a:pPr indent="-228600" lvl="0" marL="228600"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Safety Audits to improve the workplace environment</a:t>
                </a:r>
                <a:endParaRPr sz="1050">
                  <a:solidFill>
                    <a:srgbClr val="595959"/>
                  </a:solidFill>
                  <a:latin typeface="Arial"/>
                  <a:ea typeface="Arial"/>
                  <a:cs typeface="Arial"/>
                  <a:sym typeface="Arial"/>
                </a:endParaRPr>
              </a:p>
            </p:txBody>
          </p:sp>
          <p:sp>
            <p:nvSpPr>
              <p:cNvPr id="457" name="Google Shape;457;p4"/>
              <p:cNvSpPr/>
              <p:nvPr/>
            </p:nvSpPr>
            <p:spPr>
              <a:xfrm>
                <a:off x="1061265" y="4020547"/>
                <a:ext cx="4653665" cy="6506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Safety Engineer  Tata Motors Passenger Vehicle Ltd, Pune </a:t>
                </a:r>
                <a:r>
                  <a:rPr lang="en-US" sz="1051">
                    <a:solidFill>
                      <a:schemeClr val="dk1"/>
                    </a:solidFill>
                    <a:latin typeface="Arial"/>
                    <a:ea typeface="Arial"/>
                    <a:cs typeface="Arial"/>
                    <a:sym typeface="Arial"/>
                  </a:rPr>
                  <a:t>(2021-22)</a:t>
                </a:r>
                <a:endParaRPr/>
              </a:p>
            </p:txBody>
          </p:sp>
        </p:grpSp>
        <p:grpSp>
          <p:nvGrpSpPr>
            <p:cNvPr id="458" name="Google Shape;458;p4"/>
            <p:cNvGrpSpPr/>
            <p:nvPr/>
          </p:nvGrpSpPr>
          <p:grpSpPr>
            <a:xfrm>
              <a:off x="476722" y="5094973"/>
              <a:ext cx="3797447" cy="556336"/>
              <a:chOff x="1061267" y="3951944"/>
              <a:chExt cx="4722597" cy="691870"/>
            </a:xfrm>
          </p:grpSpPr>
          <p:sp>
            <p:nvSpPr>
              <p:cNvPr id="459" name="Google Shape;459;p4"/>
              <p:cNvSpPr txBox="1"/>
              <p:nvPr/>
            </p:nvSpPr>
            <p:spPr>
              <a:xfrm>
                <a:off x="1061267" y="4337609"/>
                <a:ext cx="4722597" cy="306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00">
                  <a:solidFill>
                    <a:srgbClr val="595959"/>
                  </a:solidFill>
                  <a:latin typeface="Arial"/>
                  <a:ea typeface="Arial"/>
                  <a:cs typeface="Arial"/>
                  <a:sym typeface="Arial"/>
                </a:endParaRPr>
              </a:p>
            </p:txBody>
          </p:sp>
          <p:sp>
            <p:nvSpPr>
              <p:cNvPr id="460" name="Google Shape;460;p4"/>
              <p:cNvSpPr/>
              <p:nvPr/>
            </p:nvSpPr>
            <p:spPr>
              <a:xfrm>
                <a:off x="1099187" y="3951944"/>
                <a:ext cx="3110313" cy="382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Intern Road Safety   </a:t>
                </a:r>
                <a:r>
                  <a:rPr lang="en-US" sz="1051">
                    <a:solidFill>
                      <a:schemeClr val="dk1"/>
                    </a:solidFill>
                    <a:latin typeface="Arial"/>
                    <a:ea typeface="Arial"/>
                    <a:cs typeface="Arial"/>
                    <a:sym typeface="Arial"/>
                  </a:rPr>
                  <a:t>(2020-21)</a:t>
                </a:r>
                <a:endParaRPr/>
              </a:p>
            </p:txBody>
          </p:sp>
        </p:grpSp>
      </p:grpSp>
      <p:cxnSp>
        <p:nvCxnSpPr>
          <p:cNvPr id="461" name="Google Shape;461;p4"/>
          <p:cNvCxnSpPr/>
          <p:nvPr/>
        </p:nvCxnSpPr>
        <p:spPr>
          <a:xfrm rot="5400000">
            <a:off x="6868014" y="5418187"/>
            <a:ext cx="2347039" cy="0"/>
          </a:xfrm>
          <a:prstGeom prst="straightConnector1">
            <a:avLst/>
          </a:prstGeom>
          <a:noFill/>
          <a:ln cap="flat" cmpd="sng" w="19050">
            <a:solidFill>
              <a:srgbClr val="595959"/>
            </a:solidFill>
            <a:prstDash val="dot"/>
            <a:round/>
            <a:headEnd len="sm" w="sm" type="none"/>
            <a:tailEnd len="sm" w="sm" type="none"/>
          </a:ln>
        </p:spPr>
      </p:cxnSp>
      <p:pic>
        <p:nvPicPr>
          <p:cNvPr id="462" name="Google Shape;462;p4"/>
          <p:cNvPicPr preferRelativeResize="0"/>
          <p:nvPr>
            <p:ph idx="2" type="pic"/>
          </p:nvPr>
        </p:nvPicPr>
        <p:blipFill rotWithShape="1">
          <a:blip r:embed="rId3">
            <a:alphaModFix/>
          </a:blip>
          <a:srcRect b="20312" l="0" r="0" t="20312"/>
          <a:stretch/>
        </p:blipFill>
        <p:spPr>
          <a:xfrm>
            <a:off x="1732437" y="70192"/>
            <a:ext cx="1729220" cy="1596504"/>
          </a:xfrm>
          <a:prstGeom prst="rect">
            <a:avLst/>
          </a:prstGeom>
          <a:noFill/>
          <a:ln>
            <a:noFill/>
          </a:ln>
        </p:spPr>
      </p:pic>
      <p:sp>
        <p:nvSpPr>
          <p:cNvPr id="463" name="Google Shape;463;p4"/>
          <p:cNvSpPr txBox="1"/>
          <p:nvPr/>
        </p:nvSpPr>
        <p:spPr>
          <a:xfrm>
            <a:off x="1402453" y="5658080"/>
            <a:ext cx="392331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 Root cause analysis for Road Accidents</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
          <p:cNvSpPr txBox="1"/>
          <p:nvPr/>
        </p:nvSpPr>
        <p:spPr>
          <a:xfrm>
            <a:off x="1099354" y="999546"/>
            <a:ext cx="4087500" cy="5760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Problem Statement:</a:t>
            </a:r>
            <a:endParaRPr b="1" sz="3200">
              <a:solidFill>
                <a:schemeClr val="dk1"/>
              </a:solidFill>
              <a:latin typeface="Calibri"/>
              <a:ea typeface="Calibri"/>
              <a:cs typeface="Calibri"/>
              <a:sym typeface="Calibri"/>
            </a:endParaRPr>
          </a:p>
        </p:txBody>
      </p:sp>
      <p:sp>
        <p:nvSpPr>
          <p:cNvPr id="469" name="Google Shape;469;p5"/>
          <p:cNvSpPr txBox="1"/>
          <p:nvPr/>
        </p:nvSpPr>
        <p:spPr>
          <a:xfrm>
            <a:off x="550457" y="1915375"/>
            <a:ext cx="11091086" cy="3529500"/>
          </a:xfrm>
          <a:prstGeom prst="rect">
            <a:avLst/>
          </a:prstGeom>
          <a:noFill/>
          <a:ln>
            <a:noFill/>
          </a:ln>
        </p:spPr>
        <p:txBody>
          <a:bodyPr anchorCtr="0" anchor="ctr" bIns="91425" lIns="91425" spcFirstLastPara="1" rIns="91425" wrap="square" tIns="91425">
            <a:noAutofit/>
          </a:bodyPr>
          <a:lstStyle/>
          <a:p>
            <a:pPr indent="-318135" lvl="1" marL="802640" marR="5080" rtl="0" algn="just">
              <a:lnSpc>
                <a:spcPct val="150000"/>
              </a:lnSpc>
              <a:spcBef>
                <a:spcPts val="200"/>
              </a:spcBef>
              <a:spcAft>
                <a:spcPts val="0"/>
              </a:spcAft>
              <a:buClr>
                <a:srgbClr val="CC0000"/>
              </a:buClr>
              <a:buSzPts val="1400"/>
              <a:buFont typeface="Noto Sans Symbols"/>
              <a:buChar char="⮚"/>
            </a:pPr>
            <a:r>
              <a:rPr b="0" i="0" lang="en-US" sz="1800" u="none" cap="none" strike="noStrike">
                <a:solidFill>
                  <a:srgbClr val="202020"/>
                </a:solidFill>
                <a:latin typeface="Calibri"/>
                <a:ea typeface="Calibri"/>
                <a:cs typeface="Calibri"/>
                <a:sym typeface="Calibri"/>
              </a:rPr>
              <a:t>Currently Rental bikes are introduced in many urban cities for  the enhancement of mobility comfort. The client is Seoul Bike,  which participates in a bike share program in Seoul, South  Korea. An accurate prediction of bike count is critical to the  success of the Seoul bike share program</a:t>
            </a:r>
            <a:endParaRPr b="0" i="0" sz="1800" u="none" cap="none" strike="noStrike">
              <a:solidFill>
                <a:srgbClr val="494949"/>
              </a:solidFill>
              <a:latin typeface="Calibri"/>
              <a:ea typeface="Calibri"/>
              <a:cs typeface="Calibri"/>
              <a:sym typeface="Calibri"/>
            </a:endParaRPr>
          </a:p>
          <a:p>
            <a:pPr indent="-318135" lvl="1" marL="802640" marR="5080" rtl="0" algn="just">
              <a:lnSpc>
                <a:spcPct val="150000"/>
              </a:lnSpc>
              <a:spcBef>
                <a:spcPts val="600"/>
              </a:spcBef>
              <a:spcAft>
                <a:spcPts val="0"/>
              </a:spcAft>
              <a:buClr>
                <a:srgbClr val="CC0000"/>
              </a:buClr>
              <a:buSzPts val="1400"/>
              <a:buFont typeface="Noto Sans Symbols"/>
              <a:buChar char="⮚"/>
            </a:pPr>
            <a:r>
              <a:rPr b="0" i="0" lang="en-US" sz="1800" u="none" cap="none" strike="noStrike">
                <a:solidFill>
                  <a:srgbClr val="202020"/>
                </a:solidFill>
                <a:latin typeface="Calibri"/>
                <a:ea typeface="Calibri"/>
                <a:cs typeface="Calibri"/>
                <a:sym typeface="Calibri"/>
              </a:rPr>
              <a:t>It is important to  make the rental bike available and accessible to the public at the  right time as it lessons the waiting time. Eventually, providing  the city with a stable supply of rental bikes becomes a major  concern</a:t>
            </a:r>
            <a:endParaRPr b="0" i="0" sz="1800" u="none" cap="none" strike="noStrike">
              <a:solidFill>
                <a:srgbClr val="3F3F3F"/>
              </a:solidFill>
              <a:latin typeface="Calibri"/>
              <a:ea typeface="Calibri"/>
              <a:cs typeface="Calibri"/>
              <a:sym typeface="Calibri"/>
            </a:endParaRPr>
          </a:p>
          <a:p>
            <a:pPr indent="-318135" lvl="1" marL="802640" marR="664210" rtl="0" algn="just">
              <a:lnSpc>
                <a:spcPct val="150000"/>
              </a:lnSpc>
              <a:spcBef>
                <a:spcPts val="600"/>
              </a:spcBef>
              <a:spcAft>
                <a:spcPts val="0"/>
              </a:spcAft>
              <a:buClr>
                <a:srgbClr val="CC0000"/>
              </a:buClr>
              <a:buSzPts val="1400"/>
              <a:buFont typeface="Noto Sans Symbols"/>
              <a:buChar char="⮚"/>
            </a:pPr>
            <a:r>
              <a:rPr b="0" i="0" lang="en-US" sz="1800" u="none" cap="none" strike="noStrike">
                <a:solidFill>
                  <a:srgbClr val="3F3F3F"/>
                </a:solidFill>
                <a:latin typeface="Calibri"/>
                <a:ea typeface="Calibri"/>
                <a:cs typeface="Calibri"/>
                <a:sym typeface="Calibri"/>
              </a:rPr>
              <a:t>	</a:t>
            </a:r>
            <a:r>
              <a:rPr b="0" i="0" lang="en-US" sz="1800" u="none" cap="none" strike="noStrike">
                <a:solidFill>
                  <a:srgbClr val="202020"/>
                </a:solidFill>
                <a:latin typeface="Calibri"/>
                <a:ea typeface="Calibri"/>
                <a:cs typeface="Calibri"/>
                <a:sym typeface="Calibri"/>
              </a:rPr>
              <a:t>The final aim of this project is the prediction of bike count  required at each hour for the stable supply of rental bikes</a:t>
            </a:r>
            <a:endParaRPr b="0" i="0" sz="1800" u="none" cap="none" strike="noStrike">
              <a:solidFill>
                <a:srgbClr val="3F3F3F"/>
              </a:solidFill>
              <a:latin typeface="Calibri"/>
              <a:ea typeface="Calibri"/>
              <a:cs typeface="Calibri"/>
              <a:sym typeface="Calibri"/>
            </a:endParaRPr>
          </a:p>
          <a:p>
            <a:pPr indent="0" lvl="0" marL="0" marR="0" rtl="0" algn="just">
              <a:lnSpc>
                <a:spcPct val="150000"/>
              </a:lnSpc>
              <a:spcBef>
                <a:spcPts val="400"/>
              </a:spcBef>
              <a:spcAft>
                <a:spcPts val="0"/>
              </a:spcAft>
              <a:buClr>
                <a:schemeClr val="accent1"/>
              </a:buClr>
              <a:buSzPts val="1600"/>
              <a:buFont typeface="Calibri"/>
              <a:buNone/>
            </a:pPr>
            <a:r>
              <a:t/>
            </a:r>
            <a:endParaRPr sz="1600">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
          <p:cNvSpPr txBox="1"/>
          <p:nvPr/>
        </p:nvSpPr>
        <p:spPr>
          <a:xfrm>
            <a:off x="1104674" y="1038237"/>
            <a:ext cx="2615100" cy="576000"/>
          </a:xfrm>
          <a:prstGeom prst="rect">
            <a:avLst/>
          </a:prstGeom>
          <a:noFill/>
          <a:ln>
            <a:noFill/>
          </a:ln>
        </p:spPr>
        <p:txBody>
          <a:bodyPr anchorCtr="0" anchor="ctr" bIns="91425" lIns="91425" spcFirstLastPara="1" rIns="91425" wrap="square" tIns="91425">
            <a:noAutofit/>
          </a:bodyPr>
          <a:lstStyle/>
          <a:p>
            <a:pPr indent="0" lvl="0" marL="0" marR="0" rtl="0" algn="l">
              <a:lnSpc>
                <a:spcPct val="85000"/>
              </a:lnSpc>
              <a:spcBef>
                <a:spcPts val="0"/>
              </a:spcBef>
              <a:spcAft>
                <a:spcPts val="0"/>
              </a:spcAft>
              <a:buClr>
                <a:srgbClr val="3F3F3F"/>
              </a:buClr>
              <a:buSzPts val="3200"/>
              <a:buFont typeface="Calibri"/>
              <a:buNone/>
            </a:pPr>
            <a:r>
              <a:rPr b="1" lang="en-US" sz="3200">
                <a:solidFill>
                  <a:srgbClr val="3F3F3F"/>
                </a:solidFill>
                <a:latin typeface="Calibri"/>
                <a:ea typeface="Calibri"/>
                <a:cs typeface="Calibri"/>
                <a:sym typeface="Calibri"/>
              </a:rPr>
              <a:t>Work Flow:</a:t>
            </a:r>
            <a:endParaRPr b="1" sz="3200">
              <a:solidFill>
                <a:srgbClr val="3F3F3F"/>
              </a:solidFill>
              <a:latin typeface="Calibri"/>
              <a:ea typeface="Calibri"/>
              <a:cs typeface="Calibri"/>
              <a:sym typeface="Calibri"/>
            </a:endParaRPr>
          </a:p>
        </p:txBody>
      </p:sp>
      <p:grpSp>
        <p:nvGrpSpPr>
          <p:cNvPr id="475" name="Google Shape;475;p6"/>
          <p:cNvGrpSpPr/>
          <p:nvPr/>
        </p:nvGrpSpPr>
        <p:grpSpPr>
          <a:xfrm>
            <a:off x="1882081" y="2696313"/>
            <a:ext cx="4430405" cy="3106404"/>
            <a:chOff x="862950" y="825025"/>
            <a:chExt cx="5862650" cy="4111175"/>
          </a:xfrm>
        </p:grpSpPr>
        <p:sp>
          <p:nvSpPr>
            <p:cNvPr id="476" name="Google Shape;476;p6"/>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7" name="Google Shape;477;p6"/>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8" name="Google Shape;478;p6"/>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9" name="Google Shape;479;p6"/>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0" name="Google Shape;480;p6"/>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1" name="Google Shape;481;p6"/>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2" name="Google Shape;482;p6"/>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3" name="Google Shape;483;p6"/>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4" name="Google Shape;484;p6"/>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5" name="Google Shape;485;p6"/>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6" name="Google Shape;486;p6"/>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7" name="Google Shape;487;p6"/>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8" name="Google Shape;488;p6"/>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9" name="Google Shape;489;p6"/>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0" name="Google Shape;490;p6"/>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1" name="Google Shape;491;p6"/>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2" name="Google Shape;492;p6"/>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3" name="Google Shape;493;p6"/>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4" name="Google Shape;494;p6"/>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5" name="Google Shape;495;p6"/>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6" name="Google Shape;496;p6"/>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7" name="Google Shape;497;p6"/>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8" name="Google Shape;498;p6"/>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9" name="Google Shape;499;p6"/>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0" name="Google Shape;500;p6"/>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1" name="Google Shape;501;p6"/>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2" name="Google Shape;502;p6"/>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3" name="Google Shape;503;p6"/>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4" name="Google Shape;504;p6"/>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5" name="Google Shape;505;p6"/>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6" name="Google Shape;506;p6"/>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7" name="Google Shape;507;p6"/>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8" name="Google Shape;508;p6"/>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9" name="Google Shape;509;p6"/>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0" name="Google Shape;510;p6"/>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1" name="Google Shape;511;p6"/>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2" name="Google Shape;512;p6"/>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3" name="Google Shape;513;p6"/>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4" name="Google Shape;514;p6"/>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5" name="Google Shape;515;p6"/>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6" name="Google Shape;516;p6"/>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7" name="Google Shape;517;p6"/>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8" name="Google Shape;518;p6"/>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9" name="Google Shape;519;p6"/>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0" name="Google Shape;520;p6"/>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1" name="Google Shape;521;p6"/>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2" name="Google Shape;522;p6"/>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3" name="Google Shape;523;p6"/>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4" name="Google Shape;524;p6"/>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5" name="Google Shape;525;p6"/>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6" name="Google Shape;526;p6"/>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7" name="Google Shape;527;p6"/>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8" name="Google Shape;528;p6"/>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9" name="Google Shape;529;p6"/>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0" name="Google Shape;530;p6"/>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1" name="Google Shape;531;p6"/>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2" name="Google Shape;532;p6"/>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3" name="Google Shape;533;p6"/>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4" name="Google Shape;534;p6"/>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5" name="Google Shape;535;p6"/>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6" name="Google Shape;536;p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7" name="Google Shape;537;p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8" name="Google Shape;538;p6"/>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39" name="Google Shape;539;p6"/>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0" name="Google Shape;540;p6"/>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1" name="Google Shape;541;p6"/>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2" name="Google Shape;542;p6"/>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3" name="Google Shape;543;p6"/>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4" name="Google Shape;544;p6"/>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5" name="Google Shape;545;p6"/>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6" name="Google Shape;546;p6"/>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7" name="Google Shape;547;p6"/>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8" name="Google Shape;548;p6"/>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9" name="Google Shape;549;p6"/>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0" name="Google Shape;550;p6"/>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1" name="Google Shape;551;p6"/>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2" name="Google Shape;552;p6"/>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3" name="Google Shape;553;p6"/>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4" name="Google Shape;554;p6"/>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5" name="Google Shape;555;p6"/>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6" name="Google Shape;556;p6"/>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7" name="Google Shape;557;p6"/>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8" name="Google Shape;558;p6"/>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9" name="Google Shape;559;p6"/>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0" name="Google Shape;560;p6"/>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1" name="Google Shape;561;p6"/>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2" name="Google Shape;562;p6"/>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3" name="Google Shape;563;p6"/>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4" name="Google Shape;564;p6"/>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5" name="Google Shape;565;p6"/>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6" name="Google Shape;566;p6"/>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7" name="Google Shape;567;p6"/>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8" name="Google Shape;568;p6"/>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69" name="Google Shape;569;p6"/>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0" name="Google Shape;570;p6"/>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1" name="Google Shape;571;p6"/>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2" name="Google Shape;572;p6"/>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3" name="Google Shape;573;p6"/>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4" name="Google Shape;574;p6"/>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5" name="Google Shape;575;p6"/>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6" name="Google Shape;576;p6"/>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7" name="Google Shape;577;p6"/>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8" name="Google Shape;578;p6"/>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9" name="Google Shape;579;p6"/>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0" name="Google Shape;580;p6"/>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1" name="Google Shape;581;p6"/>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2" name="Google Shape;582;p6"/>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3" name="Google Shape;583;p6"/>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4" name="Google Shape;584;p6"/>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5" name="Google Shape;585;p6"/>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6" name="Google Shape;586;p6"/>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7" name="Google Shape;587;p6"/>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8" name="Google Shape;588;p6"/>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89" name="Google Shape;589;p6"/>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0" name="Google Shape;590;p6"/>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1" name="Google Shape;591;p6"/>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2" name="Google Shape;592;p6"/>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3" name="Google Shape;593;p6"/>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4" name="Google Shape;594;p6"/>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5" name="Google Shape;595;p6"/>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6" name="Google Shape;596;p6"/>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7" name="Google Shape;597;p6"/>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8" name="Google Shape;598;p6"/>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9" name="Google Shape;599;p6"/>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0" name="Google Shape;600;p6"/>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1" name="Google Shape;601;p6"/>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2" name="Google Shape;602;p6"/>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3" name="Google Shape;603;p6"/>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4" name="Google Shape;604;p6"/>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5" name="Google Shape;605;p6"/>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6" name="Google Shape;606;p6"/>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7" name="Google Shape;607;p6"/>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8" name="Google Shape;608;p6"/>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9" name="Google Shape;609;p6"/>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0" name="Google Shape;610;p6"/>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1" name="Google Shape;611;p6"/>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2" name="Google Shape;612;p6"/>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3" name="Google Shape;613;p6"/>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4" name="Google Shape;614;p6"/>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5" name="Google Shape;615;p6"/>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6" name="Google Shape;616;p6"/>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7" name="Google Shape;617;p6"/>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8" name="Google Shape;618;p6"/>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9" name="Google Shape;619;p6"/>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0" name="Google Shape;620;p6"/>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1" name="Google Shape;621;p6"/>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2" name="Google Shape;622;p6"/>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3" name="Google Shape;623;p6"/>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4" name="Google Shape;624;p6"/>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5" name="Google Shape;625;p6"/>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6" name="Google Shape;626;p6"/>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7" name="Google Shape;627;p6"/>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8" name="Google Shape;628;p6"/>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9" name="Google Shape;629;p6"/>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0" name="Google Shape;630;p6"/>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1" name="Google Shape;631;p6"/>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2" name="Google Shape;632;p6"/>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3" name="Google Shape;633;p6"/>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4" name="Google Shape;634;p6"/>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5" name="Google Shape;635;p6"/>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6" name="Google Shape;636;p6"/>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7" name="Google Shape;637;p6"/>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8" name="Google Shape;638;p6"/>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9" name="Google Shape;639;p6"/>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0" name="Google Shape;640;p6"/>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1" name="Google Shape;641;p6"/>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2" name="Google Shape;642;p6"/>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3" name="Google Shape;643;p6"/>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4" name="Google Shape;644;p6"/>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5" name="Google Shape;645;p6"/>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6" name="Google Shape;646;p6"/>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7" name="Google Shape;647;p6"/>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8" name="Google Shape;648;p6"/>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9" name="Google Shape;649;p6"/>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0" name="Google Shape;650;p6"/>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1" name="Google Shape;651;p6"/>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2" name="Google Shape;652;p6"/>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3" name="Google Shape;653;p6"/>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4" name="Google Shape;654;p6"/>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5" name="Google Shape;655;p6"/>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6" name="Google Shape;656;p6"/>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7" name="Google Shape;657;p6"/>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8" name="Google Shape;658;p6"/>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9" name="Google Shape;659;p6"/>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0" name="Google Shape;660;p6"/>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1" name="Google Shape;661;p6"/>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2" name="Google Shape;662;p6"/>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3" name="Google Shape;663;p6"/>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4" name="Google Shape;664;p6"/>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5" name="Google Shape;665;p6"/>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6" name="Google Shape;666;p6"/>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7" name="Google Shape;667;p6"/>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8" name="Google Shape;668;p6"/>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9" name="Google Shape;669;p6"/>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0" name="Google Shape;670;p6"/>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1" name="Google Shape;671;p6"/>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2" name="Google Shape;672;p6"/>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3" name="Google Shape;673;p6"/>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4" name="Google Shape;674;p6"/>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5" name="Google Shape;675;p6"/>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6" name="Google Shape;676;p6"/>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7" name="Google Shape;677;p6"/>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8" name="Google Shape;678;p6"/>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9" name="Google Shape;679;p6"/>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0" name="Google Shape;680;p6"/>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1" name="Google Shape;681;p6"/>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2" name="Google Shape;682;p6"/>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3" name="Google Shape;683;p6"/>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4" name="Google Shape;684;p6"/>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85" name="Google Shape;685;p6"/>
          <p:cNvSpPr txBox="1"/>
          <p:nvPr/>
        </p:nvSpPr>
        <p:spPr>
          <a:xfrm>
            <a:off x="7313408" y="2768612"/>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accent1"/>
              </a:buClr>
              <a:buSzPts val="1200"/>
              <a:buFont typeface="Calibri"/>
              <a:buNone/>
            </a:pPr>
            <a:r>
              <a:rPr lang="en-US" sz="1200">
                <a:solidFill>
                  <a:srgbClr val="3F3F3F"/>
                </a:solidFill>
                <a:latin typeface="Calibri"/>
                <a:ea typeface="Calibri"/>
                <a:cs typeface="Calibri"/>
                <a:sym typeface="Calibri"/>
              </a:rPr>
              <a:t>02</a:t>
            </a:r>
            <a:endParaRPr sz="1200">
              <a:solidFill>
                <a:srgbClr val="3F3F3F"/>
              </a:solidFill>
              <a:latin typeface="Calibri"/>
              <a:ea typeface="Calibri"/>
              <a:cs typeface="Calibri"/>
              <a:sym typeface="Calibri"/>
            </a:endParaRPr>
          </a:p>
        </p:txBody>
      </p:sp>
      <p:sp>
        <p:nvSpPr>
          <p:cNvPr id="686" name="Google Shape;686;p6"/>
          <p:cNvSpPr txBox="1"/>
          <p:nvPr/>
        </p:nvSpPr>
        <p:spPr>
          <a:xfrm>
            <a:off x="2680424" y="6954658"/>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05</a:t>
            </a:r>
            <a:endParaRPr/>
          </a:p>
        </p:txBody>
      </p:sp>
      <p:grpSp>
        <p:nvGrpSpPr>
          <p:cNvPr id="687" name="Google Shape;687;p6"/>
          <p:cNvGrpSpPr/>
          <p:nvPr/>
        </p:nvGrpSpPr>
        <p:grpSpPr>
          <a:xfrm>
            <a:off x="6736211" y="1984350"/>
            <a:ext cx="1607732" cy="890982"/>
            <a:chOff x="389597" y="1455292"/>
            <a:chExt cx="2042160" cy="1225550"/>
          </a:xfrm>
        </p:grpSpPr>
        <p:sp>
          <p:nvSpPr>
            <p:cNvPr id="688" name="Google Shape;688;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cap="flat" cmpd="sng" w="15875">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noFill/>
            <a:ln cap="flat" cmpd="sng" w="25400">
              <a:solidFill>
                <a:srgbClr val="20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highlight>
                  <a:srgbClr val="00FFFF"/>
                </a:highlight>
                <a:latin typeface="Calibri"/>
                <a:ea typeface="Calibri"/>
                <a:cs typeface="Calibri"/>
                <a:sym typeface="Calibri"/>
              </a:endParaRPr>
            </a:p>
          </p:txBody>
        </p:sp>
      </p:grpSp>
      <p:grpSp>
        <p:nvGrpSpPr>
          <p:cNvPr id="690" name="Google Shape;690;p6"/>
          <p:cNvGrpSpPr/>
          <p:nvPr/>
        </p:nvGrpSpPr>
        <p:grpSpPr>
          <a:xfrm>
            <a:off x="8829524" y="1993583"/>
            <a:ext cx="1607732" cy="890982"/>
            <a:chOff x="389597" y="1455292"/>
            <a:chExt cx="2042160" cy="1225550"/>
          </a:xfrm>
        </p:grpSpPr>
        <p:sp>
          <p:nvSpPr>
            <p:cNvPr id="691" name="Google Shape;691;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noFill/>
            <a:ln cap="flat" cmpd="sng" w="2540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3" name="Google Shape;693;p6"/>
          <p:cNvGrpSpPr/>
          <p:nvPr/>
        </p:nvGrpSpPr>
        <p:grpSpPr>
          <a:xfrm>
            <a:off x="8831967" y="3583496"/>
            <a:ext cx="1607732" cy="890982"/>
            <a:chOff x="389597" y="1455292"/>
            <a:chExt cx="2042160" cy="1225550"/>
          </a:xfrm>
        </p:grpSpPr>
        <p:sp>
          <p:nvSpPr>
            <p:cNvPr id="694" name="Google Shape;694;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solidFill>
              <a:srgbClr val="5FC6FF"/>
            </a:solidFill>
            <a:ln cap="flat" cmpd="sng" w="25400">
              <a:solidFill>
                <a:srgbClr val="20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6" name="Google Shape;696;p6"/>
          <p:cNvGrpSpPr/>
          <p:nvPr/>
        </p:nvGrpSpPr>
        <p:grpSpPr>
          <a:xfrm>
            <a:off x="6722254" y="3556409"/>
            <a:ext cx="1607732" cy="890982"/>
            <a:chOff x="389597" y="1455292"/>
            <a:chExt cx="2042160" cy="1225550"/>
          </a:xfrm>
        </p:grpSpPr>
        <p:sp>
          <p:nvSpPr>
            <p:cNvPr id="697" name="Google Shape;697;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solidFill>
              <a:srgbClr val="5FC6FF"/>
            </a:solidFill>
            <a:ln cap="flat" cmpd="sng" w="25400">
              <a:solidFill>
                <a:srgbClr val="20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9" name="Google Shape;699;p6"/>
          <p:cNvGrpSpPr/>
          <p:nvPr/>
        </p:nvGrpSpPr>
        <p:grpSpPr>
          <a:xfrm>
            <a:off x="6735811" y="5096032"/>
            <a:ext cx="1607732" cy="890982"/>
            <a:chOff x="389597" y="1455292"/>
            <a:chExt cx="2042160" cy="1225550"/>
          </a:xfrm>
        </p:grpSpPr>
        <p:sp>
          <p:nvSpPr>
            <p:cNvPr id="700" name="Google Shape;700;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solidFill>
              <a:srgbClr val="5FC6FF"/>
            </a:solidFill>
            <a:ln cap="flat" cmpd="sng" w="25400">
              <a:solidFill>
                <a:srgbClr val="20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2" name="Google Shape;702;p6"/>
          <p:cNvGrpSpPr/>
          <p:nvPr/>
        </p:nvGrpSpPr>
        <p:grpSpPr>
          <a:xfrm>
            <a:off x="8826008" y="5072487"/>
            <a:ext cx="1607732" cy="890982"/>
            <a:chOff x="389597" y="1455292"/>
            <a:chExt cx="2042160" cy="1225550"/>
          </a:xfrm>
        </p:grpSpPr>
        <p:sp>
          <p:nvSpPr>
            <p:cNvPr id="703" name="Google Shape;703;p6"/>
            <p:cNvSpPr/>
            <p:nvPr/>
          </p:nvSpPr>
          <p:spPr>
            <a:xfrm>
              <a:off x="389597" y="1455292"/>
              <a:ext cx="2042160" cy="1225550"/>
            </a:xfrm>
            <a:custGeom>
              <a:rect b="b" l="l" r="r" t="t"/>
              <a:pathLst>
                <a:path extrusionOk="0" h="1225550" w="204216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6"/>
            <p:cNvSpPr/>
            <p:nvPr/>
          </p:nvSpPr>
          <p:spPr>
            <a:xfrm>
              <a:off x="389597" y="1455292"/>
              <a:ext cx="2042160" cy="1225550"/>
            </a:xfrm>
            <a:custGeom>
              <a:rect b="b" l="l" r="r" t="t"/>
              <a:pathLst>
                <a:path extrusionOk="0" h="1225550" w="204216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solidFill>
              <a:srgbClr val="5FC6FF"/>
            </a:solidFill>
            <a:ln cap="flat" cmpd="sng" w="25400">
              <a:solidFill>
                <a:srgbClr val="202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5" name="Google Shape;705;p6"/>
          <p:cNvSpPr txBox="1"/>
          <p:nvPr/>
        </p:nvSpPr>
        <p:spPr>
          <a:xfrm>
            <a:off x="6813597" y="2064769"/>
            <a:ext cx="1454286" cy="992579"/>
          </a:xfrm>
          <a:prstGeom prst="rect">
            <a:avLst/>
          </a:prstGeom>
          <a:noFill/>
          <a:ln>
            <a:noFill/>
          </a:ln>
        </p:spPr>
        <p:txBody>
          <a:bodyPr anchorCtr="0" anchor="t" bIns="45700" lIns="91425" spcFirstLastPara="1" rIns="91425" wrap="square" tIns="45700">
            <a:spAutoFit/>
          </a:bodyPr>
          <a:lstStyle/>
          <a:p>
            <a:pPr indent="0" lvl="0" marL="12700" marR="0" rtl="0" algn="ctr">
              <a:lnSpc>
                <a:spcPct val="100000"/>
              </a:lnSpc>
              <a:spcBef>
                <a:spcPts val="0"/>
              </a:spcBef>
              <a:spcAft>
                <a:spcPts val="0"/>
              </a:spcAft>
              <a:buNone/>
            </a:pPr>
            <a:r>
              <a:rPr lang="en-US" sz="1400">
                <a:solidFill>
                  <a:schemeClr val="dk1"/>
                </a:solidFill>
                <a:latin typeface="Calibri"/>
                <a:ea typeface="Calibri"/>
                <a:cs typeface="Calibri"/>
                <a:sym typeface="Calibri"/>
              </a:rPr>
              <a:t>Data Collection</a:t>
            </a:r>
            <a:endParaRPr/>
          </a:p>
          <a:p>
            <a:pPr indent="0" lvl="0" marL="12700" marR="0" rtl="0" algn="ctr">
              <a:spcBef>
                <a:spcPts val="95"/>
              </a:spcBef>
              <a:spcAft>
                <a:spcPts val="0"/>
              </a:spcAft>
              <a:buNone/>
            </a:pPr>
            <a:r>
              <a:rPr lang="en-US" sz="1400">
                <a:solidFill>
                  <a:schemeClr val="dk1"/>
                </a:solidFill>
                <a:latin typeface="Calibri"/>
                <a:ea typeface="Calibri"/>
                <a:cs typeface="Calibri"/>
                <a:sym typeface="Calibri"/>
              </a:rPr>
              <a:t>and</a:t>
            </a:r>
            <a:endParaRPr sz="1400">
              <a:solidFill>
                <a:schemeClr val="dk1"/>
              </a:solidFill>
              <a:latin typeface="Calibri"/>
              <a:ea typeface="Calibri"/>
              <a:cs typeface="Calibri"/>
              <a:sym typeface="Calibri"/>
            </a:endParaRPr>
          </a:p>
          <a:p>
            <a:pPr indent="0" lvl="0" marL="12700" marR="0" rtl="0" algn="ctr">
              <a:spcBef>
                <a:spcPts val="95"/>
              </a:spcBef>
              <a:spcAft>
                <a:spcPts val="0"/>
              </a:spcAft>
              <a:buNone/>
            </a:pPr>
            <a:r>
              <a:rPr lang="en-US" sz="1400">
                <a:solidFill>
                  <a:schemeClr val="dk1"/>
                </a:solidFill>
                <a:latin typeface="Calibri"/>
                <a:ea typeface="Calibri"/>
                <a:cs typeface="Calibri"/>
                <a:sym typeface="Calibri"/>
              </a:rPr>
              <a:t>Understanding</a:t>
            </a:r>
            <a:endParaRPr sz="140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t/>
            </a:r>
            <a:endParaRPr sz="1400">
              <a:solidFill>
                <a:schemeClr val="dk1"/>
              </a:solidFill>
              <a:latin typeface="Calibri"/>
              <a:ea typeface="Calibri"/>
              <a:cs typeface="Calibri"/>
              <a:sym typeface="Calibri"/>
            </a:endParaRPr>
          </a:p>
        </p:txBody>
      </p:sp>
      <p:sp>
        <p:nvSpPr>
          <p:cNvPr id="706" name="Google Shape;706;p6"/>
          <p:cNvSpPr txBox="1"/>
          <p:nvPr/>
        </p:nvSpPr>
        <p:spPr>
          <a:xfrm>
            <a:off x="8901434" y="1992801"/>
            <a:ext cx="1532306" cy="880306"/>
          </a:xfrm>
          <a:prstGeom prst="rect">
            <a:avLst/>
          </a:prstGeom>
          <a:noFill/>
          <a:ln>
            <a:noFill/>
          </a:ln>
        </p:spPr>
        <p:txBody>
          <a:bodyPr anchorCtr="0" anchor="t" bIns="45700" lIns="91425" spcFirstLastPara="1" rIns="91425" wrap="square" tIns="45700">
            <a:spAutoFit/>
          </a:bodyPr>
          <a:lstStyle/>
          <a:p>
            <a:pPr indent="0" lvl="0" marL="12065" marR="5080" rtl="0" algn="ctr">
              <a:lnSpc>
                <a:spcPct val="115000"/>
              </a:lnSpc>
              <a:spcBef>
                <a:spcPts val="0"/>
              </a:spcBef>
              <a:spcAft>
                <a:spcPts val="0"/>
              </a:spcAft>
              <a:buNone/>
            </a:pPr>
            <a:r>
              <a:rPr lang="en-US" sz="1400">
                <a:solidFill>
                  <a:schemeClr val="dk1"/>
                </a:solidFill>
                <a:latin typeface="Calibri"/>
                <a:ea typeface="Calibri"/>
                <a:cs typeface="Calibri"/>
                <a:sym typeface="Calibri"/>
              </a:rPr>
              <a:t>Data Wrangling</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&amp; Feature</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Engineering</a:t>
            </a:r>
            <a:endParaRPr sz="1400">
              <a:solidFill>
                <a:schemeClr val="dk1"/>
              </a:solidFill>
              <a:latin typeface="Calibri"/>
              <a:ea typeface="Calibri"/>
              <a:cs typeface="Calibri"/>
              <a:sym typeface="Calibri"/>
            </a:endParaRPr>
          </a:p>
        </p:txBody>
      </p:sp>
      <p:sp>
        <p:nvSpPr>
          <p:cNvPr id="707" name="Google Shape;707;p6"/>
          <p:cNvSpPr txBox="1"/>
          <p:nvPr/>
        </p:nvSpPr>
        <p:spPr>
          <a:xfrm>
            <a:off x="6948970" y="3842709"/>
            <a:ext cx="1454286" cy="307777"/>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Conclusions</a:t>
            </a:r>
            <a:endParaRPr sz="1400">
              <a:solidFill>
                <a:schemeClr val="dk1"/>
              </a:solidFill>
              <a:latin typeface="Calibri"/>
              <a:ea typeface="Calibri"/>
              <a:cs typeface="Calibri"/>
              <a:sym typeface="Calibri"/>
            </a:endParaRPr>
          </a:p>
        </p:txBody>
      </p:sp>
      <p:sp>
        <p:nvSpPr>
          <p:cNvPr id="708" name="Google Shape;708;p6"/>
          <p:cNvSpPr txBox="1"/>
          <p:nvPr/>
        </p:nvSpPr>
        <p:spPr>
          <a:xfrm>
            <a:off x="9353237" y="3846049"/>
            <a:ext cx="1454286" cy="307777"/>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lang="en-US" sz="1400">
                <a:solidFill>
                  <a:schemeClr val="dk1"/>
                </a:solidFill>
                <a:latin typeface="Calibri"/>
                <a:ea typeface="Calibri"/>
                <a:cs typeface="Calibri"/>
                <a:sym typeface="Calibri"/>
              </a:rPr>
              <a:t>EDA</a:t>
            </a:r>
            <a:endParaRPr sz="1400">
              <a:solidFill>
                <a:schemeClr val="dk1"/>
              </a:solidFill>
              <a:latin typeface="Calibri"/>
              <a:ea typeface="Calibri"/>
              <a:cs typeface="Calibri"/>
              <a:sym typeface="Calibri"/>
            </a:endParaRPr>
          </a:p>
        </p:txBody>
      </p:sp>
      <p:sp>
        <p:nvSpPr>
          <p:cNvPr id="709" name="Google Shape;709;p6"/>
          <p:cNvSpPr txBox="1"/>
          <p:nvPr/>
        </p:nvSpPr>
        <p:spPr>
          <a:xfrm>
            <a:off x="6827316" y="5213553"/>
            <a:ext cx="1454286" cy="611001"/>
          </a:xfrm>
          <a:prstGeom prst="rect">
            <a:avLst/>
          </a:prstGeom>
          <a:noFill/>
          <a:ln>
            <a:noFill/>
          </a:ln>
        </p:spPr>
        <p:txBody>
          <a:bodyPr anchorCtr="0" anchor="t" bIns="45700" lIns="91425" spcFirstLastPara="1" rIns="91425" wrap="square" tIns="45700">
            <a:spAutoFit/>
          </a:bodyPr>
          <a:lstStyle/>
          <a:p>
            <a:pPr indent="-64135" lvl="0" marL="76200" marR="5080" rtl="0" algn="l">
              <a:lnSpc>
                <a:spcPct val="115000"/>
              </a:lnSpc>
              <a:spcBef>
                <a:spcPts val="0"/>
              </a:spcBef>
              <a:spcAft>
                <a:spcPts val="0"/>
              </a:spcAft>
              <a:buNone/>
            </a:pPr>
            <a:r>
              <a:rPr lang="en-US" sz="1400">
                <a:solidFill>
                  <a:schemeClr val="dk1"/>
                </a:solidFill>
                <a:latin typeface="Calibri"/>
                <a:ea typeface="Calibri"/>
                <a:cs typeface="Calibri"/>
                <a:sym typeface="Calibri"/>
              </a:rPr>
              <a:t>Model</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Selection</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and Evaluation</a:t>
            </a:r>
            <a:endParaRPr sz="1400">
              <a:solidFill>
                <a:schemeClr val="dk1"/>
              </a:solidFill>
              <a:latin typeface="Calibri"/>
              <a:ea typeface="Calibri"/>
              <a:cs typeface="Calibri"/>
              <a:sym typeface="Calibri"/>
            </a:endParaRPr>
          </a:p>
        </p:txBody>
      </p:sp>
      <p:sp>
        <p:nvSpPr>
          <p:cNvPr id="710" name="Google Shape;710;p6"/>
          <p:cNvSpPr txBox="1"/>
          <p:nvPr/>
        </p:nvSpPr>
        <p:spPr>
          <a:xfrm>
            <a:off x="8902979" y="5220112"/>
            <a:ext cx="1454286" cy="648254"/>
          </a:xfrm>
          <a:prstGeom prst="rect">
            <a:avLst/>
          </a:prstGeom>
          <a:noFill/>
          <a:ln>
            <a:noFill/>
          </a:ln>
        </p:spPr>
        <p:txBody>
          <a:bodyPr anchorCtr="0" anchor="t" bIns="45700" lIns="91425" spcFirstLastPara="1" rIns="91425" wrap="square" tIns="45700">
            <a:spAutoFit/>
          </a:bodyPr>
          <a:lstStyle/>
          <a:p>
            <a:pPr indent="-635" lvl="0" marL="12700" marR="5080" rtl="0" algn="ctr">
              <a:lnSpc>
                <a:spcPct val="86300"/>
              </a:lnSpc>
              <a:spcBef>
                <a:spcPts val="0"/>
              </a:spcBef>
              <a:spcAft>
                <a:spcPts val="0"/>
              </a:spcAft>
              <a:buNone/>
            </a:pPr>
            <a:r>
              <a:rPr lang="en-US" sz="1400">
                <a:solidFill>
                  <a:schemeClr val="dk1"/>
                </a:solidFill>
                <a:latin typeface="Calibri"/>
                <a:ea typeface="Calibri"/>
                <a:cs typeface="Calibri"/>
                <a:sym typeface="Calibri"/>
              </a:rPr>
              <a:t>Preparation of</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data for model</a:t>
            </a:r>
            <a:r>
              <a:rPr lang="en-US" sz="18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building.</a:t>
            </a:r>
            <a:endParaRPr sz="1400">
              <a:solidFill>
                <a:schemeClr val="dk1"/>
              </a:solidFill>
              <a:latin typeface="Calibri"/>
              <a:ea typeface="Calibri"/>
              <a:cs typeface="Calibri"/>
              <a:sym typeface="Calibri"/>
            </a:endParaRPr>
          </a:p>
        </p:txBody>
      </p:sp>
      <p:sp>
        <p:nvSpPr>
          <p:cNvPr id="711" name="Google Shape;711;p6"/>
          <p:cNvSpPr/>
          <p:nvPr/>
        </p:nvSpPr>
        <p:spPr>
          <a:xfrm>
            <a:off x="8402705" y="2289638"/>
            <a:ext cx="368883" cy="273129"/>
          </a:xfrm>
          <a:custGeom>
            <a:rect b="b" l="l" r="r" t="t"/>
            <a:pathLst>
              <a:path extrusionOk="0" h="506730" w="433069">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4949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6"/>
          <p:cNvSpPr/>
          <p:nvPr/>
        </p:nvSpPr>
        <p:spPr>
          <a:xfrm rot="5400000">
            <a:off x="9365016" y="3109765"/>
            <a:ext cx="519633" cy="308840"/>
          </a:xfrm>
          <a:custGeom>
            <a:rect b="b" l="l" r="r" t="t"/>
            <a:pathLst>
              <a:path extrusionOk="0" h="506730" w="433069">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4949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6"/>
          <p:cNvSpPr/>
          <p:nvPr/>
        </p:nvSpPr>
        <p:spPr>
          <a:xfrm rot="5400000">
            <a:off x="9425670" y="4617009"/>
            <a:ext cx="433070" cy="321704"/>
          </a:xfrm>
          <a:custGeom>
            <a:rect b="b" l="l" r="r" t="t"/>
            <a:pathLst>
              <a:path extrusionOk="0" h="506730" w="433069">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4949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6"/>
          <p:cNvSpPr/>
          <p:nvPr/>
        </p:nvSpPr>
        <p:spPr>
          <a:xfrm rot="10800000">
            <a:off x="8338225" y="5378506"/>
            <a:ext cx="433070" cy="331536"/>
          </a:xfrm>
          <a:custGeom>
            <a:rect b="b" l="l" r="r" t="t"/>
            <a:pathLst>
              <a:path extrusionOk="0" h="506730" w="433069">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4949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6"/>
          <p:cNvSpPr/>
          <p:nvPr/>
        </p:nvSpPr>
        <p:spPr>
          <a:xfrm rot="-5400000">
            <a:off x="7393263" y="4627041"/>
            <a:ext cx="433070" cy="326850"/>
          </a:xfrm>
          <a:custGeom>
            <a:rect b="b" l="l" r="r" t="t"/>
            <a:pathLst>
              <a:path extrusionOk="0" h="506730" w="433069">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4949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grpSp>
        <p:nvGrpSpPr>
          <p:cNvPr id="720" name="Google Shape;720;p7"/>
          <p:cNvGrpSpPr/>
          <p:nvPr/>
        </p:nvGrpSpPr>
        <p:grpSpPr>
          <a:xfrm>
            <a:off x="10065675" y="802736"/>
            <a:ext cx="944916" cy="864848"/>
            <a:chOff x="3614228" y="234880"/>
            <a:chExt cx="1915500" cy="1915500"/>
          </a:xfrm>
        </p:grpSpPr>
        <p:sp>
          <p:nvSpPr>
            <p:cNvPr id="721" name="Google Shape;721;p7"/>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22" name="Google Shape;722;p7"/>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grpSp>
        <p:nvGrpSpPr>
          <p:cNvPr id="723" name="Google Shape;723;p7"/>
          <p:cNvGrpSpPr/>
          <p:nvPr/>
        </p:nvGrpSpPr>
        <p:grpSpPr>
          <a:xfrm>
            <a:off x="10292180" y="1014651"/>
            <a:ext cx="491919" cy="441018"/>
            <a:chOff x="1190625" y="238125"/>
            <a:chExt cx="5238750" cy="5231525"/>
          </a:xfrm>
        </p:grpSpPr>
        <p:sp>
          <p:nvSpPr>
            <p:cNvPr id="724" name="Google Shape;724;p7"/>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25" name="Google Shape;725;p7"/>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26" name="Google Shape;726;p7"/>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27" name="Google Shape;727;p7"/>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28" name="Google Shape;728;p7"/>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29" name="Google Shape;729;p7"/>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30" name="Google Shape;730;p7"/>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31" name="Google Shape;731;p7"/>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32" name="Google Shape;732;p7"/>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sp>
          <p:nvSpPr>
            <p:cNvPr id="733" name="Google Shape;733;p7"/>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rgbClr val="595959"/>
                </a:solidFill>
                <a:latin typeface="Calibri"/>
                <a:ea typeface="Calibri"/>
                <a:cs typeface="Calibri"/>
                <a:sym typeface="Calibri"/>
              </a:endParaRPr>
            </a:p>
          </p:txBody>
        </p:sp>
      </p:grpSp>
      <p:sp>
        <p:nvSpPr>
          <p:cNvPr id="734" name="Google Shape;734;p7"/>
          <p:cNvSpPr txBox="1"/>
          <p:nvPr/>
        </p:nvSpPr>
        <p:spPr>
          <a:xfrm>
            <a:off x="1141498" y="942778"/>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494948"/>
                </a:solidFill>
                <a:latin typeface="Calibri"/>
                <a:ea typeface="Calibri"/>
                <a:cs typeface="Calibri"/>
                <a:sym typeface="Calibri"/>
              </a:rPr>
              <a:t>Data Features:</a:t>
            </a:r>
            <a:endParaRPr sz="3200">
              <a:solidFill>
                <a:schemeClr val="dk1"/>
              </a:solidFill>
              <a:latin typeface="Calibri"/>
              <a:ea typeface="Calibri"/>
              <a:cs typeface="Calibri"/>
              <a:sym typeface="Calibri"/>
            </a:endParaRPr>
          </a:p>
        </p:txBody>
      </p:sp>
      <p:sp>
        <p:nvSpPr>
          <p:cNvPr id="735" name="Google Shape;735;p7"/>
          <p:cNvSpPr txBox="1"/>
          <p:nvPr/>
        </p:nvSpPr>
        <p:spPr>
          <a:xfrm>
            <a:off x="1141498" y="1922046"/>
            <a:ext cx="4578167" cy="4142851"/>
          </a:xfrm>
          <a:prstGeom prst="rect">
            <a:avLst/>
          </a:prstGeom>
          <a:noFill/>
          <a:ln>
            <a:noFill/>
          </a:ln>
        </p:spPr>
        <p:txBody>
          <a:bodyPr anchorCtr="0" anchor="t" bIns="91425" lIns="91425" spcFirstLastPara="1" rIns="91425" wrap="square" tIns="91425">
            <a:noAutofit/>
          </a:bodyPr>
          <a:lstStyle/>
          <a:p>
            <a:pPr indent="-285750" lvl="0" marL="297815" marR="0" rtl="0" algn="just">
              <a:lnSpc>
                <a:spcPct val="150000"/>
              </a:lnSpc>
              <a:spcBef>
                <a:spcPts val="1250"/>
              </a:spcBef>
              <a:spcAft>
                <a:spcPts val="0"/>
              </a:spcAft>
              <a:buClr>
                <a:schemeClr val="accent1"/>
              </a:buClr>
              <a:buSzPts val="1800"/>
              <a:buFont typeface="Noto Sans Symbols"/>
              <a:buChar char="⮚"/>
            </a:pPr>
            <a:r>
              <a:rPr lang="en-US" sz="1800">
                <a:solidFill>
                  <a:srgbClr val="3F3F3F"/>
                </a:solidFill>
                <a:latin typeface="Calibri"/>
                <a:ea typeface="Calibri"/>
                <a:cs typeface="Calibri"/>
                <a:sym typeface="Calibri"/>
              </a:rPr>
              <a:t>Bike Data is used for Analysis and Model Building</a:t>
            </a:r>
            <a:endParaRPr sz="1800">
              <a:solidFill>
                <a:srgbClr val="3F3F3F"/>
              </a:solidFill>
              <a:latin typeface="Calibri"/>
              <a:ea typeface="Calibri"/>
              <a:cs typeface="Calibri"/>
              <a:sym typeface="Calibri"/>
            </a:endParaRPr>
          </a:p>
          <a:p>
            <a:pPr indent="-285750" lvl="0" marL="298450" marR="5080" rtl="0" algn="just">
              <a:lnSpc>
                <a:spcPct val="150000"/>
              </a:lnSpc>
              <a:spcBef>
                <a:spcPts val="1400"/>
              </a:spcBef>
              <a:spcAft>
                <a:spcPts val="0"/>
              </a:spcAft>
              <a:buClr>
                <a:schemeClr val="accent1"/>
              </a:buClr>
              <a:buSzPts val="1800"/>
              <a:buFont typeface="Noto Sans Symbols"/>
              <a:buChar char="⮚"/>
            </a:pPr>
            <a:r>
              <a:rPr lang="en-US" sz="1800">
                <a:solidFill>
                  <a:srgbClr val="3F3F3F"/>
                </a:solidFill>
                <a:latin typeface="Calibri"/>
                <a:ea typeface="Calibri"/>
                <a:cs typeface="Calibri"/>
                <a:sym typeface="Calibri"/>
              </a:rPr>
              <a:t>The dataset contains weather information (Temperature, Humidity, Wind speed), the number of bikes rented per hour and date information</a:t>
            </a:r>
            <a:endParaRPr/>
          </a:p>
          <a:p>
            <a:pPr indent="-285750" lvl="0" marL="297815" marR="0" rtl="0" algn="just">
              <a:lnSpc>
                <a:spcPct val="150000"/>
              </a:lnSpc>
              <a:spcBef>
                <a:spcPts val="205"/>
              </a:spcBef>
              <a:spcAft>
                <a:spcPts val="0"/>
              </a:spcAft>
              <a:buClr>
                <a:schemeClr val="accent1"/>
              </a:buClr>
              <a:buSzPts val="1800"/>
              <a:buFont typeface="Noto Sans Symbols"/>
              <a:buChar char="⮚"/>
            </a:pPr>
            <a:r>
              <a:rPr lang="en-US" sz="1800">
                <a:solidFill>
                  <a:srgbClr val="3F3F3F"/>
                </a:solidFill>
                <a:latin typeface="Calibri"/>
                <a:ea typeface="Calibri"/>
                <a:cs typeface="Calibri"/>
                <a:sym typeface="Calibri"/>
              </a:rPr>
              <a:t>In this we had total 8760 observations and 14 features including target variable</a:t>
            </a:r>
            <a:endParaRPr/>
          </a:p>
          <a:p>
            <a:pPr indent="-171450" lvl="0" marL="297815" marR="0" rtl="0" algn="just">
              <a:lnSpc>
                <a:spcPct val="150000"/>
              </a:lnSpc>
              <a:spcBef>
                <a:spcPts val="205"/>
              </a:spcBef>
              <a:spcAft>
                <a:spcPts val="0"/>
              </a:spcAft>
              <a:buClr>
                <a:schemeClr val="accent1"/>
              </a:buClr>
              <a:buSzPts val="1800"/>
              <a:buFont typeface="Noto Sans Symbols"/>
              <a:buNone/>
            </a:pPr>
            <a:r>
              <a:t/>
            </a:r>
            <a:endParaRPr sz="1800">
              <a:solidFill>
                <a:srgbClr val="3F3F3F"/>
              </a:solidFill>
              <a:latin typeface="Calibri"/>
              <a:ea typeface="Calibri"/>
              <a:cs typeface="Calibri"/>
              <a:sym typeface="Calibri"/>
            </a:endParaRPr>
          </a:p>
          <a:p>
            <a:pPr indent="-171450" lvl="0" marL="285750" marR="0" rtl="0" algn="just">
              <a:lnSpc>
                <a:spcPct val="150000"/>
              </a:lnSpc>
              <a:spcBef>
                <a:spcPts val="200"/>
              </a:spcBef>
              <a:spcAft>
                <a:spcPts val="0"/>
              </a:spcAft>
              <a:buClr>
                <a:schemeClr val="accent1"/>
              </a:buClr>
              <a:buSzPts val="1800"/>
              <a:buFont typeface="Noto Sans Symbols"/>
              <a:buNone/>
            </a:pPr>
            <a:r>
              <a:t/>
            </a:r>
            <a:endParaRPr sz="1800">
              <a:solidFill>
                <a:srgbClr val="3F3F3F"/>
              </a:solidFill>
              <a:latin typeface="Calibri"/>
              <a:ea typeface="Calibri"/>
              <a:cs typeface="Calibri"/>
              <a:sym typeface="Calibri"/>
            </a:endParaRPr>
          </a:p>
        </p:txBody>
      </p:sp>
      <p:pic>
        <p:nvPicPr>
          <p:cNvPr id="736" name="Google Shape;736;p7"/>
          <p:cNvPicPr preferRelativeResize="0"/>
          <p:nvPr/>
        </p:nvPicPr>
        <p:blipFill rotWithShape="1">
          <a:blip r:embed="rId3">
            <a:alphaModFix/>
          </a:blip>
          <a:srcRect b="0" l="0" r="0" t="0"/>
          <a:stretch/>
        </p:blipFill>
        <p:spPr>
          <a:xfrm>
            <a:off x="6640324" y="1786965"/>
            <a:ext cx="4578175" cy="449143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
          <p:cNvSpPr txBox="1"/>
          <p:nvPr/>
        </p:nvSpPr>
        <p:spPr>
          <a:xfrm>
            <a:off x="1080018" y="967664"/>
            <a:ext cx="7336194" cy="584775"/>
          </a:xfrm>
          <a:prstGeom prst="rect">
            <a:avLst/>
          </a:prstGeom>
          <a:noFill/>
          <a:ln>
            <a:noFill/>
          </a:ln>
        </p:spPr>
        <p:txBody>
          <a:bodyPr anchorCtr="0" anchor="t" bIns="45700" lIns="91425" spcFirstLastPara="1" rIns="91425" wrap="square" tIns="45700">
            <a:spAutoFit/>
          </a:bodyPr>
          <a:lstStyle/>
          <a:p>
            <a:pPr indent="0" lvl="0" marL="12700" marR="0" rtl="0" algn="l">
              <a:spcBef>
                <a:spcPts val="0"/>
              </a:spcBef>
              <a:spcAft>
                <a:spcPts val="0"/>
              </a:spcAft>
              <a:buNone/>
            </a:pPr>
            <a:r>
              <a:rPr b="1" lang="en-US" sz="3200">
                <a:solidFill>
                  <a:srgbClr val="494948"/>
                </a:solidFill>
                <a:latin typeface="Calibri"/>
                <a:ea typeface="Calibri"/>
                <a:cs typeface="Calibri"/>
                <a:sym typeface="Calibri"/>
              </a:rPr>
              <a:t>Data Wrangling and Feature Engineering:</a:t>
            </a:r>
            <a:endParaRPr sz="3200">
              <a:solidFill>
                <a:srgbClr val="494948"/>
              </a:solidFill>
              <a:latin typeface="Calibri"/>
              <a:ea typeface="Calibri"/>
              <a:cs typeface="Calibri"/>
              <a:sym typeface="Calibri"/>
            </a:endParaRPr>
          </a:p>
        </p:txBody>
      </p:sp>
      <p:sp>
        <p:nvSpPr>
          <p:cNvPr id="742" name="Google Shape;742;p8"/>
          <p:cNvSpPr txBox="1"/>
          <p:nvPr/>
        </p:nvSpPr>
        <p:spPr>
          <a:xfrm>
            <a:off x="1080018" y="1845844"/>
            <a:ext cx="10032000" cy="384480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As we know we had 8760 observations and 14 features.</a:t>
            </a:r>
            <a:endParaRPr sz="180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t/>
            </a:r>
            <a:endParaRPr sz="1800">
              <a:solidFill>
                <a:schemeClr val="dk1"/>
              </a:solidFill>
              <a:latin typeface="Calibri"/>
              <a:ea typeface="Calibri"/>
              <a:cs typeface="Calibri"/>
              <a:sym typeface="Calibri"/>
            </a:endParaRPr>
          </a:p>
          <a:p>
            <a:pPr indent="-285750" lvl="0" marL="297815"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Categorical Features: </a:t>
            </a:r>
            <a:r>
              <a:rPr lang="en-US" sz="1800">
                <a:solidFill>
                  <a:schemeClr val="dk1"/>
                </a:solidFill>
                <a:latin typeface="Calibri"/>
                <a:ea typeface="Calibri"/>
                <a:cs typeface="Calibri"/>
                <a:sym typeface="Calibri"/>
              </a:rPr>
              <a:t>Seasons, Holiday, month, weekday  and Day</a:t>
            </a:r>
            <a:endParaRPr sz="1800">
              <a:solidFill>
                <a:schemeClr val="dk1"/>
              </a:solidFill>
              <a:latin typeface="Calibri"/>
              <a:ea typeface="Calibri"/>
              <a:cs typeface="Calibri"/>
              <a:sym typeface="Calibri"/>
            </a:endParaRPr>
          </a:p>
          <a:p>
            <a:pPr indent="-285750" lvl="0" marL="297815"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Numerical Columns: </a:t>
            </a:r>
            <a:r>
              <a:rPr lang="en-US" sz="1800">
                <a:solidFill>
                  <a:schemeClr val="dk1"/>
                </a:solidFill>
                <a:latin typeface="Calibri"/>
                <a:ea typeface="Calibri"/>
                <a:cs typeface="Calibri"/>
                <a:sym typeface="Calibri"/>
              </a:rPr>
              <a:t>Date, Hour, Temperature, Humidity, Wind speed, Rented Bike count</a:t>
            </a:r>
            <a:endParaRPr/>
          </a:p>
          <a:p>
            <a:pPr indent="-285750" lvl="0" marL="297815"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Dataset has no null values</a:t>
            </a:r>
            <a:endParaRPr/>
          </a:p>
          <a:p>
            <a:pPr indent="-285750" lvl="0" marL="29845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Zero Duplicate entries found</a:t>
            </a:r>
            <a:endParaRPr/>
          </a:p>
          <a:p>
            <a:pPr indent="-285750" lvl="0" marL="298450" marR="5588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changed the data type of Date column from ‘object’ to ‘datetime64[ns]’. This was  done for feature engineering</a:t>
            </a:r>
            <a:endParaRPr/>
          </a:p>
          <a:p>
            <a:pPr indent="-285750" lvl="0" marL="298450" marR="508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Created two new columns with the help of Date column ‘Month’ and ‘Day’. Which  were further used for EDA. And later we dropped Date column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9"/>
          <p:cNvSpPr txBox="1"/>
          <p:nvPr/>
        </p:nvSpPr>
        <p:spPr>
          <a:xfrm>
            <a:off x="1117341" y="958334"/>
            <a:ext cx="60975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EDA (Exploratory Data Analysis)</a:t>
            </a:r>
            <a:endParaRPr b="1" sz="3200">
              <a:solidFill>
                <a:schemeClr val="dk1"/>
              </a:solidFill>
              <a:latin typeface="Calibri"/>
              <a:ea typeface="Calibri"/>
              <a:cs typeface="Calibri"/>
              <a:sym typeface="Calibri"/>
            </a:endParaRPr>
          </a:p>
        </p:txBody>
      </p:sp>
      <p:sp>
        <p:nvSpPr>
          <p:cNvPr id="748" name="Google Shape;748;p9"/>
          <p:cNvSpPr txBox="1"/>
          <p:nvPr/>
        </p:nvSpPr>
        <p:spPr>
          <a:xfrm>
            <a:off x="3944516" y="5781087"/>
            <a:ext cx="6097554" cy="464871"/>
          </a:xfrm>
          <a:prstGeom prst="rect">
            <a:avLst/>
          </a:prstGeom>
          <a:noFill/>
          <a:ln>
            <a:noFill/>
          </a:ln>
        </p:spPr>
        <p:txBody>
          <a:bodyPr anchorCtr="0" anchor="t" bIns="45700" lIns="91425" spcFirstLastPara="1" rIns="91425" wrap="square" tIns="45700">
            <a:spAutoFit/>
          </a:bodyPr>
          <a:lstStyle/>
          <a:p>
            <a:pPr indent="0" lvl="0" marL="12700" marR="5080" rtl="0" algn="just">
              <a:lnSpc>
                <a:spcPct val="150000"/>
              </a:lnSpc>
              <a:spcBef>
                <a:spcPts val="0"/>
              </a:spcBef>
              <a:spcAft>
                <a:spcPts val="0"/>
              </a:spcAft>
              <a:buNone/>
            </a:pPr>
            <a:r>
              <a:rPr lang="en-US" sz="1800">
                <a:solidFill>
                  <a:schemeClr val="dk1"/>
                </a:solidFill>
                <a:latin typeface="Calibri"/>
                <a:ea typeface="Calibri"/>
                <a:cs typeface="Calibri"/>
                <a:sym typeface="Calibri"/>
              </a:rPr>
              <a:t>Summer season had the highest Bike Rent Count</a:t>
            </a:r>
            <a:endParaRPr/>
          </a:p>
        </p:txBody>
      </p:sp>
      <p:sp>
        <p:nvSpPr>
          <p:cNvPr id="749" name="Google Shape;749;p9"/>
          <p:cNvSpPr/>
          <p:nvPr/>
        </p:nvSpPr>
        <p:spPr>
          <a:xfrm>
            <a:off x="1117341" y="1693878"/>
            <a:ext cx="10172700" cy="41031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2022-12-13T12:48:32Z</dcterms:created>
  <dc:creator>Shivraj</dc:creator>
</cp:coreProperties>
</file>