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7" r:id="rId2"/>
    <p:sldId id="272" r:id="rId3"/>
    <p:sldId id="289" r:id="rId4"/>
    <p:sldId id="271" r:id="rId5"/>
    <p:sldId id="273" r:id="rId6"/>
    <p:sldId id="291" r:id="rId7"/>
    <p:sldId id="282" r:id="rId8"/>
    <p:sldId id="297" r:id="rId9"/>
    <p:sldId id="296" r:id="rId10"/>
    <p:sldId id="290" r:id="rId11"/>
    <p:sldId id="283" r:id="rId12"/>
    <p:sldId id="284" r:id="rId13"/>
    <p:sldId id="285" r:id="rId14"/>
    <p:sldId id="286" r:id="rId15"/>
    <p:sldId id="287" r:id="rId16"/>
    <p:sldId id="292" r:id="rId17"/>
    <p:sldId id="298" r:id="rId18"/>
    <p:sldId id="295" r:id="rId19"/>
    <p:sldId id="288"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iv Khobragade" initials="RK" lastIdx="6" clrIdx="0">
    <p:extLst>
      <p:ext uri="{19B8F6BF-5375-455C-9EA6-DF929625EA0E}">
        <p15:presenceInfo xmlns:p15="http://schemas.microsoft.com/office/powerpoint/2012/main" userId="S-1-5-21-486949694-3710107845-4229536630-11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54" autoAdjust="0"/>
    <p:restoredTop sz="94660"/>
  </p:normalViewPr>
  <p:slideViewPr>
    <p:cSldViewPr snapToGrid="0">
      <p:cViewPr varScale="1">
        <p:scale>
          <a:sx n="90" d="100"/>
          <a:sy n="90" d="100"/>
        </p:scale>
        <p:origin x="4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64A5C95-43A5-4F05-AF05-89266D113C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454472-00C3-4219-8015-C5359B6BFE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642530-F836-4FE1-A713-536BA8BB0CE5}" type="datetimeFigureOut">
              <a:rPr lang="en-US" smtClean="0"/>
              <a:t>9/5/2018</a:t>
            </a:fld>
            <a:endParaRPr lang="en-US"/>
          </a:p>
        </p:txBody>
      </p:sp>
      <p:sp>
        <p:nvSpPr>
          <p:cNvPr id="4" name="Footer Placeholder 3">
            <a:extLst>
              <a:ext uri="{FF2B5EF4-FFF2-40B4-BE49-F238E27FC236}">
                <a16:creationId xmlns:a16="http://schemas.microsoft.com/office/drawing/2014/main" id="{E5C4222F-25D1-41C1-8F3D-5158A08DE9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scsc</a:t>
            </a:r>
          </a:p>
        </p:txBody>
      </p:sp>
      <p:sp>
        <p:nvSpPr>
          <p:cNvPr id="5" name="Slide Number Placeholder 4">
            <a:extLst>
              <a:ext uri="{FF2B5EF4-FFF2-40B4-BE49-F238E27FC236}">
                <a16:creationId xmlns:a16="http://schemas.microsoft.com/office/drawing/2014/main" id="{F4DF5F8A-8C6B-4205-AE78-B75C295DE5F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E48CEB-066F-4377-8C7B-027461C86277}" type="slidenum">
              <a:rPr lang="en-US" smtClean="0"/>
              <a:t>‹#›</a:t>
            </a:fld>
            <a:endParaRPr lang="en-US"/>
          </a:p>
        </p:txBody>
      </p:sp>
    </p:spTree>
    <p:extLst>
      <p:ext uri="{BB962C8B-B14F-4D97-AF65-F5344CB8AC3E}">
        <p14:creationId xmlns:p14="http://schemas.microsoft.com/office/powerpoint/2010/main" val="346842579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4B02A1-3413-45C6-85DC-414B8A5C5CAD}" type="datetimeFigureOut">
              <a:rPr lang="en-US" smtClean="0"/>
              <a:t>9/5/2018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scsc</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2BFFD-C889-492C-BCDE-F75E7C86A719}" type="slidenum">
              <a:rPr lang="en-US" smtClean="0"/>
              <a:t>‹#›</a:t>
            </a:fld>
            <a:endParaRPr lang="en-US"/>
          </a:p>
        </p:txBody>
      </p:sp>
    </p:spTree>
    <p:extLst>
      <p:ext uri="{BB962C8B-B14F-4D97-AF65-F5344CB8AC3E}">
        <p14:creationId xmlns:p14="http://schemas.microsoft.com/office/powerpoint/2010/main" val="125656070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C05D4-03BF-4AA0-95A6-5190824B4699}" type="slidenum">
              <a:rPr lang="en-US" smtClean="0"/>
              <a:pPr/>
              <a:t>1</a:t>
            </a:fld>
            <a:endParaRPr lang="en-US" dirty="0"/>
          </a:p>
        </p:txBody>
      </p:sp>
      <p:sp>
        <p:nvSpPr>
          <p:cNvPr id="5" name="Footer Placeholder 4">
            <a:extLst>
              <a:ext uri="{FF2B5EF4-FFF2-40B4-BE49-F238E27FC236}">
                <a16:creationId xmlns:a16="http://schemas.microsoft.com/office/drawing/2014/main" id="{602BCB47-3110-423D-9C6E-367BFB4A4718}"/>
              </a:ext>
            </a:extLst>
          </p:cNvPr>
          <p:cNvSpPr>
            <a:spLocks noGrp="1"/>
          </p:cNvSpPr>
          <p:nvPr>
            <p:ph type="ftr" sz="quarter" idx="11"/>
          </p:nvPr>
        </p:nvSpPr>
        <p:spPr/>
        <p:txBody>
          <a:bodyPr/>
          <a:lstStyle/>
          <a:p>
            <a:r>
              <a:rPr lang="en-US"/>
              <a:t>scsc</a:t>
            </a:r>
          </a:p>
        </p:txBody>
      </p:sp>
      <p:sp>
        <p:nvSpPr>
          <p:cNvPr id="6" name="Header Placeholder 5">
            <a:extLst>
              <a:ext uri="{FF2B5EF4-FFF2-40B4-BE49-F238E27FC236}">
                <a16:creationId xmlns:a16="http://schemas.microsoft.com/office/drawing/2014/main" id="{A3A0630B-95B6-4668-9DEE-187BACD4A347}"/>
              </a:ext>
            </a:extLst>
          </p:cNvPr>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3853842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Presentation for Graph</a:t>
            </a:r>
            <a:r>
              <a:rPr lang="en-US" baseline="0" dirty="0"/>
              <a:t> + Details</a:t>
            </a:r>
            <a:endParaRPr lang="en-US" dirty="0"/>
          </a:p>
        </p:txBody>
      </p:sp>
      <p:sp>
        <p:nvSpPr>
          <p:cNvPr id="4" name="Slide Number Placeholder 3"/>
          <p:cNvSpPr>
            <a:spLocks noGrp="1"/>
          </p:cNvSpPr>
          <p:nvPr>
            <p:ph type="sldNum" sz="quarter" idx="10"/>
          </p:nvPr>
        </p:nvSpPr>
        <p:spPr/>
        <p:txBody>
          <a:bodyPr/>
          <a:lstStyle/>
          <a:p>
            <a:fld id="{8B2C05D4-03BF-4AA0-95A6-5190824B4699}" type="slidenum">
              <a:rPr lang="en-US" smtClean="0"/>
              <a:pPr/>
              <a:t>20</a:t>
            </a:fld>
            <a:endParaRPr lang="en-US" dirty="0"/>
          </a:p>
        </p:txBody>
      </p:sp>
      <p:sp>
        <p:nvSpPr>
          <p:cNvPr id="5" name="Footer Placeholder 4">
            <a:extLst>
              <a:ext uri="{FF2B5EF4-FFF2-40B4-BE49-F238E27FC236}">
                <a16:creationId xmlns:a16="http://schemas.microsoft.com/office/drawing/2014/main" id="{C73E00D1-E6DA-4FCB-A177-E76F6CC37D58}"/>
              </a:ext>
            </a:extLst>
          </p:cNvPr>
          <p:cNvSpPr>
            <a:spLocks noGrp="1"/>
          </p:cNvSpPr>
          <p:nvPr>
            <p:ph type="ftr" sz="quarter" idx="11"/>
          </p:nvPr>
        </p:nvSpPr>
        <p:spPr/>
        <p:txBody>
          <a:bodyPr/>
          <a:lstStyle/>
          <a:p>
            <a:r>
              <a:rPr lang="en-US"/>
              <a:t>scsc</a:t>
            </a:r>
          </a:p>
        </p:txBody>
      </p:sp>
      <p:sp>
        <p:nvSpPr>
          <p:cNvPr id="6" name="Header Placeholder 5">
            <a:extLst>
              <a:ext uri="{FF2B5EF4-FFF2-40B4-BE49-F238E27FC236}">
                <a16:creationId xmlns:a16="http://schemas.microsoft.com/office/drawing/2014/main" id="{95A917ED-FA97-475E-A4AA-713256910A7E}"/>
              </a:ext>
            </a:extLst>
          </p:cNvPr>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2168557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F1C6-28E9-4CB4-B774-675CC45DA7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22918F-AFBF-4696-ADF9-640201CA26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7EBB9E-8352-4784-B39D-D8BE83234A3B}"/>
              </a:ext>
            </a:extLst>
          </p:cNvPr>
          <p:cNvSpPr>
            <a:spLocks noGrp="1"/>
          </p:cNvSpPr>
          <p:nvPr>
            <p:ph type="dt" sz="half" idx="10"/>
          </p:nvPr>
        </p:nvSpPr>
        <p:spPr/>
        <p:txBody>
          <a:bodyPr/>
          <a:lstStyle/>
          <a:p>
            <a:fld id="{2DB6AB53-20EE-4E41-A3E9-44C19DC18FA9}" type="datetimeFigureOut">
              <a:rPr lang="en-US" smtClean="0"/>
              <a:t>9/5/2018</a:t>
            </a:fld>
            <a:endParaRPr lang="en-US"/>
          </a:p>
        </p:txBody>
      </p:sp>
      <p:sp>
        <p:nvSpPr>
          <p:cNvPr id="5" name="Footer Placeholder 4">
            <a:extLst>
              <a:ext uri="{FF2B5EF4-FFF2-40B4-BE49-F238E27FC236}">
                <a16:creationId xmlns:a16="http://schemas.microsoft.com/office/drawing/2014/main" id="{C22FF29C-9EF8-45CE-A14A-3F7F1C7A0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AF822-5950-4C23-B073-5023B64C611B}"/>
              </a:ext>
            </a:extLst>
          </p:cNvPr>
          <p:cNvSpPr>
            <a:spLocks noGrp="1"/>
          </p:cNvSpPr>
          <p:nvPr>
            <p:ph type="sldNum" sz="quarter" idx="12"/>
          </p:nvPr>
        </p:nvSpPr>
        <p:spPr/>
        <p:txBody>
          <a:bodyPr/>
          <a:lstStyle/>
          <a:p>
            <a:fld id="{94ED2A32-5245-48B3-935A-8E702D17AD61}" type="slidenum">
              <a:rPr lang="en-US" smtClean="0"/>
              <a:t>‹#›</a:t>
            </a:fld>
            <a:endParaRPr lang="en-US"/>
          </a:p>
        </p:txBody>
      </p:sp>
    </p:spTree>
    <p:extLst>
      <p:ext uri="{BB962C8B-B14F-4D97-AF65-F5344CB8AC3E}">
        <p14:creationId xmlns:p14="http://schemas.microsoft.com/office/powerpoint/2010/main" val="2275256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3AE4-09DA-40CC-9CC2-20D89F3E31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FED9A0-D215-4706-B783-D954B4A081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86A1B5-C964-4941-A027-47869E0E330B}"/>
              </a:ext>
            </a:extLst>
          </p:cNvPr>
          <p:cNvSpPr>
            <a:spLocks noGrp="1"/>
          </p:cNvSpPr>
          <p:nvPr>
            <p:ph type="dt" sz="half" idx="10"/>
          </p:nvPr>
        </p:nvSpPr>
        <p:spPr/>
        <p:txBody>
          <a:bodyPr/>
          <a:lstStyle/>
          <a:p>
            <a:fld id="{2DB6AB53-20EE-4E41-A3E9-44C19DC18FA9}" type="datetimeFigureOut">
              <a:rPr lang="en-US" smtClean="0"/>
              <a:t>9/5/2018</a:t>
            </a:fld>
            <a:endParaRPr lang="en-US"/>
          </a:p>
        </p:txBody>
      </p:sp>
      <p:sp>
        <p:nvSpPr>
          <p:cNvPr id="5" name="Footer Placeholder 4">
            <a:extLst>
              <a:ext uri="{FF2B5EF4-FFF2-40B4-BE49-F238E27FC236}">
                <a16:creationId xmlns:a16="http://schemas.microsoft.com/office/drawing/2014/main" id="{9E17E254-924E-4EAE-95C5-A887A1294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7C534B-B2D8-40C2-BCD2-96E3C2D251CC}"/>
              </a:ext>
            </a:extLst>
          </p:cNvPr>
          <p:cNvSpPr>
            <a:spLocks noGrp="1"/>
          </p:cNvSpPr>
          <p:nvPr>
            <p:ph type="sldNum" sz="quarter" idx="12"/>
          </p:nvPr>
        </p:nvSpPr>
        <p:spPr/>
        <p:txBody>
          <a:bodyPr/>
          <a:lstStyle/>
          <a:p>
            <a:fld id="{94ED2A32-5245-48B3-935A-8E702D17AD61}" type="slidenum">
              <a:rPr lang="en-US" smtClean="0"/>
              <a:t>‹#›</a:t>
            </a:fld>
            <a:endParaRPr lang="en-US"/>
          </a:p>
        </p:txBody>
      </p:sp>
    </p:spTree>
    <p:extLst>
      <p:ext uri="{BB962C8B-B14F-4D97-AF65-F5344CB8AC3E}">
        <p14:creationId xmlns:p14="http://schemas.microsoft.com/office/powerpoint/2010/main" val="4203667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D0CBA9-68D0-4614-8790-DD17D73D29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2BE6C8-2D81-40EA-8C92-D33CC96769D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46B0F-C15E-4EE5-9550-0F307A1AAFA3}"/>
              </a:ext>
            </a:extLst>
          </p:cNvPr>
          <p:cNvSpPr>
            <a:spLocks noGrp="1"/>
          </p:cNvSpPr>
          <p:nvPr>
            <p:ph type="dt" sz="half" idx="10"/>
          </p:nvPr>
        </p:nvSpPr>
        <p:spPr/>
        <p:txBody>
          <a:bodyPr/>
          <a:lstStyle/>
          <a:p>
            <a:fld id="{2DB6AB53-20EE-4E41-A3E9-44C19DC18FA9}" type="datetimeFigureOut">
              <a:rPr lang="en-US" smtClean="0"/>
              <a:t>9/5/2018</a:t>
            </a:fld>
            <a:endParaRPr lang="en-US"/>
          </a:p>
        </p:txBody>
      </p:sp>
      <p:sp>
        <p:nvSpPr>
          <p:cNvPr id="5" name="Footer Placeholder 4">
            <a:extLst>
              <a:ext uri="{FF2B5EF4-FFF2-40B4-BE49-F238E27FC236}">
                <a16:creationId xmlns:a16="http://schemas.microsoft.com/office/drawing/2014/main" id="{7AC102C4-9E4E-4850-BA15-7DB437E0FD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CF51A-BDAA-44D5-B896-302CDE119CDC}"/>
              </a:ext>
            </a:extLst>
          </p:cNvPr>
          <p:cNvSpPr>
            <a:spLocks noGrp="1"/>
          </p:cNvSpPr>
          <p:nvPr>
            <p:ph type="sldNum" sz="quarter" idx="12"/>
          </p:nvPr>
        </p:nvSpPr>
        <p:spPr/>
        <p:txBody>
          <a:bodyPr/>
          <a:lstStyle/>
          <a:p>
            <a:fld id="{94ED2A32-5245-48B3-935A-8E702D17AD61}" type="slidenum">
              <a:rPr lang="en-US" smtClean="0"/>
              <a:t>‹#›</a:t>
            </a:fld>
            <a:endParaRPr lang="en-US"/>
          </a:p>
        </p:txBody>
      </p:sp>
    </p:spTree>
    <p:extLst>
      <p:ext uri="{BB962C8B-B14F-4D97-AF65-F5344CB8AC3E}">
        <p14:creationId xmlns:p14="http://schemas.microsoft.com/office/powerpoint/2010/main" val="1236373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DD0C7-8B14-4BA9-AF6E-402A57337D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87CF32-F3CC-4119-A5BC-512CC148CE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D13434-714E-41F0-A3BD-7B032567AE9C}"/>
              </a:ext>
            </a:extLst>
          </p:cNvPr>
          <p:cNvSpPr>
            <a:spLocks noGrp="1"/>
          </p:cNvSpPr>
          <p:nvPr>
            <p:ph type="dt" sz="half" idx="10"/>
          </p:nvPr>
        </p:nvSpPr>
        <p:spPr/>
        <p:txBody>
          <a:bodyPr/>
          <a:lstStyle/>
          <a:p>
            <a:fld id="{2DB6AB53-20EE-4E41-A3E9-44C19DC18FA9}" type="datetimeFigureOut">
              <a:rPr lang="en-US" smtClean="0"/>
              <a:t>9/5/2018</a:t>
            </a:fld>
            <a:endParaRPr lang="en-US"/>
          </a:p>
        </p:txBody>
      </p:sp>
      <p:sp>
        <p:nvSpPr>
          <p:cNvPr id="5" name="Footer Placeholder 4">
            <a:extLst>
              <a:ext uri="{FF2B5EF4-FFF2-40B4-BE49-F238E27FC236}">
                <a16:creationId xmlns:a16="http://schemas.microsoft.com/office/drawing/2014/main" id="{37603953-1D14-48B4-BE87-F7C5EDB1E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66C65-A4CE-435F-BE01-0F1735CFB8B8}"/>
              </a:ext>
            </a:extLst>
          </p:cNvPr>
          <p:cNvSpPr>
            <a:spLocks noGrp="1"/>
          </p:cNvSpPr>
          <p:nvPr>
            <p:ph type="sldNum" sz="quarter" idx="12"/>
          </p:nvPr>
        </p:nvSpPr>
        <p:spPr/>
        <p:txBody>
          <a:bodyPr/>
          <a:lstStyle/>
          <a:p>
            <a:fld id="{94ED2A32-5245-48B3-935A-8E702D17AD61}" type="slidenum">
              <a:rPr lang="en-US" smtClean="0"/>
              <a:t>‹#›</a:t>
            </a:fld>
            <a:endParaRPr lang="en-US"/>
          </a:p>
        </p:txBody>
      </p:sp>
    </p:spTree>
    <p:extLst>
      <p:ext uri="{BB962C8B-B14F-4D97-AF65-F5344CB8AC3E}">
        <p14:creationId xmlns:p14="http://schemas.microsoft.com/office/powerpoint/2010/main" val="3131987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BA018-0EA2-42C0-A0B5-119548E57B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F56DB6-22E7-476A-883D-623282B7CE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E882AD-1B28-4F49-A8A0-61B924456873}"/>
              </a:ext>
            </a:extLst>
          </p:cNvPr>
          <p:cNvSpPr>
            <a:spLocks noGrp="1"/>
          </p:cNvSpPr>
          <p:nvPr>
            <p:ph type="dt" sz="half" idx="10"/>
          </p:nvPr>
        </p:nvSpPr>
        <p:spPr/>
        <p:txBody>
          <a:bodyPr/>
          <a:lstStyle/>
          <a:p>
            <a:fld id="{2DB6AB53-20EE-4E41-A3E9-44C19DC18FA9}" type="datetimeFigureOut">
              <a:rPr lang="en-US" smtClean="0"/>
              <a:t>9/5/2018</a:t>
            </a:fld>
            <a:endParaRPr lang="en-US"/>
          </a:p>
        </p:txBody>
      </p:sp>
      <p:sp>
        <p:nvSpPr>
          <p:cNvPr id="5" name="Footer Placeholder 4">
            <a:extLst>
              <a:ext uri="{FF2B5EF4-FFF2-40B4-BE49-F238E27FC236}">
                <a16:creationId xmlns:a16="http://schemas.microsoft.com/office/drawing/2014/main" id="{2FDBE56F-F827-4A4B-B3F1-95FF57AC3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63D772-4377-4740-AFCD-543C53F18112}"/>
              </a:ext>
            </a:extLst>
          </p:cNvPr>
          <p:cNvSpPr>
            <a:spLocks noGrp="1"/>
          </p:cNvSpPr>
          <p:nvPr>
            <p:ph type="sldNum" sz="quarter" idx="12"/>
          </p:nvPr>
        </p:nvSpPr>
        <p:spPr/>
        <p:txBody>
          <a:bodyPr/>
          <a:lstStyle/>
          <a:p>
            <a:fld id="{94ED2A32-5245-48B3-935A-8E702D17AD61}" type="slidenum">
              <a:rPr lang="en-US" smtClean="0"/>
              <a:t>‹#›</a:t>
            </a:fld>
            <a:endParaRPr lang="en-US"/>
          </a:p>
        </p:txBody>
      </p:sp>
    </p:spTree>
    <p:extLst>
      <p:ext uri="{BB962C8B-B14F-4D97-AF65-F5344CB8AC3E}">
        <p14:creationId xmlns:p14="http://schemas.microsoft.com/office/powerpoint/2010/main" val="45144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4B25-8C2A-4C24-8079-0879F1E48F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25E156-BF91-488D-9D27-3ABF679FC49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F87EDD-75E2-4A4C-B9EF-8D74D27E233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CD9F6B-92D7-4B33-95F9-BA347B7697F2}"/>
              </a:ext>
            </a:extLst>
          </p:cNvPr>
          <p:cNvSpPr>
            <a:spLocks noGrp="1"/>
          </p:cNvSpPr>
          <p:nvPr>
            <p:ph type="dt" sz="half" idx="10"/>
          </p:nvPr>
        </p:nvSpPr>
        <p:spPr/>
        <p:txBody>
          <a:bodyPr/>
          <a:lstStyle/>
          <a:p>
            <a:fld id="{2DB6AB53-20EE-4E41-A3E9-44C19DC18FA9}" type="datetimeFigureOut">
              <a:rPr lang="en-US" smtClean="0"/>
              <a:t>9/5/2018</a:t>
            </a:fld>
            <a:endParaRPr lang="en-US"/>
          </a:p>
        </p:txBody>
      </p:sp>
      <p:sp>
        <p:nvSpPr>
          <p:cNvPr id="6" name="Footer Placeholder 5">
            <a:extLst>
              <a:ext uri="{FF2B5EF4-FFF2-40B4-BE49-F238E27FC236}">
                <a16:creationId xmlns:a16="http://schemas.microsoft.com/office/drawing/2014/main" id="{5FF17BBA-9D61-447A-A34A-5CE5B4B17A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0BBD91-D9F7-4042-B839-9E596A4B555E}"/>
              </a:ext>
            </a:extLst>
          </p:cNvPr>
          <p:cNvSpPr>
            <a:spLocks noGrp="1"/>
          </p:cNvSpPr>
          <p:nvPr>
            <p:ph type="sldNum" sz="quarter" idx="12"/>
          </p:nvPr>
        </p:nvSpPr>
        <p:spPr/>
        <p:txBody>
          <a:bodyPr/>
          <a:lstStyle/>
          <a:p>
            <a:fld id="{94ED2A32-5245-48B3-935A-8E702D17AD61}" type="slidenum">
              <a:rPr lang="en-US" smtClean="0"/>
              <a:t>‹#›</a:t>
            </a:fld>
            <a:endParaRPr lang="en-US"/>
          </a:p>
        </p:txBody>
      </p:sp>
    </p:spTree>
    <p:extLst>
      <p:ext uri="{BB962C8B-B14F-4D97-AF65-F5344CB8AC3E}">
        <p14:creationId xmlns:p14="http://schemas.microsoft.com/office/powerpoint/2010/main" val="22262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05020-2273-41A9-875D-53BF23ED6D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52CB45-3FEB-4FB8-BE69-4FFB78A14A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E38A0BF-3518-443B-926E-9C4CE594CA1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88434C-D088-4F3D-AE8E-9B7A1E739D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29AF2DE-4978-47D4-B5FE-F92C10615BE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F75CA4-536B-40F8-9B35-9E42A4D17681}"/>
              </a:ext>
            </a:extLst>
          </p:cNvPr>
          <p:cNvSpPr>
            <a:spLocks noGrp="1"/>
          </p:cNvSpPr>
          <p:nvPr>
            <p:ph type="dt" sz="half" idx="10"/>
          </p:nvPr>
        </p:nvSpPr>
        <p:spPr/>
        <p:txBody>
          <a:bodyPr/>
          <a:lstStyle/>
          <a:p>
            <a:fld id="{2DB6AB53-20EE-4E41-A3E9-44C19DC18FA9}" type="datetimeFigureOut">
              <a:rPr lang="en-US" smtClean="0"/>
              <a:t>9/5/2018</a:t>
            </a:fld>
            <a:endParaRPr lang="en-US"/>
          </a:p>
        </p:txBody>
      </p:sp>
      <p:sp>
        <p:nvSpPr>
          <p:cNvPr id="8" name="Footer Placeholder 7">
            <a:extLst>
              <a:ext uri="{FF2B5EF4-FFF2-40B4-BE49-F238E27FC236}">
                <a16:creationId xmlns:a16="http://schemas.microsoft.com/office/drawing/2014/main" id="{011B5375-FBBD-456B-9B5F-8734B9553F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DD8312-0966-46EB-AECA-779931AAD828}"/>
              </a:ext>
            </a:extLst>
          </p:cNvPr>
          <p:cNvSpPr>
            <a:spLocks noGrp="1"/>
          </p:cNvSpPr>
          <p:nvPr>
            <p:ph type="sldNum" sz="quarter" idx="12"/>
          </p:nvPr>
        </p:nvSpPr>
        <p:spPr/>
        <p:txBody>
          <a:bodyPr/>
          <a:lstStyle/>
          <a:p>
            <a:fld id="{94ED2A32-5245-48B3-935A-8E702D17AD61}" type="slidenum">
              <a:rPr lang="en-US" smtClean="0"/>
              <a:t>‹#›</a:t>
            </a:fld>
            <a:endParaRPr lang="en-US"/>
          </a:p>
        </p:txBody>
      </p:sp>
    </p:spTree>
    <p:extLst>
      <p:ext uri="{BB962C8B-B14F-4D97-AF65-F5344CB8AC3E}">
        <p14:creationId xmlns:p14="http://schemas.microsoft.com/office/powerpoint/2010/main" val="2969054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2FCE0-8C5A-4754-8D04-3E9FF03176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4E7FD7-FB2C-4ABD-B91E-97C191C671D8}"/>
              </a:ext>
            </a:extLst>
          </p:cNvPr>
          <p:cNvSpPr>
            <a:spLocks noGrp="1"/>
          </p:cNvSpPr>
          <p:nvPr>
            <p:ph type="dt" sz="half" idx="10"/>
          </p:nvPr>
        </p:nvSpPr>
        <p:spPr/>
        <p:txBody>
          <a:bodyPr/>
          <a:lstStyle/>
          <a:p>
            <a:fld id="{2DB6AB53-20EE-4E41-A3E9-44C19DC18FA9}" type="datetimeFigureOut">
              <a:rPr lang="en-US" smtClean="0"/>
              <a:t>9/5/2018</a:t>
            </a:fld>
            <a:endParaRPr lang="en-US"/>
          </a:p>
        </p:txBody>
      </p:sp>
      <p:sp>
        <p:nvSpPr>
          <p:cNvPr id="4" name="Footer Placeholder 3">
            <a:extLst>
              <a:ext uri="{FF2B5EF4-FFF2-40B4-BE49-F238E27FC236}">
                <a16:creationId xmlns:a16="http://schemas.microsoft.com/office/drawing/2014/main" id="{658AD934-2A73-43A4-B59B-E7CA7D5D52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F42AB4-54F6-4F15-81D7-0FCEB5C2C9AF}"/>
              </a:ext>
            </a:extLst>
          </p:cNvPr>
          <p:cNvSpPr>
            <a:spLocks noGrp="1"/>
          </p:cNvSpPr>
          <p:nvPr>
            <p:ph type="sldNum" sz="quarter" idx="12"/>
          </p:nvPr>
        </p:nvSpPr>
        <p:spPr/>
        <p:txBody>
          <a:bodyPr/>
          <a:lstStyle/>
          <a:p>
            <a:fld id="{94ED2A32-5245-48B3-935A-8E702D17AD61}" type="slidenum">
              <a:rPr lang="en-US" smtClean="0"/>
              <a:t>‹#›</a:t>
            </a:fld>
            <a:endParaRPr lang="en-US"/>
          </a:p>
        </p:txBody>
      </p:sp>
    </p:spTree>
    <p:extLst>
      <p:ext uri="{BB962C8B-B14F-4D97-AF65-F5344CB8AC3E}">
        <p14:creationId xmlns:p14="http://schemas.microsoft.com/office/powerpoint/2010/main" val="3886045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125A93-C295-45D3-8D42-CD32EEB1FCD3}"/>
              </a:ext>
            </a:extLst>
          </p:cNvPr>
          <p:cNvSpPr>
            <a:spLocks noGrp="1"/>
          </p:cNvSpPr>
          <p:nvPr>
            <p:ph type="dt" sz="half" idx="10"/>
          </p:nvPr>
        </p:nvSpPr>
        <p:spPr/>
        <p:txBody>
          <a:bodyPr/>
          <a:lstStyle/>
          <a:p>
            <a:fld id="{2DB6AB53-20EE-4E41-A3E9-44C19DC18FA9}" type="datetimeFigureOut">
              <a:rPr lang="en-US" smtClean="0"/>
              <a:t>9/5/2018</a:t>
            </a:fld>
            <a:endParaRPr lang="en-US"/>
          </a:p>
        </p:txBody>
      </p:sp>
      <p:sp>
        <p:nvSpPr>
          <p:cNvPr id="3" name="Footer Placeholder 2">
            <a:extLst>
              <a:ext uri="{FF2B5EF4-FFF2-40B4-BE49-F238E27FC236}">
                <a16:creationId xmlns:a16="http://schemas.microsoft.com/office/drawing/2014/main" id="{52AFBA8E-5465-4FF0-B3FC-6DD27253E2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FCDBE0-8D2A-4A77-A034-816D211AF808}"/>
              </a:ext>
            </a:extLst>
          </p:cNvPr>
          <p:cNvSpPr>
            <a:spLocks noGrp="1"/>
          </p:cNvSpPr>
          <p:nvPr>
            <p:ph type="sldNum" sz="quarter" idx="12"/>
          </p:nvPr>
        </p:nvSpPr>
        <p:spPr/>
        <p:txBody>
          <a:bodyPr/>
          <a:lstStyle/>
          <a:p>
            <a:fld id="{94ED2A32-5245-48B3-935A-8E702D17AD61}" type="slidenum">
              <a:rPr lang="en-US" smtClean="0"/>
              <a:t>‹#›</a:t>
            </a:fld>
            <a:endParaRPr lang="en-US"/>
          </a:p>
        </p:txBody>
      </p:sp>
    </p:spTree>
    <p:extLst>
      <p:ext uri="{BB962C8B-B14F-4D97-AF65-F5344CB8AC3E}">
        <p14:creationId xmlns:p14="http://schemas.microsoft.com/office/powerpoint/2010/main" val="1880626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41AD-CBF3-4A44-B03F-9785949827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F7E501-519F-4BF0-802A-7D29FB3537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BF86A4-30E9-43F9-9A72-943BBEFD51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7A97E4-BEDC-4E5F-AAC4-73347234D533}"/>
              </a:ext>
            </a:extLst>
          </p:cNvPr>
          <p:cNvSpPr>
            <a:spLocks noGrp="1"/>
          </p:cNvSpPr>
          <p:nvPr>
            <p:ph type="dt" sz="half" idx="10"/>
          </p:nvPr>
        </p:nvSpPr>
        <p:spPr/>
        <p:txBody>
          <a:bodyPr/>
          <a:lstStyle/>
          <a:p>
            <a:fld id="{2DB6AB53-20EE-4E41-A3E9-44C19DC18FA9}" type="datetimeFigureOut">
              <a:rPr lang="en-US" smtClean="0"/>
              <a:t>9/5/2018</a:t>
            </a:fld>
            <a:endParaRPr lang="en-US"/>
          </a:p>
        </p:txBody>
      </p:sp>
      <p:sp>
        <p:nvSpPr>
          <p:cNvPr id="6" name="Footer Placeholder 5">
            <a:extLst>
              <a:ext uri="{FF2B5EF4-FFF2-40B4-BE49-F238E27FC236}">
                <a16:creationId xmlns:a16="http://schemas.microsoft.com/office/drawing/2014/main" id="{CA1F06E9-F408-4811-BE5A-FDEF105091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7807BB-E0F3-4570-BBD0-8C0665BC706D}"/>
              </a:ext>
            </a:extLst>
          </p:cNvPr>
          <p:cNvSpPr>
            <a:spLocks noGrp="1"/>
          </p:cNvSpPr>
          <p:nvPr>
            <p:ph type="sldNum" sz="quarter" idx="12"/>
          </p:nvPr>
        </p:nvSpPr>
        <p:spPr/>
        <p:txBody>
          <a:bodyPr/>
          <a:lstStyle/>
          <a:p>
            <a:fld id="{94ED2A32-5245-48B3-935A-8E702D17AD61}" type="slidenum">
              <a:rPr lang="en-US" smtClean="0"/>
              <a:t>‹#›</a:t>
            </a:fld>
            <a:endParaRPr lang="en-US"/>
          </a:p>
        </p:txBody>
      </p:sp>
    </p:spTree>
    <p:extLst>
      <p:ext uri="{BB962C8B-B14F-4D97-AF65-F5344CB8AC3E}">
        <p14:creationId xmlns:p14="http://schemas.microsoft.com/office/powerpoint/2010/main" val="3262042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98484-B397-4164-B89D-9B9232F38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37D9DE-251A-4594-A17A-87B7B4D13C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D7E9EC-0A21-4FA2-B2DB-7AE496610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9041C3-AF24-4A4C-BE33-07504B5AE156}"/>
              </a:ext>
            </a:extLst>
          </p:cNvPr>
          <p:cNvSpPr>
            <a:spLocks noGrp="1"/>
          </p:cNvSpPr>
          <p:nvPr>
            <p:ph type="dt" sz="half" idx="10"/>
          </p:nvPr>
        </p:nvSpPr>
        <p:spPr/>
        <p:txBody>
          <a:bodyPr/>
          <a:lstStyle/>
          <a:p>
            <a:fld id="{2DB6AB53-20EE-4E41-A3E9-44C19DC18FA9}" type="datetimeFigureOut">
              <a:rPr lang="en-US" smtClean="0"/>
              <a:t>9/5/2018</a:t>
            </a:fld>
            <a:endParaRPr lang="en-US"/>
          </a:p>
        </p:txBody>
      </p:sp>
      <p:sp>
        <p:nvSpPr>
          <p:cNvPr id="6" name="Footer Placeholder 5">
            <a:extLst>
              <a:ext uri="{FF2B5EF4-FFF2-40B4-BE49-F238E27FC236}">
                <a16:creationId xmlns:a16="http://schemas.microsoft.com/office/drawing/2014/main" id="{AF309891-264D-454A-AEC0-F7795152CC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4DF32C-0B05-4C2E-BCB6-90836277FE6D}"/>
              </a:ext>
            </a:extLst>
          </p:cNvPr>
          <p:cNvSpPr>
            <a:spLocks noGrp="1"/>
          </p:cNvSpPr>
          <p:nvPr>
            <p:ph type="sldNum" sz="quarter" idx="12"/>
          </p:nvPr>
        </p:nvSpPr>
        <p:spPr/>
        <p:txBody>
          <a:bodyPr/>
          <a:lstStyle/>
          <a:p>
            <a:fld id="{94ED2A32-5245-48B3-935A-8E702D17AD61}" type="slidenum">
              <a:rPr lang="en-US" smtClean="0"/>
              <a:t>‹#›</a:t>
            </a:fld>
            <a:endParaRPr lang="en-US"/>
          </a:p>
        </p:txBody>
      </p:sp>
    </p:spTree>
    <p:extLst>
      <p:ext uri="{BB962C8B-B14F-4D97-AF65-F5344CB8AC3E}">
        <p14:creationId xmlns:p14="http://schemas.microsoft.com/office/powerpoint/2010/main" val="314105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0E3F2C-747A-4DEF-BA32-1A8E8676E4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5D6E73-0C92-4619-B586-94B6C713C2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D563FF-BAF2-4020-B9DB-55E38FDA45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6AB53-20EE-4E41-A3E9-44C19DC18FA9}" type="datetimeFigureOut">
              <a:rPr lang="en-US" smtClean="0"/>
              <a:t>9/5/2018</a:t>
            </a:fld>
            <a:endParaRPr lang="en-US"/>
          </a:p>
        </p:txBody>
      </p:sp>
      <p:sp>
        <p:nvSpPr>
          <p:cNvPr id="5" name="Footer Placeholder 4">
            <a:extLst>
              <a:ext uri="{FF2B5EF4-FFF2-40B4-BE49-F238E27FC236}">
                <a16:creationId xmlns:a16="http://schemas.microsoft.com/office/drawing/2014/main" id="{CE133164-38FE-4414-91D3-9682C0E7CF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E04613-F12F-40C5-85AC-5F62CA1171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ED2A32-5245-48B3-935A-8E702D17AD61}" type="slidenum">
              <a:rPr lang="en-US" smtClean="0"/>
              <a:t>‹#›</a:t>
            </a:fld>
            <a:endParaRPr lang="en-US"/>
          </a:p>
        </p:txBody>
      </p:sp>
    </p:spTree>
    <p:extLst>
      <p:ext uri="{BB962C8B-B14F-4D97-AF65-F5344CB8AC3E}">
        <p14:creationId xmlns:p14="http://schemas.microsoft.com/office/powerpoint/2010/main" val="1372640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mailto:contact@click2cloud.net" TargetMode="External"/><Relationship Id="rId7"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hyperlink" Target="http://www.click2yun.com/" TargetMode="External"/><Relationship Id="rId4" Type="http://schemas.openxmlformats.org/officeDocument/2006/relationships/hyperlink" Target="http://www.click2cloud.com/" TargetMode="External"/><Relationship Id="rId9" Type="http://schemas.openxmlformats.org/officeDocument/2006/relationships/hyperlink" Target="mailto:contact@click2yun.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flipH="1">
            <a:off x="486382" y="0"/>
            <a:ext cx="11705618" cy="5972784"/>
            <a:chOff x="0" y="0"/>
            <a:chExt cx="8536489" cy="4185186"/>
          </a:xfrm>
        </p:grpSpPr>
        <p:pic>
          <p:nvPicPr>
            <p:cNvPr id="32" name="Picture 31" descr="bigstock-Group-Of-Young-People-Stacking-64470934.jpg"/>
            <p:cNvPicPr>
              <a:picLocks noChangeAspect="1"/>
            </p:cNvPicPr>
            <p:nvPr/>
          </p:nvPicPr>
          <p:blipFill>
            <a:blip r:embed="rId3" cstate="print"/>
            <a:stretch>
              <a:fillRect/>
            </a:stretch>
          </p:blipFill>
          <p:spPr>
            <a:xfrm>
              <a:off x="0" y="0"/>
              <a:ext cx="5741438" cy="3992351"/>
            </a:xfrm>
            <a:prstGeom prst="rect">
              <a:avLst/>
            </a:prstGeom>
          </p:spPr>
        </p:pic>
        <p:sp>
          <p:nvSpPr>
            <p:cNvPr id="33" name="Isosceles Triangle 32"/>
            <p:cNvSpPr/>
            <p:nvPr/>
          </p:nvSpPr>
          <p:spPr>
            <a:xfrm>
              <a:off x="2962151" y="1"/>
              <a:ext cx="5574338" cy="418518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Rectangle 16"/>
          <p:cNvSpPr/>
          <p:nvPr/>
        </p:nvSpPr>
        <p:spPr>
          <a:xfrm>
            <a:off x="-8" y="5713824"/>
            <a:ext cx="7261412" cy="1034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4132729" y="5697583"/>
            <a:ext cx="8059271" cy="116041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6203576"/>
            <a:ext cx="7261412" cy="6544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Isosceles Triangle 13"/>
          <p:cNvSpPr/>
          <p:nvPr/>
        </p:nvSpPr>
        <p:spPr>
          <a:xfrm>
            <a:off x="3328554" y="5681343"/>
            <a:ext cx="1711046" cy="1021015"/>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25778" y="2973681"/>
            <a:ext cx="6365462" cy="1055810"/>
          </a:xfrm>
          <a:custGeom>
            <a:avLst/>
            <a:gdLst>
              <a:gd name="connsiteX0" fmla="*/ 0 w 6244619"/>
              <a:gd name="connsiteY0" fmla="*/ 0 h 830997"/>
              <a:gd name="connsiteX1" fmla="*/ 6244619 w 6244619"/>
              <a:gd name="connsiteY1" fmla="*/ 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62019 w 6244619"/>
              <a:gd name="connsiteY1" fmla="*/ 635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12700 h 843697"/>
              <a:gd name="connsiteX1" fmla="*/ 5698519 w 6244619"/>
              <a:gd name="connsiteY1" fmla="*/ 0 h 843697"/>
              <a:gd name="connsiteX2" fmla="*/ 6244619 w 6244619"/>
              <a:gd name="connsiteY2" fmla="*/ 843697 h 843697"/>
              <a:gd name="connsiteX3" fmla="*/ 0 w 6244619"/>
              <a:gd name="connsiteY3" fmla="*/ 843697 h 843697"/>
              <a:gd name="connsiteX4" fmla="*/ 0 w 6244619"/>
              <a:gd name="connsiteY4" fmla="*/ 12700 h 843697"/>
              <a:gd name="connsiteX0" fmla="*/ 0 w 6244619"/>
              <a:gd name="connsiteY0" fmla="*/ 0 h 830997"/>
              <a:gd name="connsiteX1" fmla="*/ 5711219 w 6244619"/>
              <a:gd name="connsiteY1" fmla="*/ 127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11219 w 6244619"/>
              <a:gd name="connsiteY1" fmla="*/ 127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11219 w 6244619"/>
              <a:gd name="connsiteY1" fmla="*/ 127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11219 w 6244619"/>
              <a:gd name="connsiteY1" fmla="*/ 127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11219 w 6244619"/>
              <a:gd name="connsiteY1" fmla="*/ 508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584610 w 6244619"/>
              <a:gd name="connsiteY1" fmla="*/ 508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568735 w 6244619"/>
              <a:gd name="connsiteY1" fmla="*/ 2581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626933 w 6244619"/>
              <a:gd name="connsiteY1" fmla="*/ 2581 h 830997"/>
              <a:gd name="connsiteX2" fmla="*/ 6244619 w 6244619"/>
              <a:gd name="connsiteY2" fmla="*/ 830997 h 830997"/>
              <a:gd name="connsiteX3" fmla="*/ 0 w 6244619"/>
              <a:gd name="connsiteY3" fmla="*/ 830997 h 830997"/>
              <a:gd name="connsiteX4" fmla="*/ 0 w 6244619"/>
              <a:gd name="connsiteY4" fmla="*/ 0 h 830997"/>
              <a:gd name="connsiteX0" fmla="*/ 0 w 6296477"/>
              <a:gd name="connsiteY0" fmla="*/ 0 h 834746"/>
              <a:gd name="connsiteX1" fmla="*/ 5626933 w 6296477"/>
              <a:gd name="connsiteY1" fmla="*/ 2581 h 834746"/>
              <a:gd name="connsiteX2" fmla="*/ 6296477 w 6296477"/>
              <a:gd name="connsiteY2" fmla="*/ 834746 h 834746"/>
              <a:gd name="connsiteX3" fmla="*/ 0 w 6296477"/>
              <a:gd name="connsiteY3" fmla="*/ 830997 h 834746"/>
              <a:gd name="connsiteX4" fmla="*/ 0 w 6296477"/>
              <a:gd name="connsiteY4" fmla="*/ 0 h 834746"/>
              <a:gd name="connsiteX0" fmla="*/ 0 w 6301191"/>
              <a:gd name="connsiteY0" fmla="*/ 0 h 830998"/>
              <a:gd name="connsiteX1" fmla="*/ 5626933 w 6301191"/>
              <a:gd name="connsiteY1" fmla="*/ 2581 h 830998"/>
              <a:gd name="connsiteX2" fmla="*/ 6301191 w 6301191"/>
              <a:gd name="connsiteY2" fmla="*/ 830998 h 830998"/>
              <a:gd name="connsiteX3" fmla="*/ 0 w 6301191"/>
              <a:gd name="connsiteY3" fmla="*/ 830997 h 830998"/>
              <a:gd name="connsiteX4" fmla="*/ 0 w 6301191"/>
              <a:gd name="connsiteY4" fmla="*/ 0 h 830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1191" h="830998">
                <a:moveTo>
                  <a:pt x="0" y="0"/>
                </a:moveTo>
                <a:lnTo>
                  <a:pt x="5626933" y="2581"/>
                </a:lnTo>
                <a:lnTo>
                  <a:pt x="6301191" y="830998"/>
                </a:lnTo>
                <a:lnTo>
                  <a:pt x="0" y="830997"/>
                </a:lnTo>
                <a:lnTo>
                  <a:pt x="0" y="0"/>
                </a:lnTo>
                <a:close/>
              </a:path>
            </a:pathLst>
          </a:custGeom>
          <a:solidFill>
            <a:schemeClr val="tx2">
              <a:lumMod val="20000"/>
              <a:lumOff val="80000"/>
            </a:schemeClr>
          </a:solidFill>
        </p:spPr>
        <p:txBody>
          <a:bodyPr wrap="square" rtlCol="0" anchor="ctr" anchorCtr="0">
            <a:noAutofit/>
          </a:bodyPr>
          <a:lstStyle/>
          <a:p>
            <a:r>
              <a:rPr lang="en-US" sz="2400" dirty="0">
                <a:latin typeface="Segoe UI Light" panose="020B0502040204020203" pitchFamily="34" charset="0"/>
                <a:cs typeface="Segoe UI Light" panose="020B0502040204020203" pitchFamily="34" charset="0"/>
              </a:rPr>
              <a:t>                                 </a:t>
            </a:r>
          </a:p>
        </p:txBody>
      </p:sp>
      <p:sp>
        <p:nvSpPr>
          <p:cNvPr id="20" name="Rectangle 19"/>
          <p:cNvSpPr/>
          <p:nvPr/>
        </p:nvSpPr>
        <p:spPr>
          <a:xfrm>
            <a:off x="1097971" y="6303378"/>
            <a:ext cx="2561778" cy="490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050" dirty="0">
                <a:solidFill>
                  <a:schemeClr val="bg1"/>
                </a:solidFill>
                <a:latin typeface="Segoe UI Light" panose="020B0502040204020203" pitchFamily="34" charset="0"/>
                <a:cs typeface="Segoe UI Light" panose="020B0502040204020203" pitchFamily="34" charset="0"/>
              </a:rPr>
              <a:t>13641, Main St.</a:t>
            </a:r>
          </a:p>
          <a:p>
            <a:r>
              <a:rPr lang="it-IT" sz="1050" dirty="0">
                <a:solidFill>
                  <a:schemeClr val="bg1"/>
                </a:solidFill>
                <a:latin typeface="Segoe UI Light" panose="020B0502040204020203" pitchFamily="34" charset="0"/>
                <a:cs typeface="Segoe UI Light" panose="020B0502040204020203" pitchFamily="34" charset="0"/>
              </a:rPr>
              <a:t>Bellevue, WA 98005, USA.</a:t>
            </a:r>
          </a:p>
          <a:p>
            <a:r>
              <a:rPr lang="en-IN" sz="1050" dirty="0">
                <a:solidFill>
                  <a:schemeClr val="bg1"/>
                </a:solidFill>
                <a:latin typeface="Segoe UI Light" panose="020B0502040204020203" pitchFamily="34" charset="0"/>
                <a:cs typeface="Segoe UI Light" panose="020B0502040204020203" pitchFamily="34" charset="0"/>
              </a:rPr>
              <a:t>pm@click2cloud.net  | + 1 425 749 7495  </a:t>
            </a:r>
          </a:p>
        </p:txBody>
      </p:sp>
      <p:pic>
        <p:nvPicPr>
          <p:cNvPr id="67" name="Picture 4" descr="http://vignette4.wikia.nocookie.net/uncyclopedia/images/a/a5/US_flag.png/revision/latest?cb=2005120900115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157" y="6303378"/>
            <a:ext cx="932591" cy="490776"/>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p:cNvSpPr txBox="1"/>
          <p:nvPr/>
        </p:nvSpPr>
        <p:spPr>
          <a:xfrm>
            <a:off x="3640699" y="6306390"/>
            <a:ext cx="3620705" cy="4847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en-US"/>
            </a:defPPr>
            <a:lvl1pPr>
              <a:defRPr sz="1050">
                <a:solidFill>
                  <a:schemeClr val="bg1"/>
                </a:solidFill>
                <a:latin typeface="Segoe UI Light" panose="020B0502040204020203" pitchFamily="34" charset="0"/>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2"/>
            <a:r>
              <a:rPr lang="en-US" sz="1050" dirty="0">
                <a:latin typeface="Segoe UI Light" panose="020B0502040204020203" pitchFamily="34" charset="0"/>
                <a:cs typeface="Segoe UI Light" panose="020B0502040204020203" pitchFamily="34" charset="0"/>
              </a:rPr>
              <a:t>V-8, Laxmi Nagar, </a:t>
            </a:r>
          </a:p>
          <a:p>
            <a:pPr lvl="2"/>
            <a:r>
              <a:rPr lang="en-US" sz="1050" dirty="0">
                <a:latin typeface="Segoe UI Light" panose="020B0502040204020203" pitchFamily="34" charset="0"/>
                <a:cs typeface="Segoe UI Light" panose="020B0502040204020203" pitchFamily="34" charset="0"/>
              </a:rPr>
              <a:t>Nagpur – 440022</a:t>
            </a:r>
          </a:p>
          <a:p>
            <a:pPr lvl="2"/>
            <a:r>
              <a:rPr lang="en-US" sz="1050" dirty="0">
                <a:solidFill>
                  <a:schemeClr val="bg1"/>
                </a:solidFill>
                <a:latin typeface="Segoe UI Light" panose="020B0502040204020203" pitchFamily="34" charset="0"/>
                <a:cs typeface="Segoe UI Light" panose="020B0502040204020203" pitchFamily="34" charset="0"/>
              </a:rPr>
              <a:t>contact@click2cloud.net | </a:t>
            </a:r>
            <a:r>
              <a:rPr lang="en-US" sz="1050" dirty="0"/>
              <a:t>+91-712-3207999</a:t>
            </a:r>
            <a:endParaRPr lang="en-US" sz="1050" dirty="0">
              <a:latin typeface="Segoe UI Light" panose="020B0502040204020203" pitchFamily="34" charset="0"/>
              <a:cs typeface="Segoe UI Light" panose="020B0502040204020203" pitchFamily="34" charset="0"/>
            </a:endParaRPr>
          </a:p>
        </p:txBody>
      </p:sp>
      <p:pic>
        <p:nvPicPr>
          <p:cNvPr id="70" name="Picture 8" descr="http://www.clker.com/cliparts/J/6/u/w/s/M/flag-of-india-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80763" y="6303379"/>
            <a:ext cx="736164" cy="490776"/>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524536" y="2369110"/>
            <a:ext cx="5455159" cy="338554"/>
          </a:xfrm>
          <a:prstGeom prst="rect">
            <a:avLst/>
          </a:prstGeom>
          <a:noFill/>
        </p:spPr>
        <p:txBody>
          <a:bodyPr wrap="square" rtlCol="0">
            <a:spAutoFit/>
          </a:bodyPr>
          <a:lstStyle/>
          <a:p>
            <a:r>
              <a:rPr lang="en-US" sz="1600" dirty="0">
                <a:latin typeface="Segoe UI Light" panose="020B0502040204020203" pitchFamily="34" charset="0"/>
                <a:cs typeface="Segoe UI Light" panose="020B0502040204020203" pitchFamily="34" charset="0"/>
              </a:rPr>
              <a:t>Cloud Migration Technology Company</a:t>
            </a:r>
          </a:p>
        </p:txBody>
      </p:sp>
      <p:pic>
        <p:nvPicPr>
          <p:cNvPr id="47" name="Picture 2" descr="C:\Users\nilesh.nagose\Desktop\Click2Cloud\Logo\Final Logo\click2cloud-logo-lightBG-250x20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9102" y="1444799"/>
            <a:ext cx="984934" cy="78794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9679EE0-AA30-4E0F-AA16-E7E55BAC978A}"/>
              </a:ext>
            </a:extLst>
          </p:cNvPr>
          <p:cNvSpPr txBox="1"/>
          <p:nvPr/>
        </p:nvSpPr>
        <p:spPr>
          <a:xfrm>
            <a:off x="8175804" y="6291148"/>
            <a:ext cx="276636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en-US"/>
            </a:defPPr>
            <a:lvl1pPr>
              <a:defRPr sz="1050">
                <a:solidFill>
                  <a:schemeClr val="bg1"/>
                </a:solidFill>
                <a:latin typeface="Segoe UI Light" panose="020B0502040204020203" pitchFamily="34" charset="0"/>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F2, Beijing Silver Tower, No.2 East 3rd Ring North </a:t>
            </a:r>
            <a:r>
              <a:rPr lang="en-US" dirty="0">
                <a:solidFill>
                  <a:schemeClr val="lt1"/>
                </a:solidFill>
              </a:rPr>
              <a:t>Road. Chao yang District., Beijing</a:t>
            </a:r>
          </a:p>
          <a:p>
            <a:r>
              <a:rPr lang="en-US" dirty="0"/>
              <a:t>contact@click2cloud.net | </a:t>
            </a:r>
            <a:r>
              <a:rPr lang="en-US" dirty="0">
                <a:solidFill>
                  <a:schemeClr val="lt1"/>
                </a:solidFill>
              </a:rPr>
              <a:t>+010-64126268</a:t>
            </a:r>
          </a:p>
          <a:p>
            <a:endParaRPr lang="en-US" dirty="0"/>
          </a:p>
        </p:txBody>
      </p:sp>
      <p:pic>
        <p:nvPicPr>
          <p:cNvPr id="27" name="Picture 2" descr="Image result for china flag image">
            <a:extLst>
              <a:ext uri="{FF2B5EF4-FFF2-40B4-BE49-F238E27FC236}">
                <a16:creationId xmlns:a16="http://schemas.microsoft.com/office/drawing/2014/main" id="{A6C7E7D2-C1FF-405A-B4D0-EC992E1887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0389" y="6307079"/>
            <a:ext cx="726090" cy="4840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83B9B2E-9F6D-43D6-B18B-A6E110CB6FA8}"/>
              </a:ext>
            </a:extLst>
          </p:cNvPr>
          <p:cNvSpPr txBox="1"/>
          <p:nvPr/>
        </p:nvSpPr>
        <p:spPr>
          <a:xfrm>
            <a:off x="668316" y="3212606"/>
            <a:ext cx="5320476" cy="523220"/>
          </a:xfrm>
          <a:prstGeom prst="rect">
            <a:avLst/>
          </a:prstGeom>
          <a:noFill/>
        </p:spPr>
        <p:txBody>
          <a:bodyPr wrap="square" rtlCol="0">
            <a:spAutoFit/>
          </a:bodyPr>
          <a:lstStyle/>
          <a:p>
            <a:r>
              <a:rPr lang="en-US" sz="2800" b="1" dirty="0">
                <a:solidFill>
                  <a:schemeClr val="accent1">
                    <a:lumMod val="75000"/>
                  </a:schemeClr>
                </a:solidFill>
                <a:latin typeface="+mj-lt"/>
              </a:rPr>
              <a:t>C2C Cloud Brain</a:t>
            </a:r>
          </a:p>
        </p:txBody>
      </p:sp>
    </p:spTree>
    <p:extLst>
      <p:ext uri="{BB962C8B-B14F-4D97-AF65-F5344CB8AC3E}">
        <p14:creationId xmlns:p14="http://schemas.microsoft.com/office/powerpoint/2010/main" val="3339640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588E226-74D2-401F-9FF4-DFF90ECEE000}"/>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 Monitoring – &gt; Reports – &gt; Cost Comparison  </a:t>
            </a:r>
            <a:endParaRPr lang="en-US" sz="3200" b="1" dirty="0">
              <a:solidFill>
                <a:schemeClr val="accent1">
                  <a:lumMod val="75000"/>
                </a:schemeClr>
              </a:solidFill>
            </a:endParaRPr>
          </a:p>
        </p:txBody>
      </p:sp>
      <p:pic>
        <p:nvPicPr>
          <p:cNvPr id="9" name="Picture 2" descr="C:\Users\nilesh.nagose\Desktop\Click2Cloud\Logo\Final Logo\click2cloud-logo-lightBG-250x200.png">
            <a:extLst>
              <a:ext uri="{FF2B5EF4-FFF2-40B4-BE49-F238E27FC236}">
                <a16:creationId xmlns:a16="http://schemas.microsoft.com/office/drawing/2014/main" id="{E8533E5D-5062-48B8-8A47-5D075473D9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995BCE25-D0C1-4A11-932D-C751CDBE563E}"/>
              </a:ext>
            </a:extLst>
          </p:cNvPr>
          <p:cNvSpPr/>
          <p:nvPr/>
        </p:nvSpPr>
        <p:spPr>
          <a:xfrm>
            <a:off x="754912" y="1127051"/>
            <a:ext cx="10675088" cy="5199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generated with very high confidence">
            <a:extLst>
              <a:ext uri="{FF2B5EF4-FFF2-40B4-BE49-F238E27FC236}">
                <a16:creationId xmlns:a16="http://schemas.microsoft.com/office/drawing/2014/main" id="{31BBE8F5-DB64-4F47-82E8-CE80BBEEE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5213"/>
            <a:ext cx="12192000" cy="5920740"/>
          </a:xfrm>
          <a:prstGeom prst="rect">
            <a:avLst/>
          </a:prstGeom>
        </p:spPr>
      </p:pic>
    </p:spTree>
    <p:extLst>
      <p:ext uri="{BB962C8B-B14F-4D97-AF65-F5344CB8AC3E}">
        <p14:creationId xmlns:p14="http://schemas.microsoft.com/office/powerpoint/2010/main" val="281170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6DCD35E-A7DE-49C8-AE2C-505BA6731D7A}"/>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Monitoring – &gt; Reports – &gt; Cost Comparison</a:t>
            </a:r>
            <a:endParaRPr lang="en-US" sz="3200" b="1" dirty="0">
              <a:solidFill>
                <a:schemeClr val="accent1">
                  <a:lumMod val="75000"/>
                </a:schemeClr>
              </a:solidFill>
            </a:endParaRPr>
          </a:p>
        </p:txBody>
      </p:sp>
      <p:pic>
        <p:nvPicPr>
          <p:cNvPr id="9" name="Picture 2" descr="C:\Users\nilesh.nagose\Desktop\Click2Cloud\Logo\Final Logo\click2cloud-logo-lightBG-250x200.png">
            <a:extLst>
              <a:ext uri="{FF2B5EF4-FFF2-40B4-BE49-F238E27FC236}">
                <a16:creationId xmlns:a16="http://schemas.microsoft.com/office/drawing/2014/main" id="{87366B44-80E4-4B9B-93BD-51506003141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screenshot of a cell phone&#10;&#10;Description generated with very high confidence">
            <a:extLst>
              <a:ext uri="{FF2B5EF4-FFF2-40B4-BE49-F238E27FC236}">
                <a16:creationId xmlns:a16="http://schemas.microsoft.com/office/drawing/2014/main" id="{4AFC249C-E2C2-49DD-9D6D-EF134D57B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6450"/>
            <a:ext cx="12192000" cy="5920740"/>
          </a:xfrm>
          <a:prstGeom prst="rect">
            <a:avLst/>
          </a:prstGeom>
        </p:spPr>
      </p:pic>
    </p:spTree>
    <p:extLst>
      <p:ext uri="{BB962C8B-B14F-4D97-AF65-F5344CB8AC3E}">
        <p14:creationId xmlns:p14="http://schemas.microsoft.com/office/powerpoint/2010/main" val="390276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CD420E9-C678-4FD5-8033-1B2A8176B32A}"/>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Monitoring – &gt; Reports – &gt; Cost Comparison</a:t>
            </a:r>
            <a:endParaRPr lang="en-US" sz="3200" b="1" dirty="0">
              <a:solidFill>
                <a:schemeClr val="accent1">
                  <a:lumMod val="75000"/>
                </a:schemeClr>
              </a:solidFill>
            </a:endParaRPr>
          </a:p>
        </p:txBody>
      </p:sp>
      <p:pic>
        <p:nvPicPr>
          <p:cNvPr id="9" name="Picture 2" descr="C:\Users\nilesh.nagose\Desktop\Click2Cloud\Logo\Final Logo\click2cloud-logo-lightBG-250x200.png">
            <a:extLst>
              <a:ext uri="{FF2B5EF4-FFF2-40B4-BE49-F238E27FC236}">
                <a16:creationId xmlns:a16="http://schemas.microsoft.com/office/drawing/2014/main" id="{5256EA6D-300C-494D-A586-644111D4F85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AF149B0-5B7D-49B0-9EC5-148BE5ADBB2F}"/>
              </a:ext>
            </a:extLst>
          </p:cNvPr>
          <p:cNvSpPr/>
          <p:nvPr/>
        </p:nvSpPr>
        <p:spPr>
          <a:xfrm>
            <a:off x="754912" y="1127051"/>
            <a:ext cx="10675088" cy="5199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generated with very high confidence">
            <a:extLst>
              <a:ext uri="{FF2B5EF4-FFF2-40B4-BE49-F238E27FC236}">
                <a16:creationId xmlns:a16="http://schemas.microsoft.com/office/drawing/2014/main" id="{2DCFF5D6-DD64-4E10-8841-0BB86053F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5204"/>
            <a:ext cx="12192000" cy="5920740"/>
          </a:xfrm>
          <a:prstGeom prst="rect">
            <a:avLst/>
          </a:prstGeom>
        </p:spPr>
      </p:pic>
    </p:spTree>
    <p:extLst>
      <p:ext uri="{BB962C8B-B14F-4D97-AF65-F5344CB8AC3E}">
        <p14:creationId xmlns:p14="http://schemas.microsoft.com/office/powerpoint/2010/main" val="139993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2F32AF7-B841-4879-B5BD-9013F1CEFC91}"/>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Monitoring – &gt; Reports – &gt; Cost Comparison</a:t>
            </a:r>
            <a:endParaRPr lang="en-US" sz="3200" b="1" dirty="0">
              <a:solidFill>
                <a:schemeClr val="accent1">
                  <a:lumMod val="75000"/>
                </a:schemeClr>
              </a:solidFill>
            </a:endParaRPr>
          </a:p>
        </p:txBody>
      </p:sp>
      <p:pic>
        <p:nvPicPr>
          <p:cNvPr id="9" name="Picture 2" descr="C:\Users\nilesh.nagose\Desktop\Click2Cloud\Logo\Final Logo\click2cloud-logo-lightBG-250x200.png">
            <a:extLst>
              <a:ext uri="{FF2B5EF4-FFF2-40B4-BE49-F238E27FC236}">
                <a16:creationId xmlns:a16="http://schemas.microsoft.com/office/drawing/2014/main" id="{D20C6160-E479-49C0-921E-0D0ADB07B0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70D0C2D-E14B-4132-ADF3-2C1AA52013B4}"/>
              </a:ext>
            </a:extLst>
          </p:cNvPr>
          <p:cNvSpPr/>
          <p:nvPr/>
        </p:nvSpPr>
        <p:spPr>
          <a:xfrm>
            <a:off x="754912" y="1127051"/>
            <a:ext cx="10675088" cy="5199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generated with very high confidence">
            <a:extLst>
              <a:ext uri="{FF2B5EF4-FFF2-40B4-BE49-F238E27FC236}">
                <a16:creationId xmlns:a16="http://schemas.microsoft.com/office/drawing/2014/main" id="{23F56AF7-43AB-4866-95F4-D69FF91D26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5206"/>
            <a:ext cx="12192000" cy="5920740"/>
          </a:xfrm>
          <a:prstGeom prst="rect">
            <a:avLst/>
          </a:prstGeom>
        </p:spPr>
      </p:pic>
    </p:spTree>
    <p:extLst>
      <p:ext uri="{BB962C8B-B14F-4D97-AF65-F5344CB8AC3E}">
        <p14:creationId xmlns:p14="http://schemas.microsoft.com/office/powerpoint/2010/main" val="60012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2F32AF7-B841-4879-B5BD-9013F1CEFC91}"/>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Monitoring – &gt; Reports – &gt; Trend Analysis</a:t>
            </a:r>
            <a:endParaRPr lang="en-US" sz="3200" b="1" dirty="0">
              <a:solidFill>
                <a:schemeClr val="accent1">
                  <a:lumMod val="75000"/>
                </a:schemeClr>
              </a:solidFill>
            </a:endParaRPr>
          </a:p>
        </p:txBody>
      </p:sp>
      <p:pic>
        <p:nvPicPr>
          <p:cNvPr id="9" name="Picture 2" descr="C:\Users\nilesh.nagose\Desktop\Click2Cloud\Logo\Final Logo\click2cloud-logo-lightBG-250x200.png">
            <a:extLst>
              <a:ext uri="{FF2B5EF4-FFF2-40B4-BE49-F238E27FC236}">
                <a16:creationId xmlns:a16="http://schemas.microsoft.com/office/drawing/2014/main" id="{D20C6160-E479-49C0-921E-0D0ADB07B0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70D0C2D-E14B-4132-ADF3-2C1AA52013B4}"/>
              </a:ext>
            </a:extLst>
          </p:cNvPr>
          <p:cNvSpPr/>
          <p:nvPr/>
        </p:nvSpPr>
        <p:spPr>
          <a:xfrm>
            <a:off x="754912" y="1127051"/>
            <a:ext cx="10675088" cy="5199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social media post&#10;&#10;Description generated with very high confidence">
            <a:extLst>
              <a:ext uri="{FF2B5EF4-FFF2-40B4-BE49-F238E27FC236}">
                <a16:creationId xmlns:a16="http://schemas.microsoft.com/office/drawing/2014/main" id="{3E8FC4CA-64E3-4003-9A21-8E826D400F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5200"/>
            <a:ext cx="12192000" cy="5920740"/>
          </a:xfrm>
          <a:prstGeom prst="rect">
            <a:avLst/>
          </a:prstGeom>
        </p:spPr>
      </p:pic>
    </p:spTree>
    <p:extLst>
      <p:ext uri="{BB962C8B-B14F-4D97-AF65-F5344CB8AC3E}">
        <p14:creationId xmlns:p14="http://schemas.microsoft.com/office/powerpoint/2010/main" val="3307458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2F32AF7-B841-4879-B5BD-9013F1CEFC91}"/>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Monitoring – &gt; Reports – &gt; Trend Analysis</a:t>
            </a:r>
            <a:endParaRPr lang="en-US" sz="3200" b="1" dirty="0">
              <a:solidFill>
                <a:schemeClr val="accent1">
                  <a:lumMod val="75000"/>
                </a:schemeClr>
              </a:solidFill>
            </a:endParaRPr>
          </a:p>
        </p:txBody>
      </p:sp>
      <p:pic>
        <p:nvPicPr>
          <p:cNvPr id="9" name="Picture 2" descr="C:\Users\nilesh.nagose\Desktop\Click2Cloud\Logo\Final Logo\click2cloud-logo-lightBG-250x200.png">
            <a:extLst>
              <a:ext uri="{FF2B5EF4-FFF2-40B4-BE49-F238E27FC236}">
                <a16:creationId xmlns:a16="http://schemas.microsoft.com/office/drawing/2014/main" id="{D20C6160-E479-49C0-921E-0D0ADB07B0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70D0C2D-E14B-4132-ADF3-2C1AA52013B4}"/>
              </a:ext>
            </a:extLst>
          </p:cNvPr>
          <p:cNvSpPr/>
          <p:nvPr/>
        </p:nvSpPr>
        <p:spPr>
          <a:xfrm>
            <a:off x="754912" y="1127051"/>
            <a:ext cx="10675088" cy="5199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social media post&#10;&#10;Description generated with very high confidence">
            <a:extLst>
              <a:ext uri="{FF2B5EF4-FFF2-40B4-BE49-F238E27FC236}">
                <a16:creationId xmlns:a16="http://schemas.microsoft.com/office/drawing/2014/main" id="{7D16BAC0-FCA8-4DDE-9C9E-8E7892795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5202"/>
            <a:ext cx="12192000" cy="5920740"/>
          </a:xfrm>
          <a:prstGeom prst="rect">
            <a:avLst/>
          </a:prstGeom>
        </p:spPr>
      </p:pic>
    </p:spTree>
    <p:extLst>
      <p:ext uri="{BB962C8B-B14F-4D97-AF65-F5344CB8AC3E}">
        <p14:creationId xmlns:p14="http://schemas.microsoft.com/office/powerpoint/2010/main" val="59367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2F32AF7-B841-4879-B5BD-9013F1CEFC91}"/>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Compare – &gt; Dashboard</a:t>
            </a:r>
            <a:endParaRPr lang="en-US" sz="3200" b="1" dirty="0">
              <a:solidFill>
                <a:schemeClr val="accent1">
                  <a:lumMod val="75000"/>
                </a:schemeClr>
              </a:solidFill>
            </a:endParaRPr>
          </a:p>
        </p:txBody>
      </p:sp>
      <p:pic>
        <p:nvPicPr>
          <p:cNvPr id="9" name="Picture 2" descr="C:\Users\nilesh.nagose\Desktop\Click2Cloud\Logo\Final Logo\click2cloud-logo-lightBG-250x200.png">
            <a:extLst>
              <a:ext uri="{FF2B5EF4-FFF2-40B4-BE49-F238E27FC236}">
                <a16:creationId xmlns:a16="http://schemas.microsoft.com/office/drawing/2014/main" id="{D20C6160-E479-49C0-921E-0D0ADB07B0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screenshot of a cell phone&#10;&#10;Description generated with very high confidence">
            <a:extLst>
              <a:ext uri="{FF2B5EF4-FFF2-40B4-BE49-F238E27FC236}">
                <a16:creationId xmlns:a16="http://schemas.microsoft.com/office/drawing/2014/main" id="{577A5657-559C-4CA3-9F29-9DB8B9F6C7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6442"/>
            <a:ext cx="12192000" cy="5920740"/>
          </a:xfrm>
          <a:prstGeom prst="rect">
            <a:avLst/>
          </a:prstGeom>
        </p:spPr>
      </p:pic>
    </p:spTree>
    <p:extLst>
      <p:ext uri="{BB962C8B-B14F-4D97-AF65-F5344CB8AC3E}">
        <p14:creationId xmlns:p14="http://schemas.microsoft.com/office/powerpoint/2010/main" val="71158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2F32AF7-B841-4879-B5BD-9013F1CEFC91}"/>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Compare – &gt; Cost Calculator</a:t>
            </a:r>
            <a:endParaRPr lang="en-US" sz="3200" b="1" dirty="0">
              <a:solidFill>
                <a:schemeClr val="accent1">
                  <a:lumMod val="75000"/>
                </a:schemeClr>
              </a:solidFill>
            </a:endParaRPr>
          </a:p>
        </p:txBody>
      </p:sp>
      <p:pic>
        <p:nvPicPr>
          <p:cNvPr id="9" name="Picture 2" descr="C:\Users\nilesh.nagose\Desktop\Click2Cloud\Logo\Final Logo\click2cloud-logo-lightBG-250x200.png">
            <a:extLst>
              <a:ext uri="{FF2B5EF4-FFF2-40B4-BE49-F238E27FC236}">
                <a16:creationId xmlns:a16="http://schemas.microsoft.com/office/drawing/2014/main" id="{D20C6160-E479-49C0-921E-0D0ADB07B0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70D0C2D-E14B-4132-ADF3-2C1AA52013B4}"/>
              </a:ext>
            </a:extLst>
          </p:cNvPr>
          <p:cNvSpPr/>
          <p:nvPr/>
        </p:nvSpPr>
        <p:spPr>
          <a:xfrm>
            <a:off x="754912" y="1127051"/>
            <a:ext cx="10675088" cy="5199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generated with very high confidence">
            <a:extLst>
              <a:ext uri="{FF2B5EF4-FFF2-40B4-BE49-F238E27FC236}">
                <a16:creationId xmlns:a16="http://schemas.microsoft.com/office/drawing/2014/main" id="{239B3FF3-9AC0-4459-8DB6-4B97FBED6B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5202"/>
            <a:ext cx="12192000" cy="5920740"/>
          </a:xfrm>
          <a:prstGeom prst="rect">
            <a:avLst/>
          </a:prstGeom>
        </p:spPr>
      </p:pic>
    </p:spTree>
    <p:extLst>
      <p:ext uri="{BB962C8B-B14F-4D97-AF65-F5344CB8AC3E}">
        <p14:creationId xmlns:p14="http://schemas.microsoft.com/office/powerpoint/2010/main" val="14346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2F32AF7-B841-4879-B5BD-9013F1CEFC91}"/>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Compare – &gt; Services</a:t>
            </a:r>
            <a:endParaRPr lang="en-US" sz="3200" b="1" dirty="0">
              <a:solidFill>
                <a:schemeClr val="accent1">
                  <a:lumMod val="75000"/>
                </a:schemeClr>
              </a:solidFill>
            </a:endParaRPr>
          </a:p>
        </p:txBody>
      </p:sp>
      <p:pic>
        <p:nvPicPr>
          <p:cNvPr id="9" name="Picture 2" descr="C:\Users\nilesh.nagose\Desktop\Click2Cloud\Logo\Final Logo\click2cloud-logo-lightBG-250x200.png">
            <a:extLst>
              <a:ext uri="{FF2B5EF4-FFF2-40B4-BE49-F238E27FC236}">
                <a16:creationId xmlns:a16="http://schemas.microsoft.com/office/drawing/2014/main" id="{D20C6160-E479-49C0-921E-0D0ADB07B0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70D0C2D-E14B-4132-ADF3-2C1AA52013B4}"/>
              </a:ext>
            </a:extLst>
          </p:cNvPr>
          <p:cNvSpPr/>
          <p:nvPr/>
        </p:nvSpPr>
        <p:spPr>
          <a:xfrm>
            <a:off x="754912" y="1127051"/>
            <a:ext cx="10675088" cy="5199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generated with very high confidence">
            <a:extLst>
              <a:ext uri="{FF2B5EF4-FFF2-40B4-BE49-F238E27FC236}">
                <a16:creationId xmlns:a16="http://schemas.microsoft.com/office/drawing/2014/main" id="{4061F36A-88D5-4596-BD7F-0ED39B529A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5192"/>
            <a:ext cx="12192000" cy="5920740"/>
          </a:xfrm>
          <a:prstGeom prst="rect">
            <a:avLst/>
          </a:prstGeom>
        </p:spPr>
      </p:pic>
    </p:spTree>
    <p:extLst>
      <p:ext uri="{BB962C8B-B14F-4D97-AF65-F5344CB8AC3E}">
        <p14:creationId xmlns:p14="http://schemas.microsoft.com/office/powerpoint/2010/main" val="3640456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2F32AF7-B841-4879-B5BD-9013F1CEFC91}"/>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Compare – &gt; Reporting</a:t>
            </a:r>
            <a:endParaRPr lang="en-US" sz="3200" b="1" dirty="0">
              <a:solidFill>
                <a:schemeClr val="accent1">
                  <a:lumMod val="75000"/>
                </a:schemeClr>
              </a:solidFill>
            </a:endParaRPr>
          </a:p>
        </p:txBody>
      </p:sp>
      <p:pic>
        <p:nvPicPr>
          <p:cNvPr id="9" name="Picture 2" descr="C:\Users\nilesh.nagose\Desktop\Click2Cloud\Logo\Final Logo\click2cloud-logo-lightBG-250x200.png">
            <a:extLst>
              <a:ext uri="{FF2B5EF4-FFF2-40B4-BE49-F238E27FC236}">
                <a16:creationId xmlns:a16="http://schemas.microsoft.com/office/drawing/2014/main" id="{D20C6160-E479-49C0-921E-0D0ADB07B0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70D0C2D-E14B-4132-ADF3-2C1AA52013B4}"/>
              </a:ext>
            </a:extLst>
          </p:cNvPr>
          <p:cNvSpPr/>
          <p:nvPr/>
        </p:nvSpPr>
        <p:spPr>
          <a:xfrm>
            <a:off x="754912" y="1127051"/>
            <a:ext cx="10675088" cy="5199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generated with very high confidence">
            <a:extLst>
              <a:ext uri="{FF2B5EF4-FFF2-40B4-BE49-F238E27FC236}">
                <a16:creationId xmlns:a16="http://schemas.microsoft.com/office/drawing/2014/main" id="{4D774E5C-73E2-40ED-8F35-7DFE0D505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1033"/>
            <a:ext cx="12192000" cy="6041502"/>
          </a:xfrm>
          <a:prstGeom prst="rect">
            <a:avLst/>
          </a:prstGeom>
        </p:spPr>
      </p:pic>
    </p:spTree>
    <p:extLst>
      <p:ext uri="{BB962C8B-B14F-4D97-AF65-F5344CB8AC3E}">
        <p14:creationId xmlns:p14="http://schemas.microsoft.com/office/powerpoint/2010/main" val="53216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1">
            <a:extLst>
              <a:ext uri="{FF2B5EF4-FFF2-40B4-BE49-F238E27FC236}">
                <a16:creationId xmlns:a16="http://schemas.microsoft.com/office/drawing/2014/main" id="{B0B55ABE-24F8-47FD-8581-404EF27B5475}"/>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Website Landing Page</a:t>
            </a:r>
            <a:endParaRPr lang="en-US" sz="3200" b="1" dirty="0">
              <a:solidFill>
                <a:schemeClr val="accent1">
                  <a:lumMod val="75000"/>
                </a:schemeClr>
              </a:solidFill>
            </a:endParaRPr>
          </a:p>
        </p:txBody>
      </p:sp>
      <p:pic>
        <p:nvPicPr>
          <p:cNvPr id="81" name="Picture 2" descr="C:\Users\nilesh.nagose\Desktop\Click2Cloud\Logo\Final Logo\click2cloud-logo-lightBG-250x200.png">
            <a:extLst>
              <a:ext uri="{FF2B5EF4-FFF2-40B4-BE49-F238E27FC236}">
                <a16:creationId xmlns:a16="http://schemas.microsoft.com/office/drawing/2014/main" id="{B7EF1B73-9C2F-4E3A-8331-58B1A88744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screenshot of a cell phone&#10;&#10;Description generated with very high confidence">
            <a:extLst>
              <a:ext uri="{FF2B5EF4-FFF2-40B4-BE49-F238E27FC236}">
                <a16:creationId xmlns:a16="http://schemas.microsoft.com/office/drawing/2014/main" id="{CE054440-06AD-40BC-BB5A-03CF241E5E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8826"/>
            <a:ext cx="12192000" cy="6012180"/>
          </a:xfrm>
          <a:prstGeom prst="rect">
            <a:avLst/>
          </a:prstGeom>
        </p:spPr>
      </p:pic>
    </p:spTree>
    <p:extLst>
      <p:ext uri="{BB962C8B-B14F-4D97-AF65-F5344CB8AC3E}">
        <p14:creationId xmlns:p14="http://schemas.microsoft.com/office/powerpoint/2010/main" val="3738249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361813" y="1467049"/>
            <a:ext cx="11132736" cy="843766"/>
          </a:xfrm>
          <a:prstGeom prst="rect">
            <a:avLst/>
          </a:prstGeom>
          <a:noFill/>
        </p:spPr>
        <p:txBody>
          <a:bodyPr wrap="square" tIns="91427" bIns="91427" rtlCol="0">
            <a:spAutoFit/>
          </a:bodyPr>
          <a:lstStyle/>
          <a:p>
            <a:r>
              <a:rPr lang="en-US" sz="1400" dirty="0">
                <a:latin typeface="Segoe UI Light" panose="020B0502040204020203" pitchFamily="34" charset="0"/>
                <a:cs typeface="Segoe UI Light" panose="020B0502040204020203" pitchFamily="34" charset="0"/>
              </a:rPr>
              <a:t>At Click2Cloud Inc., we care about your growth. We combine the most suitable technologies with intellect and expertise to help customers meet their swiftly changing needs of global business models and dynamic requirements for sophisticated technology solutions to meet their business requirements.</a:t>
            </a:r>
            <a:endParaRPr lang="en-US" sz="1400" dirty="0">
              <a:solidFill>
                <a:schemeClr val="tx1">
                  <a:lumMod val="85000"/>
                  <a:lumOff val="15000"/>
                </a:schemeClr>
              </a:solidFill>
              <a:latin typeface="Segoe UI Light" panose="020B0502040204020203" pitchFamily="34" charset="0"/>
              <a:cs typeface="Segoe UI Light" panose="020B0502040204020203" pitchFamily="34" charset="0"/>
            </a:endParaRPr>
          </a:p>
        </p:txBody>
      </p:sp>
      <p:sp>
        <p:nvSpPr>
          <p:cNvPr id="18" name="TextBox 17"/>
          <p:cNvSpPr txBox="1"/>
          <p:nvPr/>
        </p:nvSpPr>
        <p:spPr>
          <a:xfrm>
            <a:off x="370600" y="3165245"/>
            <a:ext cx="3708445" cy="1813878"/>
          </a:xfrm>
          <a:prstGeom prst="rect">
            <a:avLst/>
          </a:prstGeom>
          <a:noFill/>
        </p:spPr>
        <p:txBody>
          <a:bodyPr wrap="square" lIns="0" rIns="274281" rtlCol="0">
            <a:spAutoFit/>
          </a:bodyPr>
          <a:lstStyle/>
          <a:p>
            <a:pPr lvl="2" algn="r"/>
            <a:endParaRPr lang="en-US" sz="1400" dirty="0">
              <a:latin typeface="Segoe UI Light" panose="020B0502040204020203" pitchFamily="34" charset="0"/>
              <a:cs typeface="Segoe UI Light" panose="020B0502040204020203" pitchFamily="34" charset="0"/>
            </a:endParaRPr>
          </a:p>
          <a:p>
            <a:pPr lvl="2" algn="r"/>
            <a:r>
              <a:rPr lang="it-IT" sz="1400" dirty="0">
                <a:latin typeface="Segoe UI Light" panose="020B0502040204020203" pitchFamily="34" charset="0"/>
                <a:cs typeface="Segoe UI Light" panose="020B0502040204020203" pitchFamily="34" charset="0"/>
              </a:rPr>
              <a:t>2549 152nd NE Ave, Redmond 98052, WA USA</a:t>
            </a:r>
            <a:endParaRPr lang="en-US" sz="1400" dirty="0">
              <a:latin typeface="Segoe UI Light" panose="020B0502040204020203" pitchFamily="34" charset="0"/>
              <a:cs typeface="Segoe UI Light" panose="020B0502040204020203" pitchFamily="34" charset="0"/>
            </a:endParaRPr>
          </a:p>
          <a:p>
            <a:pPr lvl="2" algn="r"/>
            <a:endParaRPr lang="en-US" sz="1400" dirty="0">
              <a:latin typeface="Segoe UI Light" panose="020B0502040204020203" pitchFamily="34" charset="0"/>
              <a:cs typeface="Segoe UI Light" panose="020B0502040204020203" pitchFamily="34" charset="0"/>
            </a:endParaRPr>
          </a:p>
          <a:p>
            <a:pPr lvl="2" algn="r"/>
            <a:r>
              <a:rPr lang="en-US" sz="1400" dirty="0">
                <a:solidFill>
                  <a:srgbClr val="FF0000"/>
                </a:solidFill>
                <a:latin typeface="Segoe UI Light" panose="020B0502040204020203" pitchFamily="34" charset="0"/>
                <a:cs typeface="Segoe UI Light" panose="020B0502040204020203" pitchFamily="34" charset="0"/>
              </a:rPr>
              <a:t>Phone</a:t>
            </a:r>
            <a:r>
              <a:rPr lang="en-US" sz="1400" dirty="0">
                <a:latin typeface="Segoe UI Light" panose="020B0502040204020203" pitchFamily="34" charset="0"/>
                <a:cs typeface="Segoe UI Light" panose="020B0502040204020203" pitchFamily="34" charset="0"/>
              </a:rPr>
              <a:t>: +1-425-748-9666</a:t>
            </a:r>
          </a:p>
          <a:p>
            <a:pPr lvl="2" algn="r"/>
            <a:r>
              <a:rPr lang="en-US" sz="1400" dirty="0">
                <a:solidFill>
                  <a:srgbClr val="FF0000"/>
                </a:solidFill>
                <a:latin typeface="Segoe UI Light" panose="020B0502040204020203" pitchFamily="34" charset="0"/>
                <a:cs typeface="Segoe UI Light" panose="020B0502040204020203" pitchFamily="34" charset="0"/>
              </a:rPr>
              <a:t>Email</a:t>
            </a:r>
            <a:r>
              <a:rPr lang="en-US" sz="1400" dirty="0">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hlinkClick r:id="rId3"/>
              </a:rPr>
              <a:t>contact@click2cloud.net</a:t>
            </a:r>
            <a:r>
              <a:rPr lang="en-US" sz="1400" dirty="0">
                <a:latin typeface="Segoe UI Light" panose="020B0502040204020203" pitchFamily="34" charset="0"/>
                <a:cs typeface="Segoe UI Light" panose="020B0502040204020203" pitchFamily="34" charset="0"/>
              </a:rPr>
              <a:t> </a:t>
            </a:r>
          </a:p>
          <a:p>
            <a:pPr lvl="2" algn="r"/>
            <a:r>
              <a:rPr lang="en-US" sz="1400" dirty="0">
                <a:solidFill>
                  <a:srgbClr val="FF0000"/>
                </a:solidFill>
                <a:latin typeface="Segoe UI Light" panose="020B0502040204020203" pitchFamily="34" charset="0"/>
                <a:cs typeface="Segoe UI Light" panose="020B0502040204020203" pitchFamily="34" charset="0"/>
              </a:rPr>
              <a:t>Website</a:t>
            </a:r>
            <a:r>
              <a:rPr lang="en-US" sz="1400" dirty="0">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hlinkClick r:id="rId4"/>
              </a:rPr>
              <a:t>www.click2cloud.com</a:t>
            </a:r>
            <a:r>
              <a:rPr lang="en-US" sz="1400" dirty="0">
                <a:latin typeface="Segoe UI Light" panose="020B0502040204020203" pitchFamily="34" charset="0"/>
                <a:cs typeface="Segoe UI Light" panose="020B0502040204020203" pitchFamily="34" charset="0"/>
              </a:rPr>
              <a:t>  </a:t>
            </a:r>
          </a:p>
          <a:p>
            <a:pPr lvl="2" algn="r"/>
            <a:endParaRPr lang="en-US" sz="1400" dirty="0">
              <a:latin typeface="Segoe UI Light" panose="020B0502040204020203" pitchFamily="34" charset="0"/>
              <a:cs typeface="Segoe UI Light" panose="020B0502040204020203" pitchFamily="34" charset="0"/>
            </a:endParaRPr>
          </a:p>
        </p:txBody>
      </p:sp>
      <p:sp>
        <p:nvSpPr>
          <p:cNvPr id="29" name="TextBox 28"/>
          <p:cNvSpPr txBox="1"/>
          <p:nvPr/>
        </p:nvSpPr>
        <p:spPr>
          <a:xfrm>
            <a:off x="361813" y="2704456"/>
            <a:ext cx="3717231" cy="514439"/>
          </a:xfrm>
          <a:prstGeom prst="rect">
            <a:avLst/>
          </a:prstGeom>
          <a:solidFill>
            <a:srgbClr val="0078D7"/>
          </a:solidFill>
        </p:spPr>
        <p:txBody>
          <a:bodyPr wrap="none" lIns="0" rIns="274281" rtlCol="0" anchor="ctr" anchorCtr="0">
            <a:noAutofit/>
          </a:bodyPr>
          <a:lstStyle/>
          <a:p>
            <a:pPr algn="r"/>
            <a:r>
              <a:rPr lang="en-US" sz="1600" dirty="0">
                <a:solidFill>
                  <a:schemeClr val="bg1"/>
                </a:solidFill>
                <a:latin typeface="Segoe UI Light" panose="020B0502040204020203" pitchFamily="34" charset="0"/>
                <a:cs typeface="Segoe UI Light" panose="020B0502040204020203" pitchFamily="34" charset="0"/>
              </a:rPr>
              <a:t>Click2Cloud Headquarters</a:t>
            </a:r>
            <a:endParaRPr lang="en-US" sz="1200"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4274923" y="2704456"/>
            <a:ext cx="3635107" cy="514439"/>
          </a:xfrm>
          <a:prstGeom prst="rect">
            <a:avLst/>
          </a:prstGeom>
          <a:solidFill>
            <a:srgbClr val="00B050"/>
          </a:solidFill>
        </p:spPr>
        <p:txBody>
          <a:bodyPr wrap="none" lIns="1005698" rIns="182854" rtlCol="0" anchor="ctr" anchorCtr="0">
            <a:noAutofit/>
          </a:bodyPr>
          <a:lstStyle/>
          <a:p>
            <a:pPr algn="ctr"/>
            <a:r>
              <a:rPr lang="en-US" sz="1600" dirty="0">
                <a:solidFill>
                  <a:schemeClr val="bg1"/>
                </a:solidFill>
                <a:latin typeface="Segoe UI Light" panose="020B0502040204020203" pitchFamily="34" charset="0"/>
                <a:cs typeface="Segoe UI Light" panose="020B0502040204020203" pitchFamily="34" charset="0"/>
              </a:rPr>
              <a:t>Click2Cloud India Office</a:t>
            </a:r>
            <a:endParaRPr lang="en-US" sz="1200" dirty="0">
              <a:solidFill>
                <a:schemeClr val="bg1"/>
              </a:solidFill>
              <a:latin typeface="Segoe UI Light" panose="020B0502040204020203" pitchFamily="34" charset="0"/>
              <a:cs typeface="Segoe UI Light" panose="020B0502040204020203" pitchFamily="34" charset="0"/>
            </a:endParaRPr>
          </a:p>
        </p:txBody>
      </p:sp>
      <p:sp>
        <p:nvSpPr>
          <p:cNvPr id="34" name="TextBox 33"/>
          <p:cNvSpPr txBox="1"/>
          <p:nvPr/>
        </p:nvSpPr>
        <p:spPr>
          <a:xfrm>
            <a:off x="3929640" y="3123443"/>
            <a:ext cx="3980390" cy="1600438"/>
          </a:xfrm>
          <a:prstGeom prst="rect">
            <a:avLst/>
          </a:prstGeom>
          <a:noFill/>
        </p:spPr>
        <p:txBody>
          <a:bodyPr wrap="square" lIns="0" rIns="274281" rtlCol="0">
            <a:spAutoFit/>
          </a:bodyPr>
          <a:lstStyle/>
          <a:p>
            <a:pPr lvl="2" algn="r"/>
            <a:endParaRPr lang="en-US" sz="1400" dirty="0">
              <a:latin typeface="Segoe UI Light" panose="020B0502040204020203" pitchFamily="34" charset="0"/>
              <a:cs typeface="Segoe UI Light" panose="020B0502040204020203" pitchFamily="34" charset="0"/>
            </a:endParaRPr>
          </a:p>
          <a:p>
            <a:pPr lvl="2" algn="r"/>
            <a:r>
              <a:rPr lang="en-US" sz="1400" b="1" dirty="0">
                <a:latin typeface="Segoe UI Light" panose="020B0502040204020203" pitchFamily="34" charset="0"/>
                <a:cs typeface="Segoe UI Light" panose="020B0502040204020203" pitchFamily="34" charset="0"/>
              </a:rPr>
              <a:t>V-8, Laxmi Nagar, </a:t>
            </a:r>
          </a:p>
          <a:p>
            <a:pPr lvl="2" algn="r"/>
            <a:r>
              <a:rPr lang="en-US" sz="1400" b="1" dirty="0">
                <a:latin typeface="Segoe UI Light" panose="020B0502040204020203" pitchFamily="34" charset="0"/>
                <a:cs typeface="Segoe UI Light" panose="020B0502040204020203" pitchFamily="34" charset="0"/>
              </a:rPr>
              <a:t>Nagpur – 440022</a:t>
            </a:r>
          </a:p>
          <a:p>
            <a:pPr lvl="2" algn="r"/>
            <a:r>
              <a:rPr lang="en-US" sz="1400" b="1" dirty="0">
                <a:latin typeface="Segoe UI Light" panose="020B0502040204020203" pitchFamily="34" charset="0"/>
                <a:cs typeface="Segoe UI Light" panose="020B0502040204020203" pitchFamily="34" charset="0"/>
              </a:rPr>
              <a:t>contact@click2cloud.net |</a:t>
            </a:r>
            <a:endParaRPr lang="en-US" sz="1400" dirty="0">
              <a:latin typeface="Segoe UI Light" panose="020B0502040204020203" pitchFamily="34" charset="0"/>
              <a:cs typeface="Segoe UI Light" panose="020B0502040204020203" pitchFamily="34" charset="0"/>
            </a:endParaRPr>
          </a:p>
          <a:p>
            <a:pPr lvl="2" algn="r"/>
            <a:r>
              <a:rPr lang="en-US" sz="1400" dirty="0">
                <a:solidFill>
                  <a:srgbClr val="FF0000"/>
                </a:solidFill>
                <a:latin typeface="Segoe UI Light" panose="020B0502040204020203" pitchFamily="34" charset="0"/>
                <a:cs typeface="Segoe UI Light" panose="020B0502040204020203" pitchFamily="34" charset="0"/>
              </a:rPr>
              <a:t>Phone</a:t>
            </a:r>
            <a:r>
              <a:rPr lang="en-US" sz="1400" dirty="0">
                <a:latin typeface="Segoe UI Light" panose="020B0502040204020203" pitchFamily="34" charset="0"/>
                <a:cs typeface="Segoe UI Light" panose="020B0502040204020203" pitchFamily="34" charset="0"/>
              </a:rPr>
              <a:t>: +91-712-3207999 </a:t>
            </a:r>
          </a:p>
          <a:p>
            <a:pPr lvl="2" algn="r"/>
            <a:r>
              <a:rPr lang="en-US" sz="1400" dirty="0">
                <a:solidFill>
                  <a:srgbClr val="FF0000"/>
                </a:solidFill>
                <a:latin typeface="Segoe UI Light" panose="020B0502040204020203" pitchFamily="34" charset="0"/>
                <a:cs typeface="Segoe UI Light" panose="020B0502040204020203" pitchFamily="34" charset="0"/>
              </a:rPr>
              <a:t>Email</a:t>
            </a:r>
            <a:r>
              <a:rPr lang="en-US" sz="1400" dirty="0">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hlinkClick r:id="rId3"/>
              </a:rPr>
              <a:t>contact@click2cloud.net</a:t>
            </a:r>
            <a:r>
              <a:rPr lang="en-US" sz="1400" dirty="0">
                <a:latin typeface="Segoe UI Light" panose="020B0502040204020203" pitchFamily="34" charset="0"/>
                <a:cs typeface="Segoe UI Light" panose="020B0502040204020203" pitchFamily="34" charset="0"/>
              </a:rPr>
              <a:t> </a:t>
            </a:r>
          </a:p>
          <a:p>
            <a:pPr lvl="2" algn="r"/>
            <a:r>
              <a:rPr lang="en-US" sz="1400" dirty="0">
                <a:solidFill>
                  <a:srgbClr val="FF0000"/>
                </a:solidFill>
                <a:latin typeface="Segoe UI Light" panose="020B0502040204020203" pitchFamily="34" charset="0"/>
                <a:cs typeface="Segoe UI Light" panose="020B0502040204020203" pitchFamily="34" charset="0"/>
              </a:rPr>
              <a:t>Website</a:t>
            </a:r>
            <a:r>
              <a:rPr lang="en-US" sz="1400" dirty="0">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hlinkClick r:id="rId4"/>
              </a:rPr>
              <a:t>www.click2cloud.com</a:t>
            </a:r>
            <a:r>
              <a:rPr lang="en-US" sz="1400" dirty="0">
                <a:latin typeface="Segoe UI Light" panose="020B0502040204020203" pitchFamily="34" charset="0"/>
                <a:cs typeface="Segoe UI Light" panose="020B0502040204020203" pitchFamily="34" charset="0"/>
              </a:rPr>
              <a:t>  </a:t>
            </a:r>
          </a:p>
        </p:txBody>
      </p:sp>
      <p:pic>
        <p:nvPicPr>
          <p:cNvPr id="3076" name="Picture 4" descr="http://vignette4.wikia.nocookie.net/uncyclopedia/images/a/a5/US_flag.png/revision/latest?cb=2005120900115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671" y="2832718"/>
            <a:ext cx="562509" cy="29602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www.clker.com/cliparts/J/6/u/w/s/M/flag-of-india-hi.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47646" y="2827111"/>
            <a:ext cx="460852" cy="30723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235456" y="105588"/>
            <a:ext cx="11418945" cy="805114"/>
          </a:xfrm>
          <a:prstGeom prst="rect">
            <a:avLst/>
          </a:prstGeom>
          <a:noFill/>
        </p:spPr>
        <p:txBody>
          <a:bodyPr wrap="square" lIns="182854" rtlCol="0" anchor="ctr" anchorCtr="0">
            <a:noAutofit/>
          </a:bodyPr>
          <a:lstStyle/>
          <a:p>
            <a:r>
              <a:rPr lang="en-IN" sz="3600" dirty="0">
                <a:solidFill>
                  <a:srgbClr val="002060"/>
                </a:solidFill>
                <a:latin typeface="Segoe UI Light" panose="020B0502040204020203" pitchFamily="34" charset="0"/>
                <a:cs typeface="Segoe UI Light" panose="020B0502040204020203" pitchFamily="34" charset="0"/>
              </a:rPr>
              <a:t>Thank you - Looking forward to your queries</a:t>
            </a:r>
          </a:p>
        </p:txBody>
      </p:sp>
      <p:grpSp>
        <p:nvGrpSpPr>
          <p:cNvPr id="23" name="Group 22"/>
          <p:cNvGrpSpPr/>
          <p:nvPr/>
        </p:nvGrpSpPr>
        <p:grpSpPr>
          <a:xfrm>
            <a:off x="857" y="6308750"/>
            <a:ext cx="12190279" cy="548765"/>
            <a:chOff x="873" y="6434756"/>
            <a:chExt cx="12434719" cy="559769"/>
          </a:xfrm>
        </p:grpSpPr>
        <p:sp>
          <p:nvSpPr>
            <p:cNvPr id="24" name="Rectangle 23"/>
            <p:cNvSpPr/>
            <p:nvPr/>
          </p:nvSpPr>
          <p:spPr>
            <a:xfrm>
              <a:off x="873" y="6434756"/>
              <a:ext cx="12434719" cy="55976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449840" y="6520934"/>
              <a:ext cx="3100231" cy="42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029" dirty="0">
                  <a:solidFill>
                    <a:schemeClr val="tx1"/>
                  </a:solidFill>
                  <a:latin typeface="Calibri" panose="020F0502020204030204" pitchFamily="34" charset="0"/>
                  <a:cs typeface="Segoe UI Light" panose="020B0502040204020203" pitchFamily="34" charset="0"/>
                </a:rPr>
                <a:t>Click2Cloud Inc. </a:t>
              </a:r>
            </a:p>
            <a:p>
              <a:pPr algn="r"/>
              <a:r>
                <a:rPr lang="en-IN" sz="1029" dirty="0">
                  <a:solidFill>
                    <a:srgbClr val="00B0F0"/>
                  </a:solidFill>
                  <a:latin typeface="Calibri" panose="020F0502020204030204" pitchFamily="34" charset="0"/>
                  <a:cs typeface="Segoe UI Light" panose="020B0502040204020203" pitchFamily="34" charset="0"/>
                </a:rPr>
                <a:t>contact@click2cloud.net</a:t>
              </a:r>
              <a:r>
                <a:rPr lang="en-IN" sz="1029" dirty="0">
                  <a:solidFill>
                    <a:schemeClr val="tx1"/>
                  </a:solidFill>
                  <a:latin typeface="Calibri" panose="020F0502020204030204" pitchFamily="34" charset="0"/>
                  <a:cs typeface="Segoe UI Light" panose="020B0502040204020203" pitchFamily="34" charset="0"/>
                </a:rPr>
                <a:t>  | +1 425 748 9666 </a:t>
              </a:r>
            </a:p>
          </p:txBody>
        </p:sp>
        <p:pic>
          <p:nvPicPr>
            <p:cNvPr id="41" name="Picture 40"/>
            <p:cNvPicPr>
              <a:picLocks noChangeAspect="1"/>
            </p:cNvPicPr>
            <p:nvPr/>
          </p:nvPicPr>
          <p:blipFill>
            <a:blip r:embed="rId7"/>
            <a:stretch>
              <a:fillRect/>
            </a:stretch>
          </p:blipFill>
          <p:spPr>
            <a:xfrm>
              <a:off x="11119995" y="6545873"/>
              <a:ext cx="742476" cy="401612"/>
            </a:xfrm>
            <a:prstGeom prst="rect">
              <a:avLst/>
            </a:prstGeom>
          </p:spPr>
        </p:pic>
        <p:cxnSp>
          <p:nvCxnSpPr>
            <p:cNvPr id="44" name="Straight Connector 43"/>
            <p:cNvCxnSpPr/>
            <p:nvPr/>
          </p:nvCxnSpPr>
          <p:spPr>
            <a:xfrm>
              <a:off x="10796174" y="6531687"/>
              <a:ext cx="0" cy="38239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5" name="Picture 2" descr="C:\Users\nilesh.nagose\Desktop\Click2Cloud\Logo\Final Logo\click2cloud-logo-lightBG-250x200.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0176" y="6490121"/>
              <a:ext cx="522922" cy="418337"/>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1168410" y="6531687"/>
              <a:ext cx="3158369" cy="410944"/>
            </a:xfrm>
            <a:prstGeom prst="rect">
              <a:avLst/>
            </a:prstGeom>
            <a:noFill/>
          </p:spPr>
          <p:txBody>
            <a:bodyPr wrap="square" lIns="179974" tIns="179974" rIns="179974" bIns="179974" rtlCol="0" anchor="ctr">
              <a:noAutofit/>
            </a:bodyPr>
            <a:lstStyle/>
            <a:p>
              <a:r>
                <a:rPr lang="en-IN" sz="1078" b="1" dirty="0">
                  <a:solidFill>
                    <a:schemeClr val="tx1">
                      <a:lumMod val="75000"/>
                      <a:lumOff val="25000"/>
                    </a:schemeClr>
                  </a:solidFill>
                  <a:latin typeface="Calibri" panose="020F0502020204030204" pitchFamily="34" charset="0"/>
                  <a:cs typeface="Segoe UI Light" panose="020B0502040204020203" pitchFamily="34" charset="0"/>
                </a:rPr>
                <a:t>Cloud Migration Technology Company</a:t>
              </a:r>
            </a:p>
          </p:txBody>
        </p:sp>
      </p:grpSp>
      <p:sp>
        <p:nvSpPr>
          <p:cNvPr id="22" name="TextBox 21">
            <a:extLst>
              <a:ext uri="{FF2B5EF4-FFF2-40B4-BE49-F238E27FC236}">
                <a16:creationId xmlns:a16="http://schemas.microsoft.com/office/drawing/2014/main" id="{F33CFC6C-4EF9-4738-89B5-760009EB95CE}"/>
              </a:ext>
            </a:extLst>
          </p:cNvPr>
          <p:cNvSpPr txBox="1"/>
          <p:nvPr/>
        </p:nvSpPr>
        <p:spPr>
          <a:xfrm>
            <a:off x="8080124" y="2704456"/>
            <a:ext cx="3635107" cy="514439"/>
          </a:xfrm>
          <a:prstGeom prst="rect">
            <a:avLst/>
          </a:prstGeom>
          <a:solidFill>
            <a:schemeClr val="tx1">
              <a:lumMod val="75000"/>
              <a:lumOff val="25000"/>
            </a:schemeClr>
          </a:solidFill>
        </p:spPr>
        <p:txBody>
          <a:bodyPr wrap="none" lIns="1005698" rIns="182854" rtlCol="0" anchor="ctr" anchorCtr="0">
            <a:noAutofit/>
          </a:bodyPr>
          <a:lstStyle/>
          <a:p>
            <a:pPr algn="ctr"/>
            <a:r>
              <a:rPr lang="en-US" sz="1600" dirty="0">
                <a:solidFill>
                  <a:schemeClr val="bg1"/>
                </a:solidFill>
                <a:latin typeface="Segoe UI Light" panose="020B0502040204020203" pitchFamily="34" charset="0"/>
                <a:cs typeface="Segoe UI Light" panose="020B0502040204020203" pitchFamily="34" charset="0"/>
              </a:rPr>
              <a:t>Click2Cloud China Office</a:t>
            </a:r>
            <a:endParaRPr lang="en-US" sz="1200" dirty="0">
              <a:solidFill>
                <a:schemeClr val="bg1"/>
              </a:solidFill>
              <a:latin typeface="Segoe UI Light" panose="020B0502040204020203" pitchFamily="34" charset="0"/>
              <a:cs typeface="Segoe UI Light" panose="020B0502040204020203" pitchFamily="34" charset="0"/>
            </a:endParaRPr>
          </a:p>
        </p:txBody>
      </p:sp>
      <p:sp>
        <p:nvSpPr>
          <p:cNvPr id="25" name="TextBox 24">
            <a:extLst>
              <a:ext uri="{FF2B5EF4-FFF2-40B4-BE49-F238E27FC236}">
                <a16:creationId xmlns:a16="http://schemas.microsoft.com/office/drawing/2014/main" id="{22F403A2-950E-45CE-B762-7516984F315D}"/>
              </a:ext>
            </a:extLst>
          </p:cNvPr>
          <p:cNvSpPr txBox="1"/>
          <p:nvPr/>
        </p:nvSpPr>
        <p:spPr>
          <a:xfrm>
            <a:off x="8080124" y="3384622"/>
            <a:ext cx="3635107" cy="1598459"/>
          </a:xfrm>
          <a:prstGeom prst="rect">
            <a:avLst/>
          </a:prstGeom>
          <a:noFill/>
        </p:spPr>
        <p:txBody>
          <a:bodyPr wrap="square" lIns="0" rIns="274281" rtlCol="0">
            <a:spAutoFit/>
          </a:bodyPr>
          <a:lstStyle/>
          <a:p>
            <a:pPr lvl="2" algn="r"/>
            <a:r>
              <a:rPr lang="en-US" sz="1400" dirty="0">
                <a:latin typeface="Segoe UI Light" panose="020B0502040204020203" pitchFamily="34" charset="0"/>
                <a:cs typeface="Segoe UI Light" panose="020B0502040204020203" pitchFamily="34" charset="0"/>
              </a:rPr>
              <a:t>F2, Beijing Silver Tower, No.2 East 3rd Ring North Road. Chao yang District., Beijing</a:t>
            </a:r>
          </a:p>
          <a:p>
            <a:pPr lvl="2" algn="r"/>
            <a:endParaRPr lang="en-US" sz="1400" dirty="0">
              <a:latin typeface="Segoe UI Light" panose="020B0502040204020203" pitchFamily="34" charset="0"/>
              <a:cs typeface="Segoe UI Light" panose="020B0502040204020203" pitchFamily="34" charset="0"/>
            </a:endParaRPr>
          </a:p>
          <a:p>
            <a:pPr lvl="2" algn="r"/>
            <a:r>
              <a:rPr lang="en-US" sz="1400" dirty="0">
                <a:latin typeface="Segoe UI Light" panose="020B0502040204020203" pitchFamily="34" charset="0"/>
                <a:cs typeface="Segoe UI Light" panose="020B0502040204020203" pitchFamily="34" charset="0"/>
              </a:rPr>
              <a:t>Ph: 130 23185971 / 131 62780929 </a:t>
            </a:r>
          </a:p>
          <a:p>
            <a:pPr lvl="2" algn="r"/>
            <a:r>
              <a:rPr lang="en-US" sz="1400" dirty="0">
                <a:solidFill>
                  <a:srgbClr val="C00000"/>
                </a:solidFill>
                <a:latin typeface="Segoe UI Light" panose="020B0502040204020203" pitchFamily="34" charset="0"/>
                <a:cs typeface="Segoe UI Light" panose="020B0502040204020203" pitchFamily="34" charset="0"/>
              </a:rPr>
              <a:t>Email: </a:t>
            </a:r>
            <a:r>
              <a:rPr lang="en-US" sz="1400" dirty="0">
                <a:latin typeface="Segoe UI Light" panose="020B0502040204020203" pitchFamily="34" charset="0"/>
                <a:cs typeface="Segoe UI Light" panose="020B0502040204020203" pitchFamily="34" charset="0"/>
                <a:hlinkClick r:id="rId9"/>
              </a:rPr>
              <a:t>contact@click2yun.com</a:t>
            </a:r>
            <a:endParaRPr lang="en-US" sz="1400" dirty="0">
              <a:latin typeface="Segoe UI Light" panose="020B0502040204020203" pitchFamily="34" charset="0"/>
              <a:cs typeface="Segoe UI Light" panose="020B0502040204020203" pitchFamily="34" charset="0"/>
            </a:endParaRPr>
          </a:p>
          <a:p>
            <a:pPr lvl="2" algn="r"/>
            <a:r>
              <a:rPr lang="en-US" sz="1400" dirty="0">
                <a:solidFill>
                  <a:srgbClr val="C00000"/>
                </a:solidFill>
                <a:latin typeface="Segoe UI Light" panose="020B0502040204020203" pitchFamily="34" charset="0"/>
                <a:cs typeface="Segoe UI Light" panose="020B0502040204020203" pitchFamily="34" charset="0"/>
              </a:rPr>
              <a:t>Website: </a:t>
            </a:r>
            <a:r>
              <a:rPr lang="en-US" sz="1400" dirty="0">
                <a:solidFill>
                  <a:srgbClr val="00188F"/>
                </a:solidFill>
                <a:latin typeface="Segoe UI Light" panose="020B0502040204020203" pitchFamily="34" charset="0"/>
                <a:cs typeface="Segoe UI Light" panose="020B0502040204020203" pitchFamily="34" charset="0"/>
                <a:hlinkClick r:id="rId10"/>
              </a:rPr>
              <a:t>www.click2yun.com</a:t>
            </a:r>
            <a:r>
              <a:rPr lang="en-US" sz="1400" dirty="0">
                <a:solidFill>
                  <a:srgbClr val="00188F"/>
                </a:solidFill>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rPr>
              <a:t>  </a:t>
            </a:r>
          </a:p>
        </p:txBody>
      </p:sp>
      <p:pic>
        <p:nvPicPr>
          <p:cNvPr id="26" name="Picture 2" descr="Image result for china flag image">
            <a:extLst>
              <a:ext uri="{FF2B5EF4-FFF2-40B4-BE49-F238E27FC236}">
                <a16:creationId xmlns:a16="http://schemas.microsoft.com/office/drawing/2014/main" id="{EDBF55EB-EA4C-4F2F-BF2B-83215BB79D3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62360" y="2827111"/>
            <a:ext cx="460852" cy="307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4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1">
            <a:extLst>
              <a:ext uri="{FF2B5EF4-FFF2-40B4-BE49-F238E27FC236}">
                <a16:creationId xmlns:a16="http://schemas.microsoft.com/office/drawing/2014/main" id="{B0B55ABE-24F8-47FD-8581-404EF27B5475}"/>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Registration</a:t>
            </a:r>
            <a:endParaRPr lang="en-US" sz="3200" b="1" dirty="0">
              <a:solidFill>
                <a:schemeClr val="accent1">
                  <a:lumMod val="75000"/>
                </a:schemeClr>
              </a:solidFill>
            </a:endParaRPr>
          </a:p>
        </p:txBody>
      </p:sp>
      <p:pic>
        <p:nvPicPr>
          <p:cNvPr id="81" name="Picture 2" descr="C:\Users\nilesh.nagose\Desktop\Click2Cloud\Logo\Final Logo\click2cloud-logo-lightBG-250x200.png">
            <a:extLst>
              <a:ext uri="{FF2B5EF4-FFF2-40B4-BE49-F238E27FC236}">
                <a16:creationId xmlns:a16="http://schemas.microsoft.com/office/drawing/2014/main" id="{B7EF1B73-9C2F-4E3A-8331-58B1A88744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screenshot of a social media post&#10;&#10;Description generated with very high confidence">
            <a:extLst>
              <a:ext uri="{FF2B5EF4-FFF2-40B4-BE49-F238E27FC236}">
                <a16:creationId xmlns:a16="http://schemas.microsoft.com/office/drawing/2014/main" id="{33F656E1-2D03-497F-841E-D983978A88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0687"/>
            <a:ext cx="12192000" cy="6012180"/>
          </a:xfrm>
          <a:prstGeom prst="rect">
            <a:avLst/>
          </a:prstGeom>
        </p:spPr>
      </p:pic>
    </p:spTree>
    <p:extLst>
      <p:ext uri="{BB962C8B-B14F-4D97-AF65-F5344CB8AC3E}">
        <p14:creationId xmlns:p14="http://schemas.microsoft.com/office/powerpoint/2010/main" val="299081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1">
            <a:extLst>
              <a:ext uri="{FF2B5EF4-FFF2-40B4-BE49-F238E27FC236}">
                <a16:creationId xmlns:a16="http://schemas.microsoft.com/office/drawing/2014/main" id="{B0B55ABE-24F8-47FD-8581-404EF27B5475}"/>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Login </a:t>
            </a:r>
            <a:endParaRPr lang="en-US" sz="3200" b="1" dirty="0">
              <a:solidFill>
                <a:schemeClr val="accent1">
                  <a:lumMod val="75000"/>
                </a:schemeClr>
              </a:solidFill>
            </a:endParaRPr>
          </a:p>
        </p:txBody>
      </p:sp>
      <p:pic>
        <p:nvPicPr>
          <p:cNvPr id="81" name="Picture 2" descr="C:\Users\nilesh.nagose\Desktop\Click2Cloud\Logo\Final Logo\click2cloud-logo-lightBG-250x200.png">
            <a:extLst>
              <a:ext uri="{FF2B5EF4-FFF2-40B4-BE49-F238E27FC236}">
                <a16:creationId xmlns:a16="http://schemas.microsoft.com/office/drawing/2014/main" id="{B7EF1B73-9C2F-4E3A-8331-58B1A88744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screenshot of a cell phone&#10;&#10;Description generated with very high confidence">
            <a:extLst>
              <a:ext uri="{FF2B5EF4-FFF2-40B4-BE49-F238E27FC236}">
                <a16:creationId xmlns:a16="http://schemas.microsoft.com/office/drawing/2014/main" id="{9791226D-C2C4-4A06-9A22-A993E38E1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0686"/>
            <a:ext cx="12192000" cy="6012180"/>
          </a:xfrm>
          <a:prstGeom prst="rect">
            <a:avLst/>
          </a:prstGeom>
        </p:spPr>
      </p:pic>
    </p:spTree>
    <p:extLst>
      <p:ext uri="{BB962C8B-B14F-4D97-AF65-F5344CB8AC3E}">
        <p14:creationId xmlns:p14="http://schemas.microsoft.com/office/powerpoint/2010/main" val="78951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1">
            <a:extLst>
              <a:ext uri="{FF2B5EF4-FFF2-40B4-BE49-F238E27FC236}">
                <a16:creationId xmlns:a16="http://schemas.microsoft.com/office/drawing/2014/main" id="{B0B55ABE-24F8-47FD-8581-404EF27B5475}"/>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Cloud Intel – &gt; Dashboard</a:t>
            </a:r>
            <a:endParaRPr lang="en-US" sz="3200" b="1" dirty="0">
              <a:solidFill>
                <a:schemeClr val="accent1">
                  <a:lumMod val="75000"/>
                </a:schemeClr>
              </a:solidFill>
            </a:endParaRPr>
          </a:p>
        </p:txBody>
      </p:sp>
      <p:pic>
        <p:nvPicPr>
          <p:cNvPr id="81" name="Picture 2" descr="C:\Users\nilesh.nagose\Desktop\Click2Cloud\Logo\Final Logo\click2cloud-logo-lightBG-250x200.png">
            <a:extLst>
              <a:ext uri="{FF2B5EF4-FFF2-40B4-BE49-F238E27FC236}">
                <a16:creationId xmlns:a16="http://schemas.microsoft.com/office/drawing/2014/main" id="{B7EF1B73-9C2F-4E3A-8331-58B1A88744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screenshot of a social media post&#10;&#10;Description generated with very high confidence">
            <a:extLst>
              <a:ext uri="{FF2B5EF4-FFF2-40B4-BE49-F238E27FC236}">
                <a16:creationId xmlns:a16="http://schemas.microsoft.com/office/drawing/2014/main" id="{731C90FA-17DC-4321-98FB-D359D3182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6450"/>
            <a:ext cx="12192000" cy="5920740"/>
          </a:xfrm>
          <a:prstGeom prst="rect">
            <a:avLst/>
          </a:prstGeom>
        </p:spPr>
      </p:pic>
    </p:spTree>
    <p:extLst>
      <p:ext uri="{BB962C8B-B14F-4D97-AF65-F5344CB8AC3E}">
        <p14:creationId xmlns:p14="http://schemas.microsoft.com/office/powerpoint/2010/main" val="3926333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1">
            <a:extLst>
              <a:ext uri="{FF2B5EF4-FFF2-40B4-BE49-F238E27FC236}">
                <a16:creationId xmlns:a16="http://schemas.microsoft.com/office/drawing/2014/main" id="{B0B55ABE-24F8-47FD-8581-404EF27B5475}"/>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Cloud Intel – &gt; Topology</a:t>
            </a:r>
            <a:endParaRPr lang="en-US" sz="3200" b="1" dirty="0">
              <a:solidFill>
                <a:schemeClr val="accent1">
                  <a:lumMod val="75000"/>
                </a:schemeClr>
              </a:solidFill>
            </a:endParaRPr>
          </a:p>
        </p:txBody>
      </p:sp>
      <p:pic>
        <p:nvPicPr>
          <p:cNvPr id="81" name="Picture 2" descr="C:\Users\nilesh.nagose\Desktop\Click2Cloud\Logo\Final Logo\click2cloud-logo-lightBG-250x200.png">
            <a:extLst>
              <a:ext uri="{FF2B5EF4-FFF2-40B4-BE49-F238E27FC236}">
                <a16:creationId xmlns:a16="http://schemas.microsoft.com/office/drawing/2014/main" id="{B7EF1B73-9C2F-4E3A-8331-58B1A88744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screenshot of a cell phone&#10;&#10;Description generated with high confidence">
            <a:extLst>
              <a:ext uri="{FF2B5EF4-FFF2-40B4-BE49-F238E27FC236}">
                <a16:creationId xmlns:a16="http://schemas.microsoft.com/office/drawing/2014/main" id="{C825338E-73BB-4237-8C87-4EA972CF7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6444"/>
            <a:ext cx="12192000" cy="5920740"/>
          </a:xfrm>
          <a:prstGeom prst="rect">
            <a:avLst/>
          </a:prstGeom>
        </p:spPr>
      </p:pic>
    </p:spTree>
    <p:extLst>
      <p:ext uri="{BB962C8B-B14F-4D97-AF65-F5344CB8AC3E}">
        <p14:creationId xmlns:p14="http://schemas.microsoft.com/office/powerpoint/2010/main" val="121962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588E226-74D2-401F-9FF4-DFF90ECEE000}"/>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 Provider – &gt; Cloud Account Management </a:t>
            </a:r>
            <a:endParaRPr lang="en-US" sz="3200" b="1" dirty="0">
              <a:solidFill>
                <a:schemeClr val="accent1">
                  <a:lumMod val="75000"/>
                </a:schemeClr>
              </a:solidFill>
            </a:endParaRPr>
          </a:p>
        </p:txBody>
      </p:sp>
      <p:pic>
        <p:nvPicPr>
          <p:cNvPr id="9" name="Picture 2" descr="C:\Users\nilesh.nagose\Desktop\Click2Cloud\Logo\Final Logo\click2cloud-logo-lightBG-250x200.png">
            <a:extLst>
              <a:ext uri="{FF2B5EF4-FFF2-40B4-BE49-F238E27FC236}">
                <a16:creationId xmlns:a16="http://schemas.microsoft.com/office/drawing/2014/main" id="{E8533E5D-5062-48B8-8A47-5D075473D9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screenshot of a social media post&#10;&#10;Description generated with very high confidence">
            <a:extLst>
              <a:ext uri="{FF2B5EF4-FFF2-40B4-BE49-F238E27FC236}">
                <a16:creationId xmlns:a16="http://schemas.microsoft.com/office/drawing/2014/main" id="{507DBCD4-6726-42AD-9B84-6F4336DD9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6446"/>
            <a:ext cx="12192000" cy="5920740"/>
          </a:xfrm>
          <a:prstGeom prst="rect">
            <a:avLst/>
          </a:prstGeom>
        </p:spPr>
      </p:pic>
    </p:spTree>
    <p:extLst>
      <p:ext uri="{BB962C8B-B14F-4D97-AF65-F5344CB8AC3E}">
        <p14:creationId xmlns:p14="http://schemas.microsoft.com/office/powerpoint/2010/main" val="169256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588E226-74D2-401F-9FF4-DFF90ECEE000}"/>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 Billing </a:t>
            </a:r>
            <a:endParaRPr lang="en-US" sz="3200" b="1" dirty="0">
              <a:solidFill>
                <a:schemeClr val="accent1">
                  <a:lumMod val="75000"/>
                </a:schemeClr>
              </a:solidFill>
            </a:endParaRPr>
          </a:p>
        </p:txBody>
      </p:sp>
      <p:pic>
        <p:nvPicPr>
          <p:cNvPr id="9" name="Picture 2" descr="C:\Users\nilesh.nagose\Desktop\Click2Cloud\Logo\Final Logo\click2cloud-logo-lightBG-250x200.png">
            <a:extLst>
              <a:ext uri="{FF2B5EF4-FFF2-40B4-BE49-F238E27FC236}">
                <a16:creationId xmlns:a16="http://schemas.microsoft.com/office/drawing/2014/main" id="{E8533E5D-5062-48B8-8A47-5D075473D9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screenshot of a cell phone&#10;&#10;Description generated with very high confidence">
            <a:extLst>
              <a:ext uri="{FF2B5EF4-FFF2-40B4-BE49-F238E27FC236}">
                <a16:creationId xmlns:a16="http://schemas.microsoft.com/office/drawing/2014/main" id="{C15B6649-5F7C-4BA9-9114-E28861E9CE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5204"/>
            <a:ext cx="12192000" cy="5920740"/>
          </a:xfrm>
          <a:prstGeom prst="rect">
            <a:avLst/>
          </a:prstGeom>
        </p:spPr>
      </p:pic>
    </p:spTree>
    <p:extLst>
      <p:ext uri="{BB962C8B-B14F-4D97-AF65-F5344CB8AC3E}">
        <p14:creationId xmlns:p14="http://schemas.microsoft.com/office/powerpoint/2010/main" val="1707126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588E226-74D2-401F-9FF4-DFF90ECEE000}"/>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 Monitoring – &gt; Dashboard</a:t>
            </a:r>
            <a:endParaRPr lang="en-US" sz="3200" b="1" dirty="0">
              <a:solidFill>
                <a:schemeClr val="accent1">
                  <a:lumMod val="75000"/>
                </a:schemeClr>
              </a:solidFill>
            </a:endParaRPr>
          </a:p>
        </p:txBody>
      </p:sp>
      <p:pic>
        <p:nvPicPr>
          <p:cNvPr id="9" name="Picture 2" descr="C:\Users\nilesh.nagose\Desktop\Click2Cloud\Logo\Final Logo\click2cloud-logo-lightBG-250x200.png">
            <a:extLst>
              <a:ext uri="{FF2B5EF4-FFF2-40B4-BE49-F238E27FC236}">
                <a16:creationId xmlns:a16="http://schemas.microsoft.com/office/drawing/2014/main" id="{E8533E5D-5062-48B8-8A47-5D075473D9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screenshot of a social media post&#10;&#10;Description generated with very high confidence">
            <a:extLst>
              <a:ext uri="{FF2B5EF4-FFF2-40B4-BE49-F238E27FC236}">
                <a16:creationId xmlns:a16="http://schemas.microsoft.com/office/drawing/2014/main" id="{0D7D603E-0673-4318-870B-7BACB4186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8935"/>
            <a:ext cx="12192000" cy="5920740"/>
          </a:xfrm>
          <a:prstGeom prst="rect">
            <a:avLst/>
          </a:prstGeom>
        </p:spPr>
      </p:pic>
    </p:spTree>
    <p:extLst>
      <p:ext uri="{BB962C8B-B14F-4D97-AF65-F5344CB8AC3E}">
        <p14:creationId xmlns:p14="http://schemas.microsoft.com/office/powerpoint/2010/main" val="3518277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2541</TotalTime>
  <Words>359</Words>
  <Application>Microsoft Office PowerPoint</Application>
  <PresentationFormat>Widescreen</PresentationFormat>
  <Paragraphs>60</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Segoe UI Light</vt:lpstr>
      <vt:lpstr>Office Theme</vt:lpstr>
      <vt:lpstr>PowerPoint Presentation</vt:lpstr>
      <vt:lpstr>Website Landing Page</vt:lpstr>
      <vt:lpstr>Registration</vt:lpstr>
      <vt:lpstr>Login </vt:lpstr>
      <vt:lpstr>Cloud Intel – &gt; Dashboard</vt:lpstr>
      <vt:lpstr>Cloud Intel – &gt; Topology</vt:lpstr>
      <vt:lpstr> Provider – &gt; Cloud Account Management </vt:lpstr>
      <vt:lpstr> Billing </vt:lpstr>
      <vt:lpstr> Monitoring – &gt; Dashboard</vt:lpstr>
      <vt:lpstr> Monitoring – &gt; Reports – &gt; Cost Comparison  </vt:lpstr>
      <vt:lpstr>Monitoring – &gt; Reports – &gt; Cost Comparison</vt:lpstr>
      <vt:lpstr>Monitoring – &gt; Reports – &gt; Cost Comparison</vt:lpstr>
      <vt:lpstr>Monitoring – &gt; Reports – &gt; Cost Comparison</vt:lpstr>
      <vt:lpstr>Monitoring – &gt; Reports – &gt; Trend Analysis</vt:lpstr>
      <vt:lpstr>Monitoring – &gt; Reports – &gt; Trend Analysis</vt:lpstr>
      <vt:lpstr>Compare – &gt; Dashboard</vt:lpstr>
      <vt:lpstr>Compare – &gt; Cost Calculator</vt:lpstr>
      <vt:lpstr>Compare – &gt; Services</vt:lpstr>
      <vt:lpstr>Compare – &gt; Reporting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Grishma Kulkarni</dc:creator>
  <cp:lastModifiedBy>rahul maindalkar</cp:lastModifiedBy>
  <cp:revision>175</cp:revision>
  <dcterms:created xsi:type="dcterms:W3CDTF">2018-01-05T05:07:56Z</dcterms:created>
  <dcterms:modified xsi:type="dcterms:W3CDTF">2018-09-05T12:39:05Z</dcterms:modified>
</cp:coreProperties>
</file>