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7"/>
  </p:notesMasterIdLst>
  <p:sldIdLst>
    <p:sldId id="257" r:id="rId2"/>
    <p:sldId id="315" r:id="rId3"/>
    <p:sldId id="333" r:id="rId4"/>
    <p:sldId id="326" r:id="rId5"/>
    <p:sldId id="328" r:id="rId6"/>
    <p:sldId id="327" r:id="rId7"/>
    <p:sldId id="329" r:id="rId8"/>
    <p:sldId id="330" r:id="rId9"/>
    <p:sldId id="334" r:id="rId10"/>
    <p:sldId id="335" r:id="rId11"/>
    <p:sldId id="336" r:id="rId12"/>
    <p:sldId id="337" r:id="rId13"/>
    <p:sldId id="331" r:id="rId14"/>
    <p:sldId id="332"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0" autoAdjust="0"/>
    <p:restoredTop sz="94660"/>
  </p:normalViewPr>
  <p:slideViewPr>
    <p:cSldViewPr snapToGrid="0">
      <p:cViewPr varScale="1">
        <p:scale>
          <a:sx n="90" d="100"/>
          <a:sy n="90" d="100"/>
        </p:scale>
        <p:origin x="7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B02A1-3413-45C6-85DC-414B8A5C5CAD}" type="datetimeFigureOut">
              <a:rPr lang="en-US" smtClean="0"/>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2BFFD-C889-492C-BCDE-F75E7C86A719}" type="slidenum">
              <a:rPr lang="en-US" smtClean="0"/>
              <a:t>‹#›</a:t>
            </a:fld>
            <a:endParaRPr lang="en-US"/>
          </a:p>
        </p:txBody>
      </p:sp>
    </p:spTree>
    <p:extLst>
      <p:ext uri="{BB962C8B-B14F-4D97-AF65-F5344CB8AC3E}">
        <p14:creationId xmlns:p14="http://schemas.microsoft.com/office/powerpoint/2010/main" val="125656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a:t>
            </a:fld>
            <a:endParaRPr lang="en-US" dirty="0"/>
          </a:p>
        </p:txBody>
      </p:sp>
    </p:spTree>
    <p:extLst>
      <p:ext uri="{BB962C8B-B14F-4D97-AF65-F5344CB8AC3E}">
        <p14:creationId xmlns:p14="http://schemas.microsoft.com/office/powerpoint/2010/main" val="3853842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for Graph</a:t>
            </a:r>
            <a:r>
              <a:rPr lang="en-US" baseline="0" dirty="0"/>
              <a:t> + Details</a:t>
            </a:r>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15</a:t>
            </a:fld>
            <a:endParaRPr lang="en-US" dirty="0"/>
          </a:p>
        </p:txBody>
      </p:sp>
    </p:spTree>
    <p:extLst>
      <p:ext uri="{BB962C8B-B14F-4D97-AF65-F5344CB8AC3E}">
        <p14:creationId xmlns:p14="http://schemas.microsoft.com/office/powerpoint/2010/main" val="216855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BFA896E-8164-41DB-98B8-BB0FB67B3A65}" type="datetimeFigureOut">
              <a:rPr lang="en-US" smtClean="0"/>
              <a:t>9/24/2018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586E828-3270-45F4-B3CF-BAABBB885742}" type="slidenum">
              <a:rPr lang="en-US" smtClean="0"/>
              <a:t>‹#›</a:t>
            </a:fld>
            <a:endParaRPr lang="en-US"/>
          </a:p>
        </p:txBody>
      </p:sp>
    </p:spTree>
    <p:extLst>
      <p:ext uri="{BB962C8B-B14F-4D97-AF65-F5344CB8AC3E}">
        <p14:creationId xmlns:p14="http://schemas.microsoft.com/office/powerpoint/2010/main" val="140545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A896E-8164-41DB-98B8-BB0FB67B3A6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6E828-3270-45F4-B3CF-BAABBB885742}" type="slidenum">
              <a:rPr lang="en-US" smtClean="0"/>
              <a:t>‹#›</a:t>
            </a:fld>
            <a:endParaRPr lang="en-US"/>
          </a:p>
        </p:txBody>
      </p:sp>
    </p:spTree>
    <p:extLst>
      <p:ext uri="{BB962C8B-B14F-4D97-AF65-F5344CB8AC3E}">
        <p14:creationId xmlns:p14="http://schemas.microsoft.com/office/powerpoint/2010/main" val="71935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A896E-8164-41DB-98B8-BB0FB67B3A6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6E828-3270-45F4-B3CF-BAABBB885742}" type="slidenum">
              <a:rPr lang="en-US" smtClean="0"/>
              <a:t>‹#›</a:t>
            </a:fld>
            <a:endParaRPr lang="en-US"/>
          </a:p>
        </p:txBody>
      </p:sp>
    </p:spTree>
    <p:extLst>
      <p:ext uri="{BB962C8B-B14F-4D97-AF65-F5344CB8AC3E}">
        <p14:creationId xmlns:p14="http://schemas.microsoft.com/office/powerpoint/2010/main" val="197899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A896E-8164-41DB-98B8-BB0FB67B3A6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6E828-3270-45F4-B3CF-BAABBB885742}" type="slidenum">
              <a:rPr lang="en-US" smtClean="0"/>
              <a:t>‹#›</a:t>
            </a:fld>
            <a:endParaRPr lang="en-US"/>
          </a:p>
        </p:txBody>
      </p:sp>
    </p:spTree>
    <p:extLst>
      <p:ext uri="{BB962C8B-B14F-4D97-AF65-F5344CB8AC3E}">
        <p14:creationId xmlns:p14="http://schemas.microsoft.com/office/powerpoint/2010/main" val="61686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A896E-8164-41DB-98B8-BB0FB67B3A6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6E828-3270-45F4-B3CF-BAABBB885742}" type="slidenum">
              <a:rPr lang="en-US" smtClean="0"/>
              <a:t>‹#›</a:t>
            </a:fld>
            <a:endParaRPr lang="en-US"/>
          </a:p>
        </p:txBody>
      </p:sp>
    </p:spTree>
    <p:extLst>
      <p:ext uri="{BB962C8B-B14F-4D97-AF65-F5344CB8AC3E}">
        <p14:creationId xmlns:p14="http://schemas.microsoft.com/office/powerpoint/2010/main" val="401400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FA896E-8164-41DB-98B8-BB0FB67B3A6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6E828-3270-45F4-B3CF-BAABBB885742}" type="slidenum">
              <a:rPr lang="en-US" smtClean="0"/>
              <a:t>‹#›</a:t>
            </a:fld>
            <a:endParaRPr lang="en-US"/>
          </a:p>
        </p:txBody>
      </p:sp>
    </p:spTree>
    <p:extLst>
      <p:ext uri="{BB962C8B-B14F-4D97-AF65-F5344CB8AC3E}">
        <p14:creationId xmlns:p14="http://schemas.microsoft.com/office/powerpoint/2010/main" val="298617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FA896E-8164-41DB-98B8-BB0FB67B3A65}" type="datetimeFigureOut">
              <a:rPr lang="en-US" smtClean="0"/>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6E828-3270-45F4-B3CF-BAABBB885742}" type="slidenum">
              <a:rPr lang="en-US" smtClean="0"/>
              <a:t>‹#›</a:t>
            </a:fld>
            <a:endParaRPr lang="en-US"/>
          </a:p>
        </p:txBody>
      </p:sp>
    </p:spTree>
    <p:extLst>
      <p:ext uri="{BB962C8B-B14F-4D97-AF65-F5344CB8AC3E}">
        <p14:creationId xmlns:p14="http://schemas.microsoft.com/office/powerpoint/2010/main" val="32323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FA896E-8164-41DB-98B8-BB0FB67B3A65}" type="datetimeFigureOut">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6E828-3270-45F4-B3CF-BAABBB885742}" type="slidenum">
              <a:rPr lang="en-US" smtClean="0"/>
              <a:t>‹#›</a:t>
            </a:fld>
            <a:endParaRPr lang="en-US"/>
          </a:p>
        </p:txBody>
      </p:sp>
    </p:spTree>
    <p:extLst>
      <p:ext uri="{BB962C8B-B14F-4D97-AF65-F5344CB8AC3E}">
        <p14:creationId xmlns:p14="http://schemas.microsoft.com/office/powerpoint/2010/main" val="265232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A896E-8164-41DB-98B8-BB0FB67B3A65}" type="datetimeFigureOut">
              <a:rPr lang="en-US" smtClean="0"/>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6E828-3270-45F4-B3CF-BAABBB885742}" type="slidenum">
              <a:rPr lang="en-US" smtClean="0"/>
              <a:t>‹#›</a:t>
            </a:fld>
            <a:endParaRPr lang="en-US"/>
          </a:p>
        </p:txBody>
      </p:sp>
    </p:spTree>
    <p:extLst>
      <p:ext uri="{BB962C8B-B14F-4D97-AF65-F5344CB8AC3E}">
        <p14:creationId xmlns:p14="http://schemas.microsoft.com/office/powerpoint/2010/main" val="79159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4BFA896E-8164-41DB-98B8-BB0FB67B3A6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586E828-3270-45F4-B3CF-BAABBB885742}" type="slidenum">
              <a:rPr lang="en-US" smtClean="0"/>
              <a:t>‹#›</a:t>
            </a:fld>
            <a:endParaRPr lang="en-US"/>
          </a:p>
        </p:txBody>
      </p:sp>
    </p:spTree>
    <p:extLst>
      <p:ext uri="{BB962C8B-B14F-4D97-AF65-F5344CB8AC3E}">
        <p14:creationId xmlns:p14="http://schemas.microsoft.com/office/powerpoint/2010/main" val="252679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BFA896E-8164-41DB-98B8-BB0FB67B3A65}" type="datetimeFigureOut">
              <a:rPr lang="en-US" smtClean="0"/>
              <a:t>9/24/2018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586E828-3270-45F4-B3CF-BAABBB885742}" type="slidenum">
              <a:rPr lang="en-US" smtClean="0"/>
              <a:t>‹#›</a:t>
            </a:fld>
            <a:endParaRPr lang="en-US"/>
          </a:p>
        </p:txBody>
      </p:sp>
    </p:spTree>
    <p:extLst>
      <p:ext uri="{BB962C8B-B14F-4D97-AF65-F5344CB8AC3E}">
        <p14:creationId xmlns:p14="http://schemas.microsoft.com/office/powerpoint/2010/main" val="38565691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BFA896E-8164-41DB-98B8-BB0FB67B3A65}" type="datetimeFigureOut">
              <a:rPr lang="en-US" smtClean="0"/>
              <a:t>9/24/2018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586E828-3270-45F4-B3CF-BAABBB885742}" type="slidenum">
              <a:rPr lang="en-US" smtClean="0"/>
              <a:t>‹#›</a:t>
            </a:fld>
            <a:endParaRPr lang="en-US"/>
          </a:p>
        </p:txBody>
      </p:sp>
    </p:spTree>
    <p:extLst>
      <p:ext uri="{BB962C8B-B14F-4D97-AF65-F5344CB8AC3E}">
        <p14:creationId xmlns:p14="http://schemas.microsoft.com/office/powerpoint/2010/main" val="200056379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www.click2yun.com/" TargetMode="External"/><Relationship Id="rId3" Type="http://schemas.openxmlformats.org/officeDocument/2006/relationships/hyperlink" Target="mailto:contact@click2cloud.net" TargetMode="External"/><Relationship Id="rId7" Type="http://schemas.openxmlformats.org/officeDocument/2006/relationships/hyperlink" Target="mailto:contact@click2yun.co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click2cloud.net/"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flipH="1">
            <a:off x="486382" y="26634"/>
            <a:ext cx="11705618" cy="5972784"/>
            <a:chOff x="0" y="0"/>
            <a:chExt cx="8536489" cy="4185186"/>
          </a:xfrm>
        </p:grpSpPr>
        <p:pic>
          <p:nvPicPr>
            <p:cNvPr id="32" name="Picture 31" descr="bigstock-Group-Of-Young-People-Stacking-64470934.jpg"/>
            <p:cNvPicPr>
              <a:picLocks noChangeAspect="1"/>
            </p:cNvPicPr>
            <p:nvPr/>
          </p:nvPicPr>
          <p:blipFill>
            <a:blip r:embed="rId3" cstate="print"/>
            <a:stretch>
              <a:fillRect/>
            </a:stretch>
          </p:blipFill>
          <p:spPr>
            <a:xfrm>
              <a:off x="0" y="0"/>
              <a:ext cx="5741438" cy="3992351"/>
            </a:xfrm>
            <a:prstGeom prst="rect">
              <a:avLst/>
            </a:prstGeom>
          </p:spPr>
        </p:pic>
        <p:sp>
          <p:nvSpPr>
            <p:cNvPr id="33" name="Isosceles Triangle 32"/>
            <p:cNvSpPr/>
            <p:nvPr/>
          </p:nvSpPr>
          <p:spPr>
            <a:xfrm>
              <a:off x="2962151" y="1"/>
              <a:ext cx="5574338" cy="41851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p:cNvSpPr/>
          <p:nvPr/>
        </p:nvSpPr>
        <p:spPr>
          <a:xfrm>
            <a:off x="-8" y="5713824"/>
            <a:ext cx="7261412" cy="1034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132729" y="5697583"/>
            <a:ext cx="8059271" cy="11604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6203576"/>
            <a:ext cx="7261412" cy="6544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p:cNvSpPr/>
          <p:nvPr/>
        </p:nvSpPr>
        <p:spPr>
          <a:xfrm>
            <a:off x="3328554" y="5681343"/>
            <a:ext cx="1711046" cy="102101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24536" y="2973681"/>
            <a:ext cx="6365462" cy="1055810"/>
          </a:xfrm>
          <a:custGeom>
            <a:avLst/>
            <a:gdLst>
              <a:gd name="connsiteX0" fmla="*/ 0 w 6244619"/>
              <a:gd name="connsiteY0" fmla="*/ 0 h 830997"/>
              <a:gd name="connsiteX1" fmla="*/ 6244619 w 6244619"/>
              <a:gd name="connsiteY1" fmla="*/ 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62019 w 6244619"/>
              <a:gd name="connsiteY1" fmla="*/ 635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12700 h 843697"/>
              <a:gd name="connsiteX1" fmla="*/ 5698519 w 6244619"/>
              <a:gd name="connsiteY1" fmla="*/ 0 h 843697"/>
              <a:gd name="connsiteX2" fmla="*/ 6244619 w 6244619"/>
              <a:gd name="connsiteY2" fmla="*/ 843697 h 843697"/>
              <a:gd name="connsiteX3" fmla="*/ 0 w 6244619"/>
              <a:gd name="connsiteY3" fmla="*/ 843697 h 843697"/>
              <a:gd name="connsiteX4" fmla="*/ 0 w 6244619"/>
              <a:gd name="connsiteY4" fmla="*/ 12700 h 8436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84610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68735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626933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96477"/>
              <a:gd name="connsiteY0" fmla="*/ 0 h 834746"/>
              <a:gd name="connsiteX1" fmla="*/ 5626933 w 6296477"/>
              <a:gd name="connsiteY1" fmla="*/ 2581 h 834746"/>
              <a:gd name="connsiteX2" fmla="*/ 6296477 w 6296477"/>
              <a:gd name="connsiteY2" fmla="*/ 834746 h 834746"/>
              <a:gd name="connsiteX3" fmla="*/ 0 w 6296477"/>
              <a:gd name="connsiteY3" fmla="*/ 830997 h 834746"/>
              <a:gd name="connsiteX4" fmla="*/ 0 w 6296477"/>
              <a:gd name="connsiteY4" fmla="*/ 0 h 834746"/>
              <a:gd name="connsiteX0" fmla="*/ 0 w 6301191"/>
              <a:gd name="connsiteY0" fmla="*/ 0 h 830998"/>
              <a:gd name="connsiteX1" fmla="*/ 5626933 w 6301191"/>
              <a:gd name="connsiteY1" fmla="*/ 2581 h 830998"/>
              <a:gd name="connsiteX2" fmla="*/ 6301191 w 6301191"/>
              <a:gd name="connsiteY2" fmla="*/ 830998 h 830998"/>
              <a:gd name="connsiteX3" fmla="*/ 0 w 6301191"/>
              <a:gd name="connsiteY3" fmla="*/ 830997 h 830998"/>
              <a:gd name="connsiteX4" fmla="*/ 0 w 6301191"/>
              <a:gd name="connsiteY4" fmla="*/ 0 h 83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191" h="830998">
                <a:moveTo>
                  <a:pt x="0" y="0"/>
                </a:moveTo>
                <a:lnTo>
                  <a:pt x="5626933" y="2581"/>
                </a:lnTo>
                <a:lnTo>
                  <a:pt x="6301191" y="830998"/>
                </a:lnTo>
                <a:lnTo>
                  <a:pt x="0" y="830997"/>
                </a:lnTo>
                <a:lnTo>
                  <a:pt x="0" y="0"/>
                </a:lnTo>
                <a:close/>
              </a:path>
            </a:pathLst>
          </a:custGeom>
          <a:solidFill>
            <a:schemeClr val="tx2">
              <a:lumMod val="20000"/>
              <a:lumOff val="80000"/>
            </a:schemeClr>
          </a:solidFill>
        </p:spPr>
        <p:txBody>
          <a:bodyPr wrap="square" rtlCol="0" anchor="ctr" anchorCtr="0">
            <a:noAutofit/>
          </a:bodyPr>
          <a:lstStyle/>
          <a:p>
            <a:endParaRPr lang="en-US" sz="2400" dirty="0">
              <a:latin typeface="Segoe UI Light" panose="020B0502040204020203" pitchFamily="34" charset="0"/>
              <a:cs typeface="Segoe UI Light" panose="020B0502040204020203" pitchFamily="34" charset="0"/>
            </a:endParaRPr>
          </a:p>
        </p:txBody>
      </p:sp>
      <p:sp>
        <p:nvSpPr>
          <p:cNvPr id="20" name="Rectangle 19"/>
          <p:cNvSpPr/>
          <p:nvPr/>
        </p:nvSpPr>
        <p:spPr>
          <a:xfrm>
            <a:off x="1097971" y="6303378"/>
            <a:ext cx="2561778" cy="490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50" dirty="0">
                <a:solidFill>
                  <a:schemeClr val="bg1"/>
                </a:solidFill>
                <a:latin typeface="Segoe UI Light" panose="020B0502040204020203" pitchFamily="34" charset="0"/>
                <a:cs typeface="Segoe UI Light" panose="020B0502040204020203" pitchFamily="34" charset="0"/>
              </a:rPr>
              <a:t>13641, Main St.</a:t>
            </a:r>
          </a:p>
          <a:p>
            <a:r>
              <a:rPr lang="it-IT" sz="1050" dirty="0">
                <a:solidFill>
                  <a:schemeClr val="bg1"/>
                </a:solidFill>
                <a:latin typeface="Segoe UI Light" panose="020B0502040204020203" pitchFamily="34" charset="0"/>
                <a:cs typeface="Segoe UI Light" panose="020B0502040204020203" pitchFamily="34" charset="0"/>
              </a:rPr>
              <a:t>Bellevue, WA 98005, USA.</a:t>
            </a:r>
          </a:p>
          <a:p>
            <a:r>
              <a:rPr lang="en-IN" sz="1050" dirty="0">
                <a:solidFill>
                  <a:schemeClr val="bg1"/>
                </a:solidFill>
                <a:latin typeface="Segoe UI Light" panose="020B0502040204020203" pitchFamily="34" charset="0"/>
                <a:cs typeface="Segoe UI Light" panose="020B0502040204020203" pitchFamily="34" charset="0"/>
              </a:rPr>
              <a:t>pm@click2cloud.net  | + 1 425 749 7495  </a:t>
            </a:r>
          </a:p>
        </p:txBody>
      </p:sp>
      <p:pic>
        <p:nvPicPr>
          <p:cNvPr id="67" name="Picture 4" descr="http://vignette4.wikia.nocookie.net/uncyclopedia/images/a/a5/US_flag.png/revision/latest?cb=200512090011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157" y="6303378"/>
            <a:ext cx="932591" cy="49077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3640699" y="6306390"/>
            <a:ext cx="3620705" cy="484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2"/>
            <a:r>
              <a:rPr lang="en-US" sz="1050" dirty="0">
                <a:latin typeface="Segoe UI Light" panose="020B0502040204020203" pitchFamily="34" charset="0"/>
                <a:cs typeface="Segoe UI Light" panose="020B0502040204020203" pitchFamily="34" charset="0"/>
              </a:rPr>
              <a:t>V-8, Laxmi Nagar, </a:t>
            </a:r>
          </a:p>
          <a:p>
            <a:pPr lvl="2"/>
            <a:r>
              <a:rPr lang="en-US" sz="1050" dirty="0">
                <a:latin typeface="Segoe UI Light" panose="020B0502040204020203" pitchFamily="34" charset="0"/>
                <a:cs typeface="Segoe UI Light" panose="020B0502040204020203" pitchFamily="34" charset="0"/>
              </a:rPr>
              <a:t>Nagpur – 440022</a:t>
            </a:r>
          </a:p>
          <a:p>
            <a:pPr lvl="2"/>
            <a:r>
              <a:rPr lang="en-US" sz="1050" dirty="0">
                <a:solidFill>
                  <a:schemeClr val="bg1"/>
                </a:solidFill>
                <a:latin typeface="Segoe UI Light" panose="020B0502040204020203" pitchFamily="34" charset="0"/>
                <a:cs typeface="Segoe UI Light" panose="020B0502040204020203" pitchFamily="34" charset="0"/>
              </a:rPr>
              <a:t>contact@click2cloud.net | </a:t>
            </a:r>
            <a:r>
              <a:rPr lang="en-US" sz="1050" dirty="0"/>
              <a:t>+91-712-3207999</a:t>
            </a:r>
            <a:endParaRPr lang="en-US" sz="1050" dirty="0">
              <a:latin typeface="Segoe UI Light" panose="020B0502040204020203" pitchFamily="34" charset="0"/>
              <a:cs typeface="Segoe UI Light" panose="020B0502040204020203" pitchFamily="34" charset="0"/>
            </a:endParaRPr>
          </a:p>
        </p:txBody>
      </p:sp>
      <p:pic>
        <p:nvPicPr>
          <p:cNvPr id="70" name="Picture 8" descr="http://www.clker.com/cliparts/J/6/u/w/s/M/flag-of-india-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763" y="6303379"/>
            <a:ext cx="736164" cy="4907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nilesh.nagose\Desktop\Click2Cloud\Logo\Final Logo\click2cloud-logo-lightBG-250x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102" y="1444799"/>
            <a:ext cx="984934" cy="78794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9679EE0-AA30-4E0F-AA16-E7E55BAC978A}"/>
              </a:ext>
            </a:extLst>
          </p:cNvPr>
          <p:cNvSpPr txBox="1"/>
          <p:nvPr/>
        </p:nvSpPr>
        <p:spPr>
          <a:xfrm>
            <a:off x="8175804" y="6291148"/>
            <a:ext cx="276636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F2, Beijing Silver Tower, No.2 East 3rd Ring North </a:t>
            </a:r>
            <a:r>
              <a:rPr lang="en-US" dirty="0">
                <a:solidFill>
                  <a:schemeClr val="lt1"/>
                </a:solidFill>
              </a:rPr>
              <a:t>Road. Chao yang District., Beijing</a:t>
            </a:r>
          </a:p>
          <a:p>
            <a:r>
              <a:rPr lang="en-US" dirty="0"/>
              <a:t>contact@click2cloud.net | </a:t>
            </a:r>
            <a:r>
              <a:rPr lang="en-US" dirty="0">
                <a:solidFill>
                  <a:schemeClr val="lt1"/>
                </a:solidFill>
              </a:rPr>
              <a:t>+010-64126268</a:t>
            </a:r>
          </a:p>
          <a:p>
            <a:endParaRPr lang="en-US" dirty="0"/>
          </a:p>
        </p:txBody>
      </p:sp>
      <p:pic>
        <p:nvPicPr>
          <p:cNvPr id="27" name="Picture 2" descr="Image result for china flag image">
            <a:extLst>
              <a:ext uri="{FF2B5EF4-FFF2-40B4-BE49-F238E27FC236}">
                <a16:creationId xmlns:a16="http://schemas.microsoft.com/office/drawing/2014/main" id="{A6C7E7D2-C1FF-405A-B4D0-EC992E1887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0389" y="6307079"/>
            <a:ext cx="726090" cy="4840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FDD8BB0-FB15-4F40-B446-0EDDB82C9DF2}"/>
              </a:ext>
            </a:extLst>
          </p:cNvPr>
          <p:cNvSpPr txBox="1"/>
          <p:nvPr/>
        </p:nvSpPr>
        <p:spPr>
          <a:xfrm>
            <a:off x="668316" y="3212606"/>
            <a:ext cx="5320476" cy="523220"/>
          </a:xfrm>
          <a:prstGeom prst="rect">
            <a:avLst/>
          </a:prstGeom>
          <a:noFill/>
        </p:spPr>
        <p:txBody>
          <a:bodyPr wrap="square" rtlCol="0">
            <a:spAutoFit/>
          </a:bodyPr>
          <a:lstStyle/>
          <a:p>
            <a:r>
              <a:rPr lang="en-US" sz="2800" b="1" dirty="0">
                <a:solidFill>
                  <a:schemeClr val="accent1">
                    <a:lumMod val="75000"/>
                  </a:schemeClr>
                </a:solidFill>
                <a:latin typeface="+mj-lt"/>
              </a:rPr>
              <a:t>Click2Cloud Cloud Brain</a:t>
            </a:r>
          </a:p>
        </p:txBody>
      </p:sp>
    </p:spTree>
    <p:extLst>
      <p:ext uri="{BB962C8B-B14F-4D97-AF65-F5344CB8AC3E}">
        <p14:creationId xmlns:p14="http://schemas.microsoft.com/office/powerpoint/2010/main" val="333964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Cost Calculator (Compare)</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generated with very high confidence">
            <a:extLst>
              <a:ext uri="{FF2B5EF4-FFF2-40B4-BE49-F238E27FC236}">
                <a16:creationId xmlns:a16="http://schemas.microsoft.com/office/drawing/2014/main" id="{9B50F02B-0EDD-4B55-82C7-45595506B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384"/>
            <a:ext cx="12192000" cy="6080606"/>
          </a:xfrm>
          <a:prstGeom prst="rect">
            <a:avLst/>
          </a:prstGeom>
        </p:spPr>
      </p:pic>
    </p:spTree>
    <p:extLst>
      <p:ext uri="{BB962C8B-B14F-4D97-AF65-F5344CB8AC3E}">
        <p14:creationId xmlns:p14="http://schemas.microsoft.com/office/powerpoint/2010/main" val="338875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Providers</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social media post&#10;&#10;Description generated with very high confidence">
            <a:extLst>
              <a:ext uri="{FF2B5EF4-FFF2-40B4-BE49-F238E27FC236}">
                <a16:creationId xmlns:a16="http://schemas.microsoft.com/office/drawing/2014/main" id="{46F55FBA-2819-4E12-99A7-D2687B728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388"/>
            <a:ext cx="12192000" cy="6080606"/>
          </a:xfrm>
          <a:prstGeom prst="rect">
            <a:avLst/>
          </a:prstGeom>
        </p:spPr>
      </p:pic>
    </p:spTree>
    <p:extLst>
      <p:ext uri="{BB962C8B-B14F-4D97-AF65-F5344CB8AC3E}">
        <p14:creationId xmlns:p14="http://schemas.microsoft.com/office/powerpoint/2010/main" val="32305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Services (Compare)</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omputer screen&#10;&#10;Description generated with very high confidence">
            <a:extLst>
              <a:ext uri="{FF2B5EF4-FFF2-40B4-BE49-F238E27FC236}">
                <a16:creationId xmlns:a16="http://schemas.microsoft.com/office/drawing/2014/main" id="{670F50B7-23BD-40A3-9B08-23536DC50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4"/>
            <a:ext cx="12192000" cy="6080606"/>
          </a:xfrm>
          <a:prstGeom prst="rect">
            <a:avLst/>
          </a:prstGeom>
        </p:spPr>
      </p:pic>
    </p:spTree>
    <p:extLst>
      <p:ext uri="{BB962C8B-B14F-4D97-AF65-F5344CB8AC3E}">
        <p14:creationId xmlns:p14="http://schemas.microsoft.com/office/powerpoint/2010/main" val="300932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Migration</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screenshot&#10;&#10;Description generated with very high confidence">
            <a:extLst>
              <a:ext uri="{FF2B5EF4-FFF2-40B4-BE49-F238E27FC236}">
                <a16:creationId xmlns:a16="http://schemas.microsoft.com/office/drawing/2014/main" id="{8BE94EDC-2EBB-41E4-9FB3-473D06FD2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7061"/>
            <a:ext cx="12192000" cy="6080606"/>
          </a:xfrm>
          <a:prstGeom prst="rect">
            <a:avLst/>
          </a:prstGeom>
        </p:spPr>
      </p:pic>
    </p:spTree>
    <p:extLst>
      <p:ext uri="{BB962C8B-B14F-4D97-AF65-F5344CB8AC3E}">
        <p14:creationId xmlns:p14="http://schemas.microsoft.com/office/powerpoint/2010/main" val="136249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DevOps Studio</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generated with very high confidence">
            <a:extLst>
              <a:ext uri="{FF2B5EF4-FFF2-40B4-BE49-F238E27FC236}">
                <a16:creationId xmlns:a16="http://schemas.microsoft.com/office/drawing/2014/main" id="{E97B5DDE-9AC0-41C1-87AA-5C03C1E5C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2717"/>
            <a:ext cx="12192000" cy="6080606"/>
          </a:xfrm>
          <a:prstGeom prst="rect">
            <a:avLst/>
          </a:prstGeom>
        </p:spPr>
      </p:pic>
    </p:spTree>
    <p:extLst>
      <p:ext uri="{BB962C8B-B14F-4D97-AF65-F5344CB8AC3E}">
        <p14:creationId xmlns:p14="http://schemas.microsoft.com/office/powerpoint/2010/main" val="236610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61813" y="1467049"/>
            <a:ext cx="11132736" cy="843766"/>
          </a:xfrm>
          <a:prstGeom prst="rect">
            <a:avLst/>
          </a:prstGeom>
          <a:noFill/>
        </p:spPr>
        <p:txBody>
          <a:bodyPr wrap="square" tIns="91427" bIns="91427" rtlCol="0">
            <a:spAutoFit/>
          </a:bodyPr>
          <a:lstStyle/>
          <a:p>
            <a:r>
              <a:rPr lang="en-US" sz="1400" dirty="0">
                <a:latin typeface="Segoe UI Light" panose="020B0502040204020203" pitchFamily="34" charset="0"/>
                <a:cs typeface="Segoe UI Light" panose="020B0502040204020203" pitchFamily="34" charset="0"/>
              </a:rPr>
              <a:t>At Click2Cloud Inc., we care about your growth. We combine the most suitable technologies with intellect and expertise to help customers meet their swiftly changing needs of global business models and dynamic requirements for sophisticated technology solutions to meet their business requirements.</a:t>
            </a:r>
            <a:endParaRPr lang="en-US" sz="14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8" name="TextBox 17"/>
          <p:cNvSpPr txBox="1"/>
          <p:nvPr/>
        </p:nvSpPr>
        <p:spPr>
          <a:xfrm>
            <a:off x="370600" y="3165245"/>
            <a:ext cx="3708445" cy="181387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it-IT" sz="1400" dirty="0">
                <a:latin typeface="Segoe UI Light" panose="020B0502040204020203" pitchFamily="34" charset="0"/>
                <a:cs typeface="Segoe UI Light" panose="020B0502040204020203" pitchFamily="34" charset="0"/>
              </a:rPr>
              <a:t>2549 152nd NE Ave, Redmond 98052, WA USA</a:t>
            </a:r>
            <a:endParaRPr lang="en-US" sz="1400" dirty="0">
              <a:latin typeface="Segoe UI Light" panose="020B0502040204020203" pitchFamily="34" charset="0"/>
              <a:cs typeface="Segoe UI Light" panose="020B0502040204020203" pitchFamily="34" charset="0"/>
            </a:endParaRP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+1-425-748-9666</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r>
              <a:rPr lang="en-US" sz="1400" dirty="0">
                <a:latin typeface="Segoe UI Light" panose="020B0502040204020203" pitchFamily="34" charset="0"/>
                <a:cs typeface="Segoe UI Light" panose="020B0502040204020203" pitchFamily="34" charset="0"/>
              </a:rPr>
              <a:t> </a:t>
            </a:r>
          </a:p>
          <a:p>
            <a:pPr lvl="2" algn="r"/>
            <a:endParaRPr lang="en-US" sz="1400" dirty="0">
              <a:latin typeface="Segoe UI Light" panose="020B0502040204020203" pitchFamily="34" charset="0"/>
              <a:cs typeface="Segoe UI Light" panose="020B0502040204020203" pitchFamily="34" charset="0"/>
            </a:endParaRPr>
          </a:p>
        </p:txBody>
      </p:sp>
      <p:sp>
        <p:nvSpPr>
          <p:cNvPr id="29" name="TextBox 28"/>
          <p:cNvSpPr txBox="1"/>
          <p:nvPr/>
        </p:nvSpPr>
        <p:spPr>
          <a:xfrm>
            <a:off x="361813" y="2704456"/>
            <a:ext cx="3717231" cy="514439"/>
          </a:xfrm>
          <a:prstGeom prst="rect">
            <a:avLst/>
          </a:prstGeom>
          <a:solidFill>
            <a:srgbClr val="0078D7"/>
          </a:solidFill>
        </p:spPr>
        <p:txBody>
          <a:bodyPr wrap="none" lIns="0" rIns="274281" rtlCol="0" anchor="ctr" anchorCtr="0">
            <a:noAutofit/>
          </a:bodyPr>
          <a:lstStyle/>
          <a:p>
            <a:pPr algn="r"/>
            <a:r>
              <a:rPr lang="en-US" sz="1600" dirty="0">
                <a:solidFill>
                  <a:schemeClr val="bg1"/>
                </a:solidFill>
                <a:latin typeface="Segoe UI Light" panose="020B0502040204020203" pitchFamily="34" charset="0"/>
                <a:cs typeface="Segoe UI Light" panose="020B0502040204020203" pitchFamily="34" charset="0"/>
              </a:rPr>
              <a:t>Click2Cloud Headquarters</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4274923" y="2704456"/>
            <a:ext cx="3635107" cy="514439"/>
          </a:xfrm>
          <a:prstGeom prst="rect">
            <a:avLst/>
          </a:prstGeom>
          <a:solidFill>
            <a:srgbClr val="00B050"/>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India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3929640" y="3123443"/>
            <a:ext cx="3980390" cy="184998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3, STPI, Building, </a:t>
            </a:r>
          </a:p>
          <a:p>
            <a:pPr lvl="2" algn="r"/>
            <a:r>
              <a:rPr lang="en-US" sz="1400" dirty="0" err="1">
                <a:latin typeface="Segoe UI Light" panose="020B0502040204020203" pitchFamily="34" charset="0"/>
                <a:cs typeface="Segoe UI Light" panose="020B0502040204020203" pitchFamily="34" charset="0"/>
              </a:rPr>
              <a:t>Parsodi</a:t>
            </a:r>
            <a:r>
              <a:rPr lang="en-US" sz="1400" dirty="0">
                <a:latin typeface="Segoe UI Light" panose="020B0502040204020203" pitchFamily="34" charset="0"/>
                <a:cs typeface="Segoe UI Light" panose="020B0502040204020203" pitchFamily="34" charset="0"/>
              </a:rPr>
              <a:t> IT Park, Nagpur - 440022</a:t>
            </a: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+91-712-224-8747 / </a:t>
            </a:r>
          </a:p>
          <a:p>
            <a:pPr lvl="2" algn="r"/>
            <a:r>
              <a:rPr lang="en-US" sz="1400" dirty="0">
                <a:latin typeface="Segoe UI Light" panose="020B0502040204020203" pitchFamily="34" charset="0"/>
                <a:cs typeface="Segoe UI Light" panose="020B0502040204020203" pitchFamily="34" charset="0"/>
              </a:rPr>
              <a:t>+1 425 749 7495</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r>
              <a:rPr lang="en-US" sz="1400" dirty="0">
                <a:latin typeface="Segoe UI Light" panose="020B0502040204020203" pitchFamily="34" charset="0"/>
                <a:cs typeface="Segoe UI Light" panose="020B0502040204020203" pitchFamily="34" charset="0"/>
              </a:rPr>
              <a:t> </a:t>
            </a:r>
          </a:p>
        </p:txBody>
      </p:sp>
      <p:pic>
        <p:nvPicPr>
          <p:cNvPr id="3076" name="Picture 4" descr="http://vignette4.wikia.nocookie.net/uncyclopedia/images/a/a5/US_flag.png/revision/latest?cb=200512090011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671" y="2832718"/>
            <a:ext cx="562509" cy="29602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clker.com/cliparts/J/6/u/w/s/M/flag-of-india-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7646"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235456" y="105588"/>
            <a:ext cx="11418945" cy="805114"/>
          </a:xfrm>
          <a:prstGeom prst="rect">
            <a:avLst/>
          </a:prstGeom>
          <a:noFill/>
        </p:spPr>
        <p:txBody>
          <a:bodyPr wrap="square" lIns="182854" rtlCol="0" anchor="ctr" anchorCtr="0">
            <a:noAutofit/>
          </a:bodyPr>
          <a:lstStyle/>
          <a:p>
            <a:r>
              <a:rPr lang="en-IN" sz="3600" dirty="0">
                <a:solidFill>
                  <a:srgbClr val="002060"/>
                </a:solidFill>
                <a:latin typeface="Segoe UI Light" panose="020B0502040204020203" pitchFamily="34" charset="0"/>
                <a:cs typeface="Segoe UI Light" panose="020B0502040204020203" pitchFamily="34" charset="0"/>
              </a:rPr>
              <a:t>Thank you - Looking forward to hear your queries</a:t>
            </a:r>
          </a:p>
        </p:txBody>
      </p:sp>
      <p:sp>
        <p:nvSpPr>
          <p:cNvPr id="22" name="TextBox 21">
            <a:extLst>
              <a:ext uri="{FF2B5EF4-FFF2-40B4-BE49-F238E27FC236}">
                <a16:creationId xmlns:a16="http://schemas.microsoft.com/office/drawing/2014/main" id="{F33CFC6C-4EF9-4738-89B5-760009EB95CE}"/>
              </a:ext>
            </a:extLst>
          </p:cNvPr>
          <p:cNvSpPr txBox="1"/>
          <p:nvPr/>
        </p:nvSpPr>
        <p:spPr>
          <a:xfrm>
            <a:off x="8080124" y="2704456"/>
            <a:ext cx="3635107" cy="514439"/>
          </a:xfrm>
          <a:prstGeom prst="rect">
            <a:avLst/>
          </a:prstGeom>
          <a:solidFill>
            <a:schemeClr val="tx1">
              <a:lumMod val="75000"/>
              <a:lumOff val="25000"/>
            </a:schemeClr>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China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a16="http://schemas.microsoft.com/office/drawing/2014/main" id="{22F403A2-950E-45CE-B762-7516984F315D}"/>
              </a:ext>
            </a:extLst>
          </p:cNvPr>
          <p:cNvSpPr txBox="1"/>
          <p:nvPr/>
        </p:nvSpPr>
        <p:spPr>
          <a:xfrm>
            <a:off x="8080124" y="3384622"/>
            <a:ext cx="3635107" cy="1598459"/>
          </a:xfrm>
          <a:prstGeom prst="rect">
            <a:avLst/>
          </a:prstGeom>
          <a:noFill/>
        </p:spPr>
        <p:txBody>
          <a:bodyPr wrap="square" lIns="0" rIns="274281" rtlCol="0">
            <a:spAutoFit/>
          </a:bodyPr>
          <a:lstStyle/>
          <a:p>
            <a:pPr lvl="2" algn="r"/>
            <a:r>
              <a:rPr lang="en-US" sz="1400" dirty="0">
                <a:latin typeface="Segoe UI Light" panose="020B0502040204020203" pitchFamily="34" charset="0"/>
                <a:cs typeface="Segoe UI Light" panose="020B0502040204020203" pitchFamily="34" charset="0"/>
              </a:rPr>
              <a:t>F2, Beijing Silver Tower, No.2 East 3rd Ring North Road. Chao yang District., Beijing</a:t>
            </a: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Ph: 130 23185971 / 131 62780929 </a:t>
            </a:r>
          </a:p>
          <a:p>
            <a:pPr lvl="2" algn="r"/>
            <a:r>
              <a:rPr lang="en-US" sz="1400" dirty="0">
                <a:solidFill>
                  <a:srgbClr val="C00000"/>
                </a:solidFill>
                <a:latin typeface="Segoe UI Light" panose="020B0502040204020203" pitchFamily="34" charset="0"/>
                <a:cs typeface="Segoe UI Light" panose="020B0502040204020203" pitchFamily="34" charset="0"/>
              </a:rPr>
              <a:t>Email: </a:t>
            </a:r>
            <a:r>
              <a:rPr lang="en-US" sz="1400" dirty="0">
                <a:latin typeface="Segoe UI Light" panose="020B0502040204020203" pitchFamily="34" charset="0"/>
                <a:cs typeface="Segoe UI Light" panose="020B0502040204020203" pitchFamily="34" charset="0"/>
                <a:hlinkClick r:id="rId7"/>
              </a:rPr>
              <a:t>contact@click2yun.com</a:t>
            </a: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C00000"/>
                </a:solidFill>
                <a:latin typeface="Segoe UI Light" panose="020B0502040204020203" pitchFamily="34" charset="0"/>
                <a:cs typeface="Segoe UI Light" panose="020B0502040204020203" pitchFamily="34" charset="0"/>
              </a:rPr>
              <a:t>Website: </a:t>
            </a:r>
            <a:r>
              <a:rPr lang="en-US" sz="1400" dirty="0">
                <a:solidFill>
                  <a:srgbClr val="00188F"/>
                </a:solidFill>
                <a:latin typeface="Segoe UI Light" panose="020B0502040204020203" pitchFamily="34" charset="0"/>
                <a:cs typeface="Segoe UI Light" panose="020B0502040204020203" pitchFamily="34" charset="0"/>
                <a:hlinkClick r:id="rId8"/>
              </a:rPr>
              <a:t>www.click2yun.com</a:t>
            </a:r>
            <a:r>
              <a:rPr lang="en-US" sz="1400" dirty="0">
                <a:solidFill>
                  <a:srgbClr val="00188F"/>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  </a:t>
            </a:r>
          </a:p>
        </p:txBody>
      </p:sp>
      <p:pic>
        <p:nvPicPr>
          <p:cNvPr id="26" name="Picture 2" descr="Image result for china flag image">
            <a:extLst>
              <a:ext uri="{FF2B5EF4-FFF2-40B4-BE49-F238E27FC236}">
                <a16:creationId xmlns:a16="http://schemas.microsoft.com/office/drawing/2014/main" id="{EDBF55EB-EA4C-4F2F-BF2B-83215BB79D3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62360"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4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Cloud Brain</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screenshot of a cell phone&#10;&#10;Description generated with very high confidence">
            <a:extLst>
              <a:ext uri="{FF2B5EF4-FFF2-40B4-BE49-F238E27FC236}">
                <a16:creationId xmlns:a16="http://schemas.microsoft.com/office/drawing/2014/main" id="{06693CC7-9E52-4F85-804A-1A67FEABB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3151"/>
            <a:ext cx="12192000" cy="6080606"/>
          </a:xfrm>
          <a:prstGeom prst="rect">
            <a:avLst/>
          </a:prstGeom>
        </p:spPr>
      </p:pic>
    </p:spTree>
    <p:extLst>
      <p:ext uri="{BB962C8B-B14F-4D97-AF65-F5344CB8AC3E}">
        <p14:creationId xmlns:p14="http://schemas.microsoft.com/office/powerpoint/2010/main" val="342031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Registration</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ell phone&#10;&#10;Description generated with very high confidence">
            <a:extLst>
              <a:ext uri="{FF2B5EF4-FFF2-40B4-BE49-F238E27FC236}">
                <a16:creationId xmlns:a16="http://schemas.microsoft.com/office/drawing/2014/main" id="{3579151B-4D0E-421F-9084-B4595A558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614"/>
            <a:ext cx="12192000" cy="6080606"/>
          </a:xfrm>
          <a:prstGeom prst="rect">
            <a:avLst/>
          </a:prstGeom>
        </p:spPr>
      </p:pic>
    </p:spTree>
    <p:extLst>
      <p:ext uri="{BB962C8B-B14F-4D97-AF65-F5344CB8AC3E}">
        <p14:creationId xmlns:p14="http://schemas.microsoft.com/office/powerpoint/2010/main" val="310758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Login</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ell phone&#10;&#10;Description generated with very high confidence">
            <a:extLst>
              <a:ext uri="{FF2B5EF4-FFF2-40B4-BE49-F238E27FC236}">
                <a16:creationId xmlns:a16="http://schemas.microsoft.com/office/drawing/2014/main" id="{5DC4FB3E-5A3B-4140-876C-80121D7A2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610"/>
            <a:ext cx="12192000" cy="6080606"/>
          </a:xfrm>
          <a:prstGeom prst="rect">
            <a:avLst/>
          </a:prstGeom>
        </p:spPr>
      </p:pic>
    </p:spTree>
    <p:extLst>
      <p:ext uri="{BB962C8B-B14F-4D97-AF65-F5344CB8AC3E}">
        <p14:creationId xmlns:p14="http://schemas.microsoft.com/office/powerpoint/2010/main" val="89345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Dashboard (Cloud Intel)</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generated with very high confidence">
            <a:extLst>
              <a:ext uri="{FF2B5EF4-FFF2-40B4-BE49-F238E27FC236}">
                <a16:creationId xmlns:a16="http://schemas.microsoft.com/office/drawing/2014/main" id="{6E938346-5C7D-44B9-B363-CAAAD237A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1357"/>
            <a:ext cx="12192000" cy="6080606"/>
          </a:xfrm>
          <a:prstGeom prst="rect">
            <a:avLst/>
          </a:prstGeom>
        </p:spPr>
      </p:pic>
    </p:spTree>
    <p:extLst>
      <p:ext uri="{BB962C8B-B14F-4D97-AF65-F5344CB8AC3E}">
        <p14:creationId xmlns:p14="http://schemas.microsoft.com/office/powerpoint/2010/main" val="249518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Dashboard (Monitoring)</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generated with very high confidence">
            <a:extLst>
              <a:ext uri="{FF2B5EF4-FFF2-40B4-BE49-F238E27FC236}">
                <a16:creationId xmlns:a16="http://schemas.microsoft.com/office/drawing/2014/main" id="{8DC605B7-73DE-437F-AB38-3190AE218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3031"/>
            <a:ext cx="12192000" cy="6080606"/>
          </a:xfrm>
          <a:prstGeom prst="rect">
            <a:avLst/>
          </a:prstGeom>
        </p:spPr>
      </p:pic>
    </p:spTree>
    <p:extLst>
      <p:ext uri="{BB962C8B-B14F-4D97-AF65-F5344CB8AC3E}">
        <p14:creationId xmlns:p14="http://schemas.microsoft.com/office/powerpoint/2010/main" val="249199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Dashboard (Compare)</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generated with very high confidence">
            <a:extLst>
              <a:ext uri="{FF2B5EF4-FFF2-40B4-BE49-F238E27FC236}">
                <a16:creationId xmlns:a16="http://schemas.microsoft.com/office/drawing/2014/main" id="{2C035286-77BB-41F0-B5C6-877638A4E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5207"/>
            <a:ext cx="12192000" cy="6080606"/>
          </a:xfrm>
          <a:prstGeom prst="rect">
            <a:avLst/>
          </a:prstGeom>
        </p:spPr>
      </p:pic>
    </p:spTree>
    <p:extLst>
      <p:ext uri="{BB962C8B-B14F-4D97-AF65-F5344CB8AC3E}">
        <p14:creationId xmlns:p14="http://schemas.microsoft.com/office/powerpoint/2010/main" val="270609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Reporting (Compare)</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generated with very high confidence">
            <a:extLst>
              <a:ext uri="{FF2B5EF4-FFF2-40B4-BE49-F238E27FC236}">
                <a16:creationId xmlns:a16="http://schemas.microsoft.com/office/drawing/2014/main" id="{F793CEB3-3724-4CCF-935E-F7C78E3E3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5815"/>
            <a:ext cx="12192000" cy="6080606"/>
          </a:xfrm>
          <a:prstGeom prst="rect">
            <a:avLst/>
          </a:prstGeom>
        </p:spPr>
      </p:pic>
    </p:spTree>
    <p:extLst>
      <p:ext uri="{BB962C8B-B14F-4D97-AF65-F5344CB8AC3E}">
        <p14:creationId xmlns:p14="http://schemas.microsoft.com/office/powerpoint/2010/main" val="6517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7FC98166-8DA7-4D4C-A753-F382180BA4FC}"/>
              </a:ext>
            </a:extLst>
          </p:cNvPr>
          <p:cNvSpPr>
            <a:spLocks noGrp="1"/>
          </p:cNvSpPr>
          <p:nvPr>
            <p:ph type="title"/>
          </p:nvPr>
        </p:nvSpPr>
        <p:spPr>
          <a:xfrm>
            <a:off x="196947" y="1"/>
            <a:ext cx="11746523" cy="900332"/>
          </a:xfrm>
        </p:spPr>
        <p:txBody>
          <a:bodyPr>
            <a:normAutofit/>
          </a:bodyPr>
          <a:lstStyle/>
          <a:p>
            <a:r>
              <a:rPr lang="en-US" sz="3200" b="1" dirty="0">
                <a:latin typeface="Segoe UI Light" panose="020B0502040204020203" pitchFamily="34" charset="0"/>
                <a:cs typeface="Segoe UI Light" panose="020B0502040204020203" pitchFamily="34" charset="0"/>
              </a:rPr>
              <a:t>Billing</a:t>
            </a:r>
          </a:p>
        </p:txBody>
      </p:sp>
      <p:pic>
        <p:nvPicPr>
          <p:cNvPr id="73" name="Picture 72" descr="C:\Users\nilesh.nagose\Desktop\Click2Cloud\Logo\Final Logo\click2cloud-logo-lightBG-250x200.png">
            <a:extLst>
              <a:ext uri="{FF2B5EF4-FFF2-40B4-BE49-F238E27FC236}">
                <a16:creationId xmlns:a16="http://schemas.microsoft.com/office/drawing/2014/main" id="{B067F9E2-60B5-446E-9682-88827CECF7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omputer&#10;&#10;Description generated with very high confidence">
            <a:extLst>
              <a:ext uri="{FF2B5EF4-FFF2-40B4-BE49-F238E27FC236}">
                <a16:creationId xmlns:a16="http://schemas.microsoft.com/office/drawing/2014/main" id="{12805D9E-89D9-4D55-B071-1A8410D76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766"/>
            <a:ext cx="12192000" cy="6080606"/>
          </a:xfrm>
          <a:prstGeom prst="rect">
            <a:avLst/>
          </a:prstGeom>
        </p:spPr>
      </p:pic>
    </p:spTree>
    <p:extLst>
      <p:ext uri="{BB962C8B-B14F-4D97-AF65-F5344CB8AC3E}">
        <p14:creationId xmlns:p14="http://schemas.microsoft.com/office/powerpoint/2010/main" val="962126297"/>
      </p:ext>
    </p:extLst>
  </p:cSld>
  <p:clrMapOvr>
    <a:masterClrMapping/>
  </p:clrMapOvr>
</p:sld>
</file>

<file path=ppt/theme/theme1.xml><?xml version="1.0" encoding="utf-8"?>
<a:theme xmlns:a="http://schemas.openxmlformats.org/drawingml/2006/main" name="Metropolita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1388</TotalTime>
  <Words>280</Words>
  <Application>Microsoft Office PowerPoint</Application>
  <PresentationFormat>Widescreen</PresentationFormat>
  <Paragraphs>49</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Segoe UI Light</vt:lpstr>
      <vt:lpstr>Metropolitan</vt:lpstr>
      <vt:lpstr>PowerPoint Presentation</vt:lpstr>
      <vt:lpstr>Cloud Brain</vt:lpstr>
      <vt:lpstr>Registration</vt:lpstr>
      <vt:lpstr>Login</vt:lpstr>
      <vt:lpstr>Dashboard (Cloud Intel)</vt:lpstr>
      <vt:lpstr>Dashboard (Monitoring)</vt:lpstr>
      <vt:lpstr>Dashboard (Compare)</vt:lpstr>
      <vt:lpstr>Reporting (Compare)</vt:lpstr>
      <vt:lpstr>Billing</vt:lpstr>
      <vt:lpstr>Cost Calculator (Compare)</vt:lpstr>
      <vt:lpstr>Providers</vt:lpstr>
      <vt:lpstr>Services (Compare)</vt:lpstr>
      <vt:lpstr>Migration</vt:lpstr>
      <vt:lpstr>DevOps Studio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Grishma Kulkarni</dc:creator>
  <cp:lastModifiedBy>rahul maindalkar</cp:lastModifiedBy>
  <cp:revision>141</cp:revision>
  <dcterms:created xsi:type="dcterms:W3CDTF">2018-01-05T05:07:56Z</dcterms:created>
  <dcterms:modified xsi:type="dcterms:W3CDTF">2018-09-24T06:24:22Z</dcterms:modified>
</cp:coreProperties>
</file>