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2" r:id="rId2"/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C8B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F9D0-EF17-42CA-97B8-448502FFCD5D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B115-87A8-4635-BBE2-90DB1750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10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F9D0-EF17-42CA-97B8-448502FFCD5D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B115-87A8-4635-BBE2-90DB1750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0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F9D0-EF17-42CA-97B8-448502FFCD5D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B115-87A8-4635-BBE2-90DB1750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22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F9D0-EF17-42CA-97B8-448502FFCD5D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B115-87A8-4635-BBE2-90DB1750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49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F9D0-EF17-42CA-97B8-448502FFCD5D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B115-87A8-4635-BBE2-90DB1750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F9D0-EF17-42CA-97B8-448502FFCD5D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B115-87A8-4635-BBE2-90DB1750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05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F9D0-EF17-42CA-97B8-448502FFCD5D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B115-87A8-4635-BBE2-90DB1750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34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F9D0-EF17-42CA-97B8-448502FFCD5D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B115-87A8-4635-BBE2-90DB1750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8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F9D0-EF17-42CA-97B8-448502FFCD5D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B115-87A8-4635-BBE2-90DB1750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36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F9D0-EF17-42CA-97B8-448502FFCD5D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B115-87A8-4635-BBE2-90DB1750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29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F9D0-EF17-42CA-97B8-448502FFCD5D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B115-87A8-4635-BBE2-90DB1750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50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9F9D0-EF17-42CA-97B8-448502FFCD5D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3B115-87A8-4635-BBE2-90DB1750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33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BAFA682-079D-4C74-A4BC-D2635191B47D}"/>
              </a:ext>
            </a:extLst>
          </p:cNvPr>
          <p:cNvSpPr/>
          <p:nvPr/>
        </p:nvSpPr>
        <p:spPr>
          <a:xfrm>
            <a:off x="3717863" y="1508743"/>
            <a:ext cx="3670009" cy="407743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2B3A70-AB86-46DA-A994-53FC453EB9FE}"/>
              </a:ext>
            </a:extLst>
          </p:cNvPr>
          <p:cNvSpPr/>
          <p:nvPr/>
        </p:nvSpPr>
        <p:spPr>
          <a:xfrm>
            <a:off x="228600" y="1508743"/>
            <a:ext cx="2692400" cy="4077433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50D9E-FE6F-430B-BF8F-3A0298763C14}"/>
              </a:ext>
            </a:extLst>
          </p:cNvPr>
          <p:cNvSpPr txBox="1"/>
          <p:nvPr/>
        </p:nvSpPr>
        <p:spPr>
          <a:xfrm>
            <a:off x="3717862" y="756366"/>
            <a:ext cx="3670009" cy="752377"/>
          </a:xfrm>
          <a:prstGeom prst="rect">
            <a:avLst/>
          </a:prstGeom>
          <a:solidFill>
            <a:srgbClr val="D20C8B"/>
          </a:solidFill>
          <a:ln>
            <a:solidFill>
              <a:srgbClr val="231F20"/>
            </a:solidFill>
          </a:ln>
        </p:spPr>
        <p:txBody>
          <a:bodyPr wrap="square" lIns="91440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Custom Gophercloud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E09A7-4189-44C3-B5B8-1C2969917C4D}"/>
              </a:ext>
            </a:extLst>
          </p:cNvPr>
          <p:cNvSpPr txBox="1"/>
          <p:nvPr/>
        </p:nvSpPr>
        <p:spPr>
          <a:xfrm>
            <a:off x="228600" y="756366"/>
            <a:ext cx="2692400" cy="752377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lIns="914400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Application Stack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836D0B-8C98-49EA-9923-37A308551E35}"/>
              </a:ext>
            </a:extLst>
          </p:cNvPr>
          <p:cNvSpPr txBox="1"/>
          <p:nvPr/>
        </p:nvSpPr>
        <p:spPr>
          <a:xfrm>
            <a:off x="1304290" y="1878074"/>
            <a:ext cx="1392195" cy="535641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1400" dirty="0"/>
              <a:t>APIs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9E4269-7AB6-41EA-B2BE-0073AA75DBA7}"/>
              </a:ext>
            </a:extLst>
          </p:cNvPr>
          <p:cNvSpPr txBox="1"/>
          <p:nvPr/>
        </p:nvSpPr>
        <p:spPr>
          <a:xfrm>
            <a:off x="1304290" y="2587187"/>
            <a:ext cx="1392195" cy="535641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</a:lstStyle>
          <a:p>
            <a:r>
              <a:rPr lang="en-US" sz="1400" dirty="0"/>
              <a:t>Web 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481DD9-0C7C-4A79-B5B4-223B32763D5D}"/>
              </a:ext>
            </a:extLst>
          </p:cNvPr>
          <p:cNvSpPr txBox="1"/>
          <p:nvPr/>
        </p:nvSpPr>
        <p:spPr>
          <a:xfrm>
            <a:off x="1304290" y="3296300"/>
            <a:ext cx="1392195" cy="535641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</a:lstStyle>
          <a:p>
            <a:r>
              <a:rPr lang="en-US" sz="1400" dirty="0"/>
              <a:t>Web Apps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39B9E1-E2D5-4C84-A630-2842C065226B}"/>
              </a:ext>
            </a:extLst>
          </p:cNvPr>
          <p:cNvSpPr txBox="1"/>
          <p:nvPr/>
        </p:nvSpPr>
        <p:spPr>
          <a:xfrm>
            <a:off x="1304290" y="4005413"/>
            <a:ext cx="1392195" cy="535641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</a:lstStyle>
          <a:p>
            <a:r>
              <a:rPr lang="en-US" sz="1400" dirty="0"/>
              <a:t>CLI Apps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86E28F-A3D4-45DA-B1CE-A83002FE496F}"/>
              </a:ext>
            </a:extLst>
          </p:cNvPr>
          <p:cNvSpPr txBox="1"/>
          <p:nvPr/>
        </p:nvSpPr>
        <p:spPr>
          <a:xfrm>
            <a:off x="633770" y="4714526"/>
            <a:ext cx="2062715" cy="637938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</a:lstStyle>
          <a:p>
            <a:r>
              <a:rPr lang="en-US" sz="1400" dirty="0"/>
              <a:t>+ others.….</a:t>
            </a:r>
          </a:p>
        </p:txBody>
      </p:sp>
      <p:pic>
        <p:nvPicPr>
          <p:cNvPr id="19" name="Picture 2" descr="Image result for API icons">
            <a:extLst>
              <a:ext uri="{FF2B5EF4-FFF2-40B4-BE49-F238E27FC236}">
                <a16:creationId xmlns:a16="http://schemas.microsoft.com/office/drawing/2014/main" id="{F8B2467D-63B0-4F64-8433-56442CD48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4" y="1866880"/>
            <a:ext cx="546835" cy="54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Web Apps">
            <a:extLst>
              <a:ext uri="{FF2B5EF4-FFF2-40B4-BE49-F238E27FC236}">
                <a16:creationId xmlns:a16="http://schemas.microsoft.com/office/drawing/2014/main" id="{3EA15453-0F13-4E06-9C1A-18216E998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6" r="9824"/>
          <a:stretch/>
        </p:blipFill>
        <p:spPr bwMode="auto">
          <a:xfrm>
            <a:off x="419993" y="3292776"/>
            <a:ext cx="765176" cy="53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Image result for web server icon">
            <a:extLst>
              <a:ext uri="{FF2B5EF4-FFF2-40B4-BE49-F238E27FC236}">
                <a16:creationId xmlns:a16="http://schemas.microsoft.com/office/drawing/2014/main" id="{199B286C-17FA-4531-AE5C-72221528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7" y="2581376"/>
            <a:ext cx="541452" cy="54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Related image">
            <a:extLst>
              <a:ext uri="{FF2B5EF4-FFF2-40B4-BE49-F238E27FC236}">
                <a16:creationId xmlns:a16="http://schemas.microsoft.com/office/drawing/2014/main" id="{34DE6FE2-25E7-46B9-9D52-F97083174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4" y="4006599"/>
            <a:ext cx="534455" cy="53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Related image">
            <a:extLst>
              <a:ext uri="{FF2B5EF4-FFF2-40B4-BE49-F238E27FC236}">
                <a16:creationId xmlns:a16="http://schemas.microsoft.com/office/drawing/2014/main" id="{3A4FEA83-B329-4B58-8F98-ACAF1E630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579" y="881587"/>
            <a:ext cx="501931" cy="50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Image result for Server  Stack icons">
            <a:extLst>
              <a:ext uri="{FF2B5EF4-FFF2-40B4-BE49-F238E27FC236}">
                <a16:creationId xmlns:a16="http://schemas.microsoft.com/office/drawing/2014/main" id="{D8091E36-15C1-47DB-A9F8-FD1AB437F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98" y="895771"/>
            <a:ext cx="473565" cy="47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B969A7C-3BEA-4329-8872-FA7A035475DE}"/>
              </a:ext>
            </a:extLst>
          </p:cNvPr>
          <p:cNvSpPr/>
          <p:nvPr/>
        </p:nvSpPr>
        <p:spPr>
          <a:xfrm>
            <a:off x="3942379" y="4324385"/>
            <a:ext cx="3273173" cy="102808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78FE0A-DFEC-4F33-B5B1-3C9DE4295571}"/>
              </a:ext>
            </a:extLst>
          </p:cNvPr>
          <p:cNvSpPr/>
          <p:nvPr/>
        </p:nvSpPr>
        <p:spPr>
          <a:xfrm>
            <a:off x="3942378" y="2140540"/>
            <a:ext cx="3298555" cy="94551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endParaRPr lang="en-US" sz="14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6DA3C02-6C50-4D4E-BB2A-E43ED0E337F9}"/>
              </a:ext>
            </a:extLst>
          </p:cNvPr>
          <p:cNvSpPr/>
          <p:nvPr/>
        </p:nvSpPr>
        <p:spPr>
          <a:xfrm>
            <a:off x="3717863" y="5599084"/>
            <a:ext cx="3670010" cy="1150974"/>
          </a:xfrm>
          <a:custGeom>
            <a:avLst/>
            <a:gdLst>
              <a:gd name="connsiteX0" fmla="*/ 1658364 w 3316727"/>
              <a:gd name="connsiteY0" fmla="*/ 0 h 796287"/>
              <a:gd name="connsiteX1" fmla="*/ 3316727 w 3316727"/>
              <a:gd name="connsiteY1" fmla="*/ 358137 h 796287"/>
              <a:gd name="connsiteX2" fmla="*/ 3316726 w 3316727"/>
              <a:gd name="connsiteY2" fmla="*/ 358137 h 796287"/>
              <a:gd name="connsiteX3" fmla="*/ 3316726 w 3316727"/>
              <a:gd name="connsiteY3" fmla="*/ 796287 h 796287"/>
              <a:gd name="connsiteX4" fmla="*/ 0 w 3316727"/>
              <a:gd name="connsiteY4" fmla="*/ 796287 h 796287"/>
              <a:gd name="connsiteX5" fmla="*/ 0 w 3316727"/>
              <a:gd name="connsiteY5" fmla="*/ 358137 h 796287"/>
              <a:gd name="connsiteX6" fmla="*/ 1 w 3316727"/>
              <a:gd name="connsiteY6" fmla="*/ 358137 h 79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6727" h="796287">
                <a:moveTo>
                  <a:pt x="1658364" y="0"/>
                </a:moveTo>
                <a:lnTo>
                  <a:pt x="3316727" y="358137"/>
                </a:lnTo>
                <a:lnTo>
                  <a:pt x="3316726" y="358137"/>
                </a:lnTo>
                <a:lnTo>
                  <a:pt x="3316726" y="796287"/>
                </a:lnTo>
                <a:lnTo>
                  <a:pt x="0" y="796287"/>
                </a:lnTo>
                <a:lnTo>
                  <a:pt x="0" y="358137"/>
                </a:lnTo>
                <a:lnTo>
                  <a:pt x="1" y="358137"/>
                </a:lnTo>
                <a:close/>
              </a:path>
            </a:pathLst>
          </a:custGeom>
          <a:solidFill>
            <a:schemeClr val="bg1">
              <a:lumMod val="95000"/>
              <a:alpha val="46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37AD7F-51D5-42CC-AC30-4CB6A90819A2}"/>
              </a:ext>
            </a:extLst>
          </p:cNvPr>
          <p:cNvSpPr txBox="1"/>
          <p:nvPr/>
        </p:nvSpPr>
        <p:spPr>
          <a:xfrm>
            <a:off x="4489241" y="5869803"/>
            <a:ext cx="2051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Languages Targeted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BF5580-6DD2-4D8D-82F5-8C6C55277953}"/>
              </a:ext>
            </a:extLst>
          </p:cNvPr>
          <p:cNvSpPr txBox="1"/>
          <p:nvPr/>
        </p:nvSpPr>
        <p:spPr>
          <a:xfrm>
            <a:off x="5118140" y="6286222"/>
            <a:ext cx="869449" cy="29196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 algn="ctr"/>
            <a:r>
              <a:rPr lang="en-US" sz="1200" dirty="0"/>
              <a:t>GO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BF16710C-4423-47D1-AE72-CD2665C78B90}"/>
              </a:ext>
            </a:extLst>
          </p:cNvPr>
          <p:cNvSpPr/>
          <p:nvPr/>
        </p:nvSpPr>
        <p:spPr>
          <a:xfrm>
            <a:off x="4962367" y="3218183"/>
            <a:ext cx="1180997" cy="671460"/>
          </a:xfrm>
          <a:prstGeom prst="downArrow">
            <a:avLst>
              <a:gd name="adj1" fmla="val 57743"/>
              <a:gd name="adj2" fmla="val 5259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CB7C99-371E-4EE4-AC21-D050C9287443}"/>
              </a:ext>
            </a:extLst>
          </p:cNvPr>
          <p:cNvSpPr/>
          <p:nvPr/>
        </p:nvSpPr>
        <p:spPr>
          <a:xfrm>
            <a:off x="3942377" y="1700102"/>
            <a:ext cx="3298555" cy="440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>
                <a:solidFill>
                  <a:schemeClr val="tx1"/>
                </a:solidFill>
              </a:rPr>
              <a:t>VPC Service Client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7DD8D0-2BFB-4133-9BB8-DC81E2731B4A}"/>
              </a:ext>
            </a:extLst>
          </p:cNvPr>
          <p:cNvSpPr/>
          <p:nvPr/>
        </p:nvSpPr>
        <p:spPr>
          <a:xfrm>
            <a:off x="3942377" y="3938180"/>
            <a:ext cx="3273173" cy="3862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1400" dirty="0">
                <a:solidFill>
                  <a:schemeClr val="tx1"/>
                </a:solidFill>
              </a:rPr>
              <a:t>Provider Client</a:t>
            </a:r>
          </a:p>
        </p:txBody>
      </p: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68B32EB6-1418-475E-8EB6-DDD73B238644}"/>
              </a:ext>
            </a:extLst>
          </p:cNvPr>
          <p:cNvSpPr/>
          <p:nvPr/>
        </p:nvSpPr>
        <p:spPr>
          <a:xfrm>
            <a:off x="4121572" y="2269886"/>
            <a:ext cx="907628" cy="638857"/>
          </a:xfrm>
          <a:prstGeom prst="snip1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VPC Subnet</a:t>
            </a:r>
          </a:p>
        </p:txBody>
      </p:sp>
      <p:pic>
        <p:nvPicPr>
          <p:cNvPr id="34" name="Picture 14" descr="Image result for Golang">
            <a:extLst>
              <a:ext uri="{FF2B5EF4-FFF2-40B4-BE49-F238E27FC236}">
                <a16:creationId xmlns:a16="http://schemas.microsoft.com/office/drawing/2014/main" id="{7902987E-A89A-4888-9586-B639731E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631" y="1728501"/>
            <a:ext cx="377825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 descr="Image result for Golang">
            <a:extLst>
              <a:ext uri="{FF2B5EF4-FFF2-40B4-BE49-F238E27FC236}">
                <a16:creationId xmlns:a16="http://schemas.microsoft.com/office/drawing/2014/main" id="{51DD8382-7DB9-4858-83A3-2E24DEBB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165" y="3970528"/>
            <a:ext cx="377825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744F03D-488C-450C-B21F-F88751638564}"/>
              </a:ext>
            </a:extLst>
          </p:cNvPr>
          <p:cNvSpPr/>
          <p:nvPr/>
        </p:nvSpPr>
        <p:spPr>
          <a:xfrm>
            <a:off x="4012609" y="4773811"/>
            <a:ext cx="1279670" cy="19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Credentials Interface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A3754D-6454-4C94-B5A2-8C91825909E1}"/>
              </a:ext>
            </a:extLst>
          </p:cNvPr>
          <p:cNvSpPr/>
          <p:nvPr/>
        </p:nvSpPr>
        <p:spPr>
          <a:xfrm>
            <a:off x="4012609" y="5067318"/>
            <a:ext cx="2913383" cy="19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Regions and Endpoints Management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2C8B39B-AF8E-41DB-AC77-FB4ECC7AD6DD}"/>
              </a:ext>
            </a:extLst>
          </p:cNvPr>
          <p:cNvSpPr/>
          <p:nvPr/>
        </p:nvSpPr>
        <p:spPr>
          <a:xfrm>
            <a:off x="3996690" y="4428770"/>
            <a:ext cx="1872049" cy="24065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API Request Management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712F4E-4718-4C26-8EC3-1F15374998CA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2921000" y="3547460"/>
            <a:ext cx="796863" cy="0"/>
          </a:xfrm>
          <a:prstGeom prst="straightConnector1">
            <a:avLst/>
          </a:prstGeom>
          <a:ln w="12700">
            <a:solidFill>
              <a:srgbClr val="231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E04534-6A4D-423D-8912-404C7F30A373}"/>
              </a:ext>
            </a:extLst>
          </p:cNvPr>
          <p:cNvCxnSpPr>
            <a:cxnSpLocks/>
          </p:cNvCxnSpPr>
          <p:nvPr/>
        </p:nvCxnSpPr>
        <p:spPr>
          <a:xfrm flipH="1">
            <a:off x="2921000" y="4068160"/>
            <a:ext cx="796863" cy="0"/>
          </a:xfrm>
          <a:prstGeom prst="straightConnector1">
            <a:avLst/>
          </a:prstGeom>
          <a:ln w="12700">
            <a:solidFill>
              <a:srgbClr val="231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58FA9D5-3171-4DEF-985A-6F6608A9B3FE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V="1">
            <a:off x="7387872" y="3352566"/>
            <a:ext cx="1398006" cy="194894"/>
          </a:xfrm>
          <a:prstGeom prst="bentConnector4">
            <a:avLst>
              <a:gd name="adj1" fmla="val 24640"/>
              <a:gd name="adj2" fmla="val 342297"/>
            </a:avLst>
          </a:prstGeom>
          <a:ln w="12700">
            <a:solidFill>
              <a:srgbClr val="231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17D80F5-346E-4158-BFBA-D495DC07BA69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 flipH="1">
            <a:off x="8082598" y="3045238"/>
            <a:ext cx="26370" cy="1380190"/>
          </a:xfrm>
          <a:prstGeom prst="bentConnector4">
            <a:avLst>
              <a:gd name="adj1" fmla="val -2907706"/>
              <a:gd name="adj2" fmla="val 75895"/>
            </a:avLst>
          </a:prstGeom>
          <a:ln w="12700">
            <a:solidFill>
              <a:srgbClr val="231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1E86339-07B2-4705-A42D-80F67A115603}"/>
              </a:ext>
            </a:extLst>
          </p:cNvPr>
          <p:cNvSpPr txBox="1"/>
          <p:nvPr/>
        </p:nvSpPr>
        <p:spPr>
          <a:xfrm>
            <a:off x="3086100" y="3218183"/>
            <a:ext cx="2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B61F9-F68A-432A-A0FA-B0751CAA0673}"/>
              </a:ext>
            </a:extLst>
          </p:cNvPr>
          <p:cNvSpPr txBox="1"/>
          <p:nvPr/>
        </p:nvSpPr>
        <p:spPr>
          <a:xfrm>
            <a:off x="2922450" y="3270460"/>
            <a:ext cx="777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Consume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03A8AC-6877-452C-9949-394C84EBED6D}"/>
              </a:ext>
            </a:extLst>
          </p:cNvPr>
          <p:cNvSpPr txBox="1"/>
          <p:nvPr/>
        </p:nvSpPr>
        <p:spPr>
          <a:xfrm>
            <a:off x="2963840" y="4075634"/>
            <a:ext cx="1254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SDK </a:t>
            </a:r>
          </a:p>
          <a:p>
            <a:r>
              <a:rPr lang="en-IN" sz="1200" dirty="0"/>
              <a:t>Response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7CC547-A792-4BAD-8266-4F7BC33927F6}"/>
              </a:ext>
            </a:extLst>
          </p:cNvPr>
          <p:cNvSpPr txBox="1"/>
          <p:nvPr/>
        </p:nvSpPr>
        <p:spPr>
          <a:xfrm>
            <a:off x="7645830" y="2431668"/>
            <a:ext cx="74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API Request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7DD6B4-2398-4450-BF7E-15B3316C403E}"/>
              </a:ext>
            </a:extLst>
          </p:cNvPr>
          <p:cNvSpPr txBox="1"/>
          <p:nvPr/>
        </p:nvSpPr>
        <p:spPr>
          <a:xfrm>
            <a:off x="7699974" y="4520321"/>
            <a:ext cx="87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API Response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8B9D8BD-5D9C-4040-969C-34542DF63B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746" y="207985"/>
            <a:ext cx="721854" cy="57748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A587549-230D-4FE6-92D1-772A59E6E6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64492" y="5575351"/>
            <a:ext cx="962025" cy="65722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CFA31A0-231D-4951-AE5D-E52BA4C3A389}"/>
              </a:ext>
            </a:extLst>
          </p:cNvPr>
          <p:cNvSpPr txBox="1"/>
          <p:nvPr/>
        </p:nvSpPr>
        <p:spPr>
          <a:xfrm>
            <a:off x="8920065" y="617457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20C8B"/>
                </a:solidFill>
              </a:rPr>
              <a:t>OTC Cloud</a:t>
            </a:r>
          </a:p>
        </p:txBody>
      </p:sp>
      <p:sp>
        <p:nvSpPr>
          <p:cNvPr id="51" name="Rectangle: Single Corner Snipped 50">
            <a:extLst>
              <a:ext uri="{FF2B5EF4-FFF2-40B4-BE49-F238E27FC236}">
                <a16:creationId xmlns:a16="http://schemas.microsoft.com/office/drawing/2014/main" id="{39FF03F8-EFC4-4A67-9CA2-65F9A7D003E5}"/>
              </a:ext>
            </a:extLst>
          </p:cNvPr>
          <p:cNvSpPr/>
          <p:nvPr/>
        </p:nvSpPr>
        <p:spPr>
          <a:xfrm>
            <a:off x="6021108" y="2271351"/>
            <a:ext cx="1119550" cy="638857"/>
          </a:xfrm>
          <a:prstGeom prst="snip1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300" dirty="0"/>
              <a:t>VPC Peering Connection</a:t>
            </a:r>
          </a:p>
        </p:txBody>
      </p:sp>
      <p:sp>
        <p:nvSpPr>
          <p:cNvPr id="52" name="Rectangle: Single Corner Snipped 51">
            <a:extLst>
              <a:ext uri="{FF2B5EF4-FFF2-40B4-BE49-F238E27FC236}">
                <a16:creationId xmlns:a16="http://schemas.microsoft.com/office/drawing/2014/main" id="{D728C39E-B212-4E3C-80DE-59BA31C03F77}"/>
              </a:ext>
            </a:extLst>
          </p:cNvPr>
          <p:cNvSpPr/>
          <p:nvPr/>
        </p:nvSpPr>
        <p:spPr>
          <a:xfrm>
            <a:off x="5076115" y="2269886"/>
            <a:ext cx="907628" cy="638857"/>
          </a:xfrm>
          <a:prstGeom prst="snip1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VPC Route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18B5DB0-9DAB-419A-ADCF-3D9AE2831982}"/>
              </a:ext>
            </a:extLst>
          </p:cNvPr>
          <p:cNvGrpSpPr/>
          <p:nvPr/>
        </p:nvGrpSpPr>
        <p:grpSpPr>
          <a:xfrm>
            <a:off x="7993531" y="2146307"/>
            <a:ext cx="4042959" cy="3244454"/>
            <a:chOff x="7993531" y="2146307"/>
            <a:chExt cx="4042959" cy="3244454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C07D383-89FB-4946-A7E3-5A2D57EC6AF4}"/>
                </a:ext>
              </a:extLst>
            </p:cNvPr>
            <p:cNvCxnSpPr>
              <a:cxnSpLocks/>
            </p:cNvCxnSpPr>
            <p:nvPr/>
          </p:nvCxnSpPr>
          <p:spPr>
            <a:xfrm>
              <a:off x="8966780" y="3547459"/>
              <a:ext cx="962951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8DEEBA-3FEF-4700-85A3-D3730A79EE0E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>
              <a:off x="8988273" y="3575735"/>
              <a:ext cx="590683" cy="75553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ABCE31-F559-441A-9400-74EE91906A0E}"/>
                </a:ext>
              </a:extLst>
            </p:cNvPr>
            <p:cNvGrpSpPr/>
            <p:nvPr/>
          </p:nvGrpSpPr>
          <p:grpSpPr>
            <a:xfrm>
              <a:off x="7993531" y="2146307"/>
              <a:ext cx="4042959" cy="3244454"/>
              <a:chOff x="7993531" y="2146307"/>
              <a:chExt cx="4042959" cy="324445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47234FE-FD45-4763-9E3E-67BA227AEA28}"/>
                  </a:ext>
                </a:extLst>
              </p:cNvPr>
              <p:cNvGrpSpPr/>
              <p:nvPr/>
            </p:nvGrpSpPr>
            <p:grpSpPr>
              <a:xfrm>
                <a:off x="7993531" y="2146307"/>
                <a:ext cx="4042959" cy="3244454"/>
                <a:chOff x="7993531" y="2146307"/>
                <a:chExt cx="4042959" cy="3244454"/>
              </a:xfrm>
            </p:grpSpPr>
            <p:sp>
              <p:nvSpPr>
                <p:cNvPr id="3" name="Cloud 2">
                  <a:extLst>
                    <a:ext uri="{FF2B5EF4-FFF2-40B4-BE49-F238E27FC236}">
                      <a16:creationId xmlns:a16="http://schemas.microsoft.com/office/drawing/2014/main" id="{9791B056-7DB6-4BD2-8880-8F206E8A73E4}"/>
                    </a:ext>
                  </a:extLst>
                </p:cNvPr>
                <p:cNvSpPr/>
                <p:nvPr/>
              </p:nvSpPr>
              <p:spPr bwMode="auto">
                <a:xfrm>
                  <a:off x="7993531" y="2146307"/>
                  <a:ext cx="4042959" cy="3244454"/>
                </a:xfrm>
                <a:prstGeom prst="cloud">
                  <a:avLst/>
                </a:prstGeom>
                <a:noFill/>
                <a:ln w="28575">
                  <a:solidFill>
                    <a:srgbClr val="D20C8B"/>
                  </a:solidFill>
                </a:ln>
              </p:spPr>
              <p:txBody>
                <a:bodyPr vert="horz" wrap="square" lIns="93260" tIns="46630" rIns="93260" bIns="4663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836" dirty="0"/>
                </a:p>
              </p:txBody>
            </p: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29682B55-6DA2-4F7C-BC28-B9AC8EA0174D}"/>
                    </a:ext>
                  </a:extLst>
                </p:cNvPr>
                <p:cNvGrpSpPr/>
                <p:nvPr/>
              </p:nvGrpSpPr>
              <p:grpSpPr>
                <a:xfrm>
                  <a:off x="8177995" y="3352566"/>
                  <a:ext cx="836914" cy="395952"/>
                  <a:chOff x="9643943" y="2620819"/>
                  <a:chExt cx="836914" cy="395952"/>
                </a:xfrm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928B5C80-A22A-4151-91CA-775375F997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022794" y="2620819"/>
                    <a:ext cx="458063" cy="395952"/>
                  </a:xfrm>
                  <a:prstGeom prst="rect">
                    <a:avLst/>
                  </a:prstGeom>
                </p:spPr>
              </p:pic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96C14CB0-B84C-4423-9987-0E2E4398ABC6}"/>
                      </a:ext>
                    </a:extLst>
                  </p:cNvPr>
                  <p:cNvSpPr txBox="1"/>
                  <p:nvPr/>
                </p:nvSpPr>
                <p:spPr>
                  <a:xfrm>
                    <a:off x="9643943" y="2664693"/>
                    <a:ext cx="333863" cy="3046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sz="1100" spc="-51" dirty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</a:rPr>
                      <a:t>Cloud API</a:t>
                    </a:r>
                  </a:p>
                </p:txBody>
              </p:sp>
            </p:grpSp>
            <p:pic>
              <p:nvPicPr>
                <p:cNvPr id="5" name="Picture 6" descr="Related image">
                  <a:extLst>
                    <a:ext uri="{FF2B5EF4-FFF2-40B4-BE49-F238E27FC236}">
                      <a16:creationId xmlns:a16="http://schemas.microsoft.com/office/drawing/2014/main" id="{50BCE9DC-ADCA-4788-AFEC-5E857911D9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06527" y="2437664"/>
                  <a:ext cx="655876" cy="6558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CAF99419-566E-4836-A1D6-ECB04016A16C}"/>
                    </a:ext>
                  </a:extLst>
                </p:cNvPr>
                <p:cNvCxnSpPr>
                  <a:cxnSpLocks/>
                  <a:stCxn id="8" idx="3"/>
                </p:cNvCxnSpPr>
                <p:nvPr/>
              </p:nvCxnSpPr>
              <p:spPr>
                <a:xfrm flipV="1">
                  <a:off x="9014909" y="2908744"/>
                  <a:ext cx="474612" cy="641798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C257391-261F-4FA5-9971-5DE29B27606F}"/>
                    </a:ext>
                  </a:extLst>
                </p:cNvPr>
                <p:cNvSpPr txBox="1"/>
                <p:nvPr/>
              </p:nvSpPr>
              <p:spPr>
                <a:xfrm>
                  <a:off x="9875074" y="2727544"/>
                  <a:ext cx="1446613" cy="1938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400" spc="-51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VPC </a:t>
                  </a:r>
                  <a:r>
                    <a:rPr lang="en-IN" sz="1400" dirty="0"/>
                    <a:t>Subnet</a:t>
                  </a:r>
                  <a:r>
                    <a:rPr lang="en-US" sz="1400" spc="-51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  </a:t>
                  </a:r>
                </a:p>
              </p:txBody>
            </p:sp>
          </p:grpSp>
          <p:pic>
            <p:nvPicPr>
              <p:cNvPr id="53" name="Picture 6" descr="Related image">
                <a:extLst>
                  <a:ext uri="{FF2B5EF4-FFF2-40B4-BE49-F238E27FC236}">
                    <a16:creationId xmlns:a16="http://schemas.microsoft.com/office/drawing/2014/main" id="{A9B963DC-81E4-4BAD-840B-B1C9CADD43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6367" y="3297406"/>
                <a:ext cx="592237" cy="5922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6" descr="Related image">
                <a:extLst>
                  <a:ext uri="{FF2B5EF4-FFF2-40B4-BE49-F238E27FC236}">
                    <a16:creationId xmlns:a16="http://schemas.microsoft.com/office/drawing/2014/main" id="{2B9C0542-A5E9-4B31-9D47-05026B9434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8956" y="4035152"/>
                <a:ext cx="592236" cy="5922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A3B6BBD-5E34-4575-85D7-396850BB59B8}"/>
                  </a:ext>
                </a:extLst>
              </p:cNvPr>
              <p:cNvSpPr txBox="1"/>
              <p:nvPr/>
            </p:nvSpPr>
            <p:spPr>
              <a:xfrm>
                <a:off x="9850391" y="4234871"/>
                <a:ext cx="1446613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spc="-51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VPC Route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C6CDC3-92DB-49CE-94FF-24BF9C1BDBCC}"/>
                  </a:ext>
                </a:extLst>
              </p:cNvPr>
              <p:cNvSpPr txBox="1"/>
              <p:nvPr/>
            </p:nvSpPr>
            <p:spPr>
              <a:xfrm>
                <a:off x="10344947" y="3450013"/>
                <a:ext cx="1446613" cy="3877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spc="-51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VPC </a:t>
                </a:r>
                <a:r>
                  <a:rPr lang="en-IN" sz="1400" dirty="0"/>
                  <a:t>Peering Connection</a:t>
                </a:r>
                <a:endParaRPr lang="en-US" sz="1400" spc="-5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147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8AD50-5EA3-453F-8628-1B564F4EFE71}"/>
              </a:ext>
            </a:extLst>
          </p:cNvPr>
          <p:cNvSpPr/>
          <p:nvPr/>
        </p:nvSpPr>
        <p:spPr>
          <a:xfrm>
            <a:off x="253523" y="1569719"/>
            <a:ext cx="2604227" cy="3688139"/>
          </a:xfrm>
          <a:prstGeom prst="rect">
            <a:avLst/>
          </a:prstGeom>
          <a:solidFill>
            <a:srgbClr val="92D05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myservice.tf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F50137-E679-4B2F-AC33-574B8D901C8C}"/>
              </a:ext>
            </a:extLst>
          </p:cNvPr>
          <p:cNvSpPr/>
          <p:nvPr/>
        </p:nvSpPr>
        <p:spPr>
          <a:xfrm>
            <a:off x="365685" y="2310706"/>
            <a:ext cx="2276242" cy="2312121"/>
          </a:xfrm>
          <a:prstGeom prst="rect">
            <a:avLst/>
          </a:prstGeom>
          <a:solidFill>
            <a:schemeClr val="bg1">
              <a:lumMod val="95000"/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000" u="sng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EBC267-D460-4B7A-BED8-33C3F272DADE}"/>
              </a:ext>
            </a:extLst>
          </p:cNvPr>
          <p:cNvSpPr/>
          <p:nvPr/>
        </p:nvSpPr>
        <p:spPr>
          <a:xfrm>
            <a:off x="3533714" y="1508744"/>
            <a:ext cx="3224479" cy="3975222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0EB779-29D2-435E-82B5-555B08B81DBC}"/>
              </a:ext>
            </a:extLst>
          </p:cNvPr>
          <p:cNvSpPr/>
          <p:nvPr/>
        </p:nvSpPr>
        <p:spPr>
          <a:xfrm>
            <a:off x="190500" y="1508743"/>
            <a:ext cx="2763906" cy="397522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C64C15-2283-40B4-94A5-05640A93B014}"/>
              </a:ext>
            </a:extLst>
          </p:cNvPr>
          <p:cNvSpPr txBox="1"/>
          <p:nvPr/>
        </p:nvSpPr>
        <p:spPr>
          <a:xfrm>
            <a:off x="3533713" y="756366"/>
            <a:ext cx="3255249" cy="75237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231F20"/>
            </a:solidFill>
          </a:ln>
        </p:spPr>
        <p:txBody>
          <a:bodyPr wrap="square" lIns="91440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terraform-provider-</a:t>
            </a:r>
            <a:r>
              <a:rPr lang="en-US" dirty="0" err="1">
                <a:solidFill>
                  <a:schemeClr val="bg1"/>
                </a:solidFill>
              </a:rPr>
              <a:t>opentelekomcloud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44882A-B713-41BA-B9CE-5B92A9170EA2}"/>
              </a:ext>
            </a:extLst>
          </p:cNvPr>
          <p:cNvSpPr txBox="1"/>
          <p:nvPr/>
        </p:nvSpPr>
        <p:spPr>
          <a:xfrm>
            <a:off x="190500" y="756366"/>
            <a:ext cx="2770988" cy="752377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txBody>
          <a:bodyPr wrap="square" lIns="914400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Terraform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20B8FA-C840-4B89-BDAA-2690FFE7AA40}"/>
              </a:ext>
            </a:extLst>
          </p:cNvPr>
          <p:cNvSpPr/>
          <p:nvPr/>
        </p:nvSpPr>
        <p:spPr>
          <a:xfrm>
            <a:off x="3632498" y="2026241"/>
            <a:ext cx="3007194" cy="140275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endParaRPr lang="en-US" sz="14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DA35807-6782-41A6-9E93-E19FD1699D68}"/>
              </a:ext>
            </a:extLst>
          </p:cNvPr>
          <p:cNvSpPr/>
          <p:nvPr/>
        </p:nvSpPr>
        <p:spPr>
          <a:xfrm>
            <a:off x="3551951" y="5531409"/>
            <a:ext cx="3255249" cy="739470"/>
          </a:xfrm>
          <a:custGeom>
            <a:avLst/>
            <a:gdLst>
              <a:gd name="connsiteX0" fmla="*/ 1658364 w 3316727"/>
              <a:gd name="connsiteY0" fmla="*/ 0 h 796287"/>
              <a:gd name="connsiteX1" fmla="*/ 3316727 w 3316727"/>
              <a:gd name="connsiteY1" fmla="*/ 358137 h 796287"/>
              <a:gd name="connsiteX2" fmla="*/ 3316726 w 3316727"/>
              <a:gd name="connsiteY2" fmla="*/ 358137 h 796287"/>
              <a:gd name="connsiteX3" fmla="*/ 3316726 w 3316727"/>
              <a:gd name="connsiteY3" fmla="*/ 796287 h 796287"/>
              <a:gd name="connsiteX4" fmla="*/ 0 w 3316727"/>
              <a:gd name="connsiteY4" fmla="*/ 796287 h 796287"/>
              <a:gd name="connsiteX5" fmla="*/ 0 w 3316727"/>
              <a:gd name="connsiteY5" fmla="*/ 358137 h 796287"/>
              <a:gd name="connsiteX6" fmla="*/ 1 w 3316727"/>
              <a:gd name="connsiteY6" fmla="*/ 358137 h 79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6727" h="796287">
                <a:moveTo>
                  <a:pt x="1658364" y="0"/>
                </a:moveTo>
                <a:lnTo>
                  <a:pt x="3316727" y="358137"/>
                </a:lnTo>
                <a:lnTo>
                  <a:pt x="3316726" y="358137"/>
                </a:lnTo>
                <a:lnTo>
                  <a:pt x="3316726" y="796287"/>
                </a:lnTo>
                <a:lnTo>
                  <a:pt x="0" y="796287"/>
                </a:lnTo>
                <a:lnTo>
                  <a:pt x="0" y="358137"/>
                </a:lnTo>
                <a:lnTo>
                  <a:pt x="1" y="358137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F73F23-CB36-4107-8396-B5573A3588F6}"/>
              </a:ext>
            </a:extLst>
          </p:cNvPr>
          <p:cNvSpPr txBox="1"/>
          <p:nvPr/>
        </p:nvSpPr>
        <p:spPr>
          <a:xfrm>
            <a:off x="4836850" y="5705222"/>
            <a:ext cx="598489" cy="43307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 algn="ctr"/>
            <a:r>
              <a:rPr lang="en-US" sz="1600" b="1" dirty="0"/>
              <a:t>GO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D8C77-F29F-4817-9863-2C6532966F9C}"/>
              </a:ext>
            </a:extLst>
          </p:cNvPr>
          <p:cNvSpPr/>
          <p:nvPr/>
        </p:nvSpPr>
        <p:spPr>
          <a:xfrm>
            <a:off x="3632497" y="1585802"/>
            <a:ext cx="3033295" cy="440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Data Sources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CD0DE-A7DB-4BA6-A465-E9EAA431F96F}"/>
              </a:ext>
            </a:extLst>
          </p:cNvPr>
          <p:cNvSpPr/>
          <p:nvPr/>
        </p:nvSpPr>
        <p:spPr>
          <a:xfrm>
            <a:off x="3646103" y="3509449"/>
            <a:ext cx="3007194" cy="442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Resources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E78FC72-47FB-4516-9565-F7E384A060F5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H="1">
            <a:off x="8167027" y="1807310"/>
            <a:ext cx="459233" cy="1386678"/>
          </a:xfrm>
          <a:prstGeom prst="bentConnector3">
            <a:avLst>
              <a:gd name="adj1" fmla="val -161781"/>
            </a:avLst>
          </a:prstGeom>
          <a:ln w="12700">
            <a:solidFill>
              <a:srgbClr val="231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515B8FA-3D36-4AB6-BC84-AD87613115DD}"/>
              </a:ext>
            </a:extLst>
          </p:cNvPr>
          <p:cNvCxnSpPr>
            <a:cxnSpLocks/>
            <a:endCxn id="34" idx="2"/>
          </p:cNvCxnSpPr>
          <p:nvPr/>
        </p:nvCxnSpPr>
        <p:spPr>
          <a:xfrm rot="5400000">
            <a:off x="8084724" y="2744799"/>
            <a:ext cx="623841" cy="1386678"/>
          </a:xfrm>
          <a:prstGeom prst="bentConnector3">
            <a:avLst>
              <a:gd name="adj1" fmla="val 200771"/>
            </a:avLst>
          </a:prstGeom>
          <a:ln w="12700">
            <a:solidFill>
              <a:srgbClr val="231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4169A7D-D580-4A38-BC19-D1B31620FD8B}"/>
              </a:ext>
            </a:extLst>
          </p:cNvPr>
          <p:cNvSpPr txBox="1"/>
          <p:nvPr/>
        </p:nvSpPr>
        <p:spPr>
          <a:xfrm>
            <a:off x="3050540" y="3218183"/>
            <a:ext cx="2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245A20-F40A-48FA-B3AF-05F53C77B589}"/>
              </a:ext>
            </a:extLst>
          </p:cNvPr>
          <p:cNvSpPr txBox="1"/>
          <p:nvPr/>
        </p:nvSpPr>
        <p:spPr>
          <a:xfrm>
            <a:off x="7826831" y="1212033"/>
            <a:ext cx="1061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API 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86AAD-E635-4395-ABA3-4AFDD50538BC}"/>
              </a:ext>
            </a:extLst>
          </p:cNvPr>
          <p:cNvSpPr txBox="1"/>
          <p:nvPr/>
        </p:nvSpPr>
        <p:spPr>
          <a:xfrm>
            <a:off x="7817760" y="4406805"/>
            <a:ext cx="1080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API Response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8149D7C-6FF5-496A-8A31-ED89AF19A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746" y="207985"/>
            <a:ext cx="721854" cy="577483"/>
          </a:xfrm>
          <a:prstGeom prst="rect">
            <a:avLst/>
          </a:prstGeom>
        </p:spPr>
      </p:pic>
      <p:pic>
        <p:nvPicPr>
          <p:cNvPr id="27" name="Picture 6" descr="Image result for Terraform logo  icons">
            <a:extLst>
              <a:ext uri="{FF2B5EF4-FFF2-40B4-BE49-F238E27FC236}">
                <a16:creationId xmlns:a16="http://schemas.microsoft.com/office/drawing/2014/main" id="{5E2051F9-160E-42FF-A771-0EE87DA9D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18" y="873050"/>
            <a:ext cx="457102" cy="5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72E895B-FCBB-44BF-95EE-C772C9AFEABD}"/>
              </a:ext>
            </a:extLst>
          </p:cNvPr>
          <p:cNvSpPr/>
          <p:nvPr/>
        </p:nvSpPr>
        <p:spPr>
          <a:xfrm>
            <a:off x="461213" y="2720166"/>
            <a:ext cx="1999269" cy="17375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AA6570-6776-45A4-B589-7C271DAE178F}"/>
              </a:ext>
            </a:extLst>
          </p:cNvPr>
          <p:cNvSpPr/>
          <p:nvPr/>
        </p:nvSpPr>
        <p:spPr>
          <a:xfrm>
            <a:off x="523644" y="2902453"/>
            <a:ext cx="1609229" cy="230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chemeClr val="tx1"/>
                </a:solidFill>
              </a:rPr>
              <a:t>VPC Subnet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F21E621C-CDFB-409C-8B24-709DC06546DA}"/>
              </a:ext>
            </a:extLst>
          </p:cNvPr>
          <p:cNvSpPr/>
          <p:nvPr/>
        </p:nvSpPr>
        <p:spPr>
          <a:xfrm rot="16200000">
            <a:off x="3000720" y="3201314"/>
            <a:ext cx="546625" cy="595562"/>
          </a:xfrm>
          <a:prstGeom prst="downArrow">
            <a:avLst>
              <a:gd name="adj1" fmla="val 57743"/>
              <a:gd name="adj2" fmla="val 5259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17C396-0B44-44C4-9B13-9BCE94C34077}"/>
              </a:ext>
            </a:extLst>
          </p:cNvPr>
          <p:cNvSpPr/>
          <p:nvPr/>
        </p:nvSpPr>
        <p:spPr>
          <a:xfrm>
            <a:off x="3654865" y="3951851"/>
            <a:ext cx="3007194" cy="139740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FBADA2-0FE6-4D25-9275-2D518A41A954}"/>
              </a:ext>
            </a:extLst>
          </p:cNvPr>
          <p:cNvSpPr/>
          <p:nvPr/>
        </p:nvSpPr>
        <p:spPr>
          <a:xfrm>
            <a:off x="7235430" y="2271033"/>
            <a:ext cx="935749" cy="1479026"/>
          </a:xfrm>
          <a:prstGeom prst="rect">
            <a:avLst/>
          </a:prstGeom>
          <a:solidFill>
            <a:srgbClr val="D20C8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b"/>
          <a:lstStyle/>
          <a:p>
            <a:pPr algn="ctr"/>
            <a:r>
              <a:rPr lang="en-US" sz="1200" dirty="0"/>
              <a:t>Custom Gophercloud</a:t>
            </a:r>
          </a:p>
        </p:txBody>
      </p:sp>
      <p:pic>
        <p:nvPicPr>
          <p:cNvPr id="35" name="Picture 10" descr="Related image">
            <a:extLst>
              <a:ext uri="{FF2B5EF4-FFF2-40B4-BE49-F238E27FC236}">
                <a16:creationId xmlns:a16="http://schemas.microsoft.com/office/drawing/2014/main" id="{A62F6E17-5BE7-4975-A02C-0808B7D2C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829" y="2423062"/>
            <a:ext cx="501931" cy="50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D39784-8D14-494E-AB57-15A36E1658D6}"/>
              </a:ext>
            </a:extLst>
          </p:cNvPr>
          <p:cNvCxnSpPr/>
          <p:nvPr/>
        </p:nvCxnSpPr>
        <p:spPr>
          <a:xfrm>
            <a:off x="6807200" y="2922360"/>
            <a:ext cx="392511" cy="0"/>
          </a:xfrm>
          <a:prstGeom prst="straightConnector1">
            <a:avLst/>
          </a:prstGeom>
          <a:ln w="19050">
            <a:solidFill>
              <a:srgbClr val="231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6C8FBE-2AB6-40BA-8659-F96B9B2E1A79}"/>
              </a:ext>
            </a:extLst>
          </p:cNvPr>
          <p:cNvCxnSpPr/>
          <p:nvPr/>
        </p:nvCxnSpPr>
        <p:spPr>
          <a:xfrm flipH="1">
            <a:off x="6795710" y="3099584"/>
            <a:ext cx="404001" cy="0"/>
          </a:xfrm>
          <a:prstGeom prst="straightConnector1">
            <a:avLst/>
          </a:prstGeom>
          <a:ln w="19050">
            <a:solidFill>
              <a:srgbClr val="231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7447A9B-9CDE-4EF8-907A-D2C63C5A7F25}"/>
              </a:ext>
            </a:extLst>
          </p:cNvPr>
          <p:cNvSpPr txBox="1"/>
          <p:nvPr/>
        </p:nvSpPr>
        <p:spPr>
          <a:xfrm>
            <a:off x="6784111" y="1594501"/>
            <a:ext cx="369332" cy="12897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dirty="0"/>
              <a:t>Consume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56CEAA-9F4D-43E9-A367-2213ED178815}"/>
              </a:ext>
            </a:extLst>
          </p:cNvPr>
          <p:cNvSpPr txBox="1"/>
          <p:nvPr/>
        </p:nvSpPr>
        <p:spPr>
          <a:xfrm>
            <a:off x="6807577" y="3143150"/>
            <a:ext cx="369332" cy="12897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US" sz="1200" dirty="0"/>
              <a:t>Response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16B34BE-8EBF-4042-B1E9-D8E064F9F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2503" y="4849015"/>
            <a:ext cx="962025" cy="6572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D50C7FD-FE4C-4438-9337-69E3E9CEBD66}"/>
              </a:ext>
            </a:extLst>
          </p:cNvPr>
          <p:cNvSpPr txBox="1"/>
          <p:nvPr/>
        </p:nvSpPr>
        <p:spPr>
          <a:xfrm>
            <a:off x="9511850" y="57210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20C8B"/>
                </a:solidFill>
              </a:rPr>
              <a:t>OTC Cloud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251630-4A23-46E6-AF9F-8A7657F9C2D5}"/>
              </a:ext>
            </a:extLst>
          </p:cNvPr>
          <p:cNvSpPr/>
          <p:nvPr/>
        </p:nvSpPr>
        <p:spPr>
          <a:xfrm>
            <a:off x="513016" y="3371561"/>
            <a:ext cx="1609229" cy="230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chemeClr val="tx1"/>
                </a:solidFill>
              </a:rPr>
              <a:t>VPC Route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C0407A-FF98-40F2-90B0-070202F54124}"/>
              </a:ext>
            </a:extLst>
          </p:cNvPr>
          <p:cNvSpPr/>
          <p:nvPr/>
        </p:nvSpPr>
        <p:spPr>
          <a:xfrm>
            <a:off x="535854" y="3866186"/>
            <a:ext cx="1771447" cy="3429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chemeClr val="tx1"/>
                </a:solidFill>
              </a:rPr>
              <a:t>VPC Peering Connection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CE1ABF9-F7D3-4D66-9DE5-28F4933E61A9}"/>
              </a:ext>
            </a:extLst>
          </p:cNvPr>
          <p:cNvGrpSpPr/>
          <p:nvPr/>
        </p:nvGrpSpPr>
        <p:grpSpPr>
          <a:xfrm>
            <a:off x="3744716" y="2086373"/>
            <a:ext cx="2750972" cy="1285188"/>
            <a:chOff x="3744716" y="2086373"/>
            <a:chExt cx="2750972" cy="1285188"/>
          </a:xfrm>
        </p:grpSpPr>
        <p:sp>
          <p:nvSpPr>
            <p:cNvPr id="31" name="Rectangle: Single Corner Snipped 30">
              <a:extLst>
                <a:ext uri="{FF2B5EF4-FFF2-40B4-BE49-F238E27FC236}">
                  <a16:creationId xmlns:a16="http://schemas.microsoft.com/office/drawing/2014/main" id="{82725053-8C14-4EF7-B634-DD646EC40A04}"/>
                </a:ext>
              </a:extLst>
            </p:cNvPr>
            <p:cNvSpPr/>
            <p:nvPr/>
          </p:nvSpPr>
          <p:spPr>
            <a:xfrm>
              <a:off x="3744716" y="2086373"/>
              <a:ext cx="2749389" cy="224333"/>
            </a:xfrm>
            <a:prstGeom prst="snip1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err="1"/>
                <a:t>otc_vpc_subnet</a:t>
              </a:r>
              <a:endParaRPr lang="en-IN" sz="1600" dirty="0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112354E6-F813-445C-A2CE-4C1334ACFB0C}"/>
                </a:ext>
              </a:extLst>
            </p:cNvPr>
            <p:cNvSpPr/>
            <p:nvPr/>
          </p:nvSpPr>
          <p:spPr>
            <a:xfrm>
              <a:off x="3746299" y="2883206"/>
              <a:ext cx="2749389" cy="224333"/>
            </a:xfrm>
            <a:prstGeom prst="snip1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err="1"/>
                <a:t>otc_vpc_route_ids</a:t>
              </a:r>
              <a:endParaRPr lang="en-IN" sz="1600" dirty="0"/>
            </a:p>
          </p:txBody>
        </p:sp>
        <p:sp>
          <p:nvSpPr>
            <p:cNvPr id="47" name="Rectangle: Single Corner Snipped 46">
              <a:extLst>
                <a:ext uri="{FF2B5EF4-FFF2-40B4-BE49-F238E27FC236}">
                  <a16:creationId xmlns:a16="http://schemas.microsoft.com/office/drawing/2014/main" id="{0D66655C-B6AC-4812-BCC6-D202E0094E5A}"/>
                </a:ext>
              </a:extLst>
            </p:cNvPr>
            <p:cNvSpPr/>
            <p:nvPr/>
          </p:nvSpPr>
          <p:spPr>
            <a:xfrm>
              <a:off x="3744716" y="2350395"/>
              <a:ext cx="2749389" cy="224333"/>
            </a:xfrm>
            <a:prstGeom prst="snip1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err="1"/>
                <a:t>otc_vpc_subnet_ids</a:t>
              </a:r>
              <a:endParaRPr lang="en-IN" sz="1600" dirty="0"/>
            </a:p>
          </p:txBody>
        </p:sp>
        <p:sp>
          <p:nvSpPr>
            <p:cNvPr id="48" name="Rectangle: Single Corner Snipped 47">
              <a:extLst>
                <a:ext uri="{FF2B5EF4-FFF2-40B4-BE49-F238E27FC236}">
                  <a16:creationId xmlns:a16="http://schemas.microsoft.com/office/drawing/2014/main" id="{88CF67B7-94F5-4C88-957C-5804EF91391C}"/>
                </a:ext>
              </a:extLst>
            </p:cNvPr>
            <p:cNvSpPr/>
            <p:nvPr/>
          </p:nvSpPr>
          <p:spPr>
            <a:xfrm>
              <a:off x="3744716" y="2625794"/>
              <a:ext cx="2749389" cy="224333"/>
            </a:xfrm>
            <a:prstGeom prst="snip1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err="1"/>
                <a:t>otc_vpc_route</a:t>
              </a:r>
              <a:endParaRPr lang="en-IN" sz="1600" dirty="0"/>
            </a:p>
          </p:txBody>
        </p:sp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D153B8D9-3964-44FA-A394-B77652B94FE3}"/>
                </a:ext>
              </a:extLst>
            </p:cNvPr>
            <p:cNvSpPr/>
            <p:nvPr/>
          </p:nvSpPr>
          <p:spPr>
            <a:xfrm>
              <a:off x="3744716" y="3147228"/>
              <a:ext cx="2749389" cy="224333"/>
            </a:xfrm>
            <a:prstGeom prst="snip1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err="1"/>
                <a:t>otc_vpc_peering_connection</a:t>
              </a:r>
              <a:endParaRPr lang="en-IN" sz="1600" dirty="0"/>
            </a:p>
          </p:txBody>
        </p: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D550EC3-76C1-41DF-953C-EED126AA6C60}"/>
              </a:ext>
            </a:extLst>
          </p:cNvPr>
          <p:cNvSpPr/>
          <p:nvPr/>
        </p:nvSpPr>
        <p:spPr>
          <a:xfrm>
            <a:off x="438191" y="4683804"/>
            <a:ext cx="2196563" cy="371458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CIDR Block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5783D2-A28B-4E42-AB77-2072D884E27F}"/>
              </a:ext>
            </a:extLst>
          </p:cNvPr>
          <p:cNvGrpSpPr/>
          <p:nvPr/>
        </p:nvGrpSpPr>
        <p:grpSpPr>
          <a:xfrm>
            <a:off x="3737544" y="3972670"/>
            <a:ext cx="2756561" cy="1285187"/>
            <a:chOff x="3744716" y="2086373"/>
            <a:chExt cx="2756561" cy="1206745"/>
          </a:xfrm>
        </p:grpSpPr>
        <p:sp>
          <p:nvSpPr>
            <p:cNvPr id="56" name="Rectangle: Single Corner Snipped 55">
              <a:extLst>
                <a:ext uri="{FF2B5EF4-FFF2-40B4-BE49-F238E27FC236}">
                  <a16:creationId xmlns:a16="http://schemas.microsoft.com/office/drawing/2014/main" id="{EB331A22-10C6-4891-9CD1-21F3AE11CFFA}"/>
                </a:ext>
              </a:extLst>
            </p:cNvPr>
            <p:cNvSpPr/>
            <p:nvPr/>
          </p:nvSpPr>
          <p:spPr>
            <a:xfrm>
              <a:off x="3744716" y="2086373"/>
              <a:ext cx="2749389" cy="224333"/>
            </a:xfrm>
            <a:prstGeom prst="snip1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err="1"/>
                <a:t>otc_vpc_subnet</a:t>
              </a:r>
              <a:endParaRPr lang="en-IN" sz="1600" dirty="0"/>
            </a:p>
          </p:txBody>
        </p:sp>
        <p:sp>
          <p:nvSpPr>
            <p:cNvPr id="57" name="Rectangle: Single Corner Snipped 56">
              <a:extLst>
                <a:ext uri="{FF2B5EF4-FFF2-40B4-BE49-F238E27FC236}">
                  <a16:creationId xmlns:a16="http://schemas.microsoft.com/office/drawing/2014/main" id="{35AA389E-3AFA-40AB-A72A-CF0C7D1CFB3D}"/>
                </a:ext>
              </a:extLst>
            </p:cNvPr>
            <p:cNvSpPr/>
            <p:nvPr/>
          </p:nvSpPr>
          <p:spPr>
            <a:xfrm>
              <a:off x="3746299" y="2883206"/>
              <a:ext cx="2754978" cy="409912"/>
            </a:xfrm>
            <a:prstGeom prst="snip1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/>
                <a:t>otc_vpc_peering_connection_accepter</a:t>
              </a:r>
              <a:endParaRPr lang="en-IN" sz="1600" dirty="0"/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0913136F-0745-4C1E-B432-C6BC1213A1FE}"/>
                </a:ext>
              </a:extLst>
            </p:cNvPr>
            <p:cNvSpPr/>
            <p:nvPr/>
          </p:nvSpPr>
          <p:spPr>
            <a:xfrm>
              <a:off x="3744716" y="2350395"/>
              <a:ext cx="2749389" cy="224333"/>
            </a:xfrm>
            <a:prstGeom prst="snip1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err="1"/>
                <a:t>otc_vpc_route</a:t>
              </a:r>
              <a:endParaRPr lang="en-IN" sz="1600" dirty="0"/>
            </a:p>
          </p:txBody>
        </p:sp>
        <p:sp>
          <p:nvSpPr>
            <p:cNvPr id="59" name="Rectangle: Single Corner Snipped 58">
              <a:extLst>
                <a:ext uri="{FF2B5EF4-FFF2-40B4-BE49-F238E27FC236}">
                  <a16:creationId xmlns:a16="http://schemas.microsoft.com/office/drawing/2014/main" id="{DB035FD3-6096-4F15-B1B8-2055F52E5EBB}"/>
                </a:ext>
              </a:extLst>
            </p:cNvPr>
            <p:cNvSpPr/>
            <p:nvPr/>
          </p:nvSpPr>
          <p:spPr>
            <a:xfrm>
              <a:off x="3744716" y="2625794"/>
              <a:ext cx="2749389" cy="224333"/>
            </a:xfrm>
            <a:prstGeom prst="snip1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err="1"/>
                <a:t>otc_vpc_peering_connection</a:t>
              </a:r>
              <a:endParaRPr lang="en-IN" sz="1600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900ED30-6DA2-4D55-BD7E-D13B3B03A8C5}"/>
              </a:ext>
            </a:extLst>
          </p:cNvPr>
          <p:cNvGrpSpPr/>
          <p:nvPr/>
        </p:nvGrpSpPr>
        <p:grpSpPr>
          <a:xfrm>
            <a:off x="8162159" y="1562825"/>
            <a:ext cx="3839342" cy="3286190"/>
            <a:chOff x="7993531" y="2146307"/>
            <a:chExt cx="4042959" cy="3244454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6E9C891-C795-48FD-B12D-E1D36D05624C}"/>
                </a:ext>
              </a:extLst>
            </p:cNvPr>
            <p:cNvCxnSpPr>
              <a:cxnSpLocks/>
            </p:cNvCxnSpPr>
            <p:nvPr/>
          </p:nvCxnSpPr>
          <p:spPr>
            <a:xfrm>
              <a:off x="8966780" y="3547459"/>
              <a:ext cx="962951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53B4D41-45D5-4C8D-B1BF-75490831FEF2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8988273" y="3575735"/>
              <a:ext cx="590683" cy="75553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6220919-76FD-4125-AFD9-496C300D456D}"/>
                </a:ext>
              </a:extLst>
            </p:cNvPr>
            <p:cNvGrpSpPr/>
            <p:nvPr/>
          </p:nvGrpSpPr>
          <p:grpSpPr>
            <a:xfrm>
              <a:off x="7993531" y="2146307"/>
              <a:ext cx="4042959" cy="3244454"/>
              <a:chOff x="7993531" y="2146307"/>
              <a:chExt cx="4042959" cy="324445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F1216352-100C-4189-8DF8-F6AA1DB49679}"/>
                  </a:ext>
                </a:extLst>
              </p:cNvPr>
              <p:cNvGrpSpPr/>
              <p:nvPr/>
            </p:nvGrpSpPr>
            <p:grpSpPr>
              <a:xfrm>
                <a:off x="7993531" y="2146307"/>
                <a:ext cx="4042959" cy="3244454"/>
                <a:chOff x="7993531" y="2146307"/>
                <a:chExt cx="4042959" cy="3244454"/>
              </a:xfrm>
            </p:grpSpPr>
            <p:sp>
              <p:nvSpPr>
                <p:cNvPr id="85" name="Cloud 84">
                  <a:extLst>
                    <a:ext uri="{FF2B5EF4-FFF2-40B4-BE49-F238E27FC236}">
                      <a16:creationId xmlns:a16="http://schemas.microsoft.com/office/drawing/2014/main" id="{DA09E9DF-2314-4231-898B-C573FED62D97}"/>
                    </a:ext>
                  </a:extLst>
                </p:cNvPr>
                <p:cNvSpPr/>
                <p:nvPr/>
              </p:nvSpPr>
              <p:spPr bwMode="auto">
                <a:xfrm>
                  <a:off x="7993531" y="2146307"/>
                  <a:ext cx="4042959" cy="3244454"/>
                </a:xfrm>
                <a:prstGeom prst="cloud">
                  <a:avLst/>
                </a:prstGeom>
                <a:noFill/>
                <a:ln w="28575">
                  <a:solidFill>
                    <a:srgbClr val="D20C8B"/>
                  </a:solidFill>
                </a:ln>
              </p:spPr>
              <p:txBody>
                <a:bodyPr vert="horz" wrap="square" lIns="93260" tIns="46630" rIns="93260" bIns="4663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836" dirty="0"/>
                </a:p>
              </p:txBody>
            </p: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5689D58E-E398-48E1-A7F7-7327AC5AD414}"/>
                    </a:ext>
                  </a:extLst>
                </p:cNvPr>
                <p:cNvGrpSpPr/>
                <p:nvPr/>
              </p:nvGrpSpPr>
              <p:grpSpPr>
                <a:xfrm>
                  <a:off x="8177995" y="3352566"/>
                  <a:ext cx="836914" cy="395952"/>
                  <a:chOff x="9643943" y="2620819"/>
                  <a:chExt cx="836914" cy="395952"/>
                </a:xfrm>
              </p:grpSpPr>
              <p:pic>
                <p:nvPicPr>
                  <p:cNvPr id="90" name="Picture 89">
                    <a:extLst>
                      <a:ext uri="{FF2B5EF4-FFF2-40B4-BE49-F238E27FC236}">
                        <a16:creationId xmlns:a16="http://schemas.microsoft.com/office/drawing/2014/main" id="{996A7948-EEAE-401F-B821-AE03F01D6F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0022794" y="2620819"/>
                    <a:ext cx="458063" cy="395952"/>
                  </a:xfrm>
                  <a:prstGeom prst="rect">
                    <a:avLst/>
                  </a:prstGeom>
                </p:spPr>
              </p:pic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FAAF3CA1-17EC-47EF-9ABA-72D15B28D8BC}"/>
                      </a:ext>
                    </a:extLst>
                  </p:cNvPr>
                  <p:cNvSpPr txBox="1"/>
                  <p:nvPr/>
                </p:nvSpPr>
                <p:spPr>
                  <a:xfrm>
                    <a:off x="9643943" y="2664693"/>
                    <a:ext cx="333863" cy="3046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sz="1100" spc="-51" dirty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</a:rPr>
                      <a:t>Cloud API</a:t>
                    </a:r>
                  </a:p>
                </p:txBody>
              </p:sp>
            </p:grpSp>
            <p:pic>
              <p:nvPicPr>
                <p:cNvPr id="87" name="Picture 6" descr="Related image">
                  <a:extLst>
                    <a:ext uri="{FF2B5EF4-FFF2-40B4-BE49-F238E27FC236}">
                      <a16:creationId xmlns:a16="http://schemas.microsoft.com/office/drawing/2014/main" id="{0318A7C9-D908-4B61-B5BE-709DB63FC96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06527" y="2437664"/>
                  <a:ext cx="655876" cy="6558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EBE2F1D3-F289-47FE-907F-C9723CC4BE32}"/>
                    </a:ext>
                  </a:extLst>
                </p:cNvPr>
                <p:cNvCxnSpPr>
                  <a:cxnSpLocks/>
                  <a:stCxn id="90" idx="3"/>
                </p:cNvCxnSpPr>
                <p:nvPr/>
              </p:nvCxnSpPr>
              <p:spPr>
                <a:xfrm flipV="1">
                  <a:off x="9014909" y="2908744"/>
                  <a:ext cx="474612" cy="641798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D3CC511F-42FD-4408-83E8-99469B98B874}"/>
                    </a:ext>
                  </a:extLst>
                </p:cNvPr>
                <p:cNvSpPr txBox="1"/>
                <p:nvPr/>
              </p:nvSpPr>
              <p:spPr>
                <a:xfrm>
                  <a:off x="9875074" y="2727544"/>
                  <a:ext cx="1446613" cy="1938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400" spc="-51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VPC </a:t>
                  </a:r>
                  <a:r>
                    <a:rPr lang="en-IN" sz="1400" dirty="0"/>
                    <a:t>Subnet</a:t>
                  </a:r>
                  <a:r>
                    <a:rPr lang="en-US" sz="1400" spc="-51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  </a:t>
                  </a:r>
                </a:p>
              </p:txBody>
            </p:sp>
          </p:grpSp>
          <p:pic>
            <p:nvPicPr>
              <p:cNvPr id="81" name="Picture 6" descr="Related image">
                <a:extLst>
                  <a:ext uri="{FF2B5EF4-FFF2-40B4-BE49-F238E27FC236}">
                    <a16:creationId xmlns:a16="http://schemas.microsoft.com/office/drawing/2014/main" id="{421488DC-8ABC-425F-B8B1-29A255178C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6367" y="3297406"/>
                <a:ext cx="592237" cy="5922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6" descr="Related image">
                <a:extLst>
                  <a:ext uri="{FF2B5EF4-FFF2-40B4-BE49-F238E27FC236}">
                    <a16:creationId xmlns:a16="http://schemas.microsoft.com/office/drawing/2014/main" id="{7135EDA2-D95B-4660-AE40-DBBDBE2133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8956" y="4035152"/>
                <a:ext cx="592236" cy="5922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66633B4-AB5C-41F4-8E64-D86B1832A2CA}"/>
                  </a:ext>
                </a:extLst>
              </p:cNvPr>
              <p:cNvSpPr txBox="1"/>
              <p:nvPr/>
            </p:nvSpPr>
            <p:spPr>
              <a:xfrm>
                <a:off x="9850391" y="4234871"/>
                <a:ext cx="1446613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spc="-51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VPC Route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5AAE50D-9E6E-4F6E-A386-D596B6A0369B}"/>
                  </a:ext>
                </a:extLst>
              </p:cNvPr>
              <p:cNvSpPr txBox="1"/>
              <p:nvPr/>
            </p:nvSpPr>
            <p:spPr>
              <a:xfrm>
                <a:off x="10344947" y="3450013"/>
                <a:ext cx="1446613" cy="3877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spc="-51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VPC </a:t>
                </a:r>
                <a:r>
                  <a:rPr lang="en-IN" sz="1400" dirty="0"/>
                  <a:t>Peering Connection</a:t>
                </a:r>
                <a:endParaRPr lang="en-US" sz="1400" spc="-5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895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2323</TotalTime>
  <Words>153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Sapan Vaswani</dc:creator>
  <cp:lastModifiedBy>Sapan Vaswani</cp:lastModifiedBy>
  <cp:revision>258</cp:revision>
  <dcterms:created xsi:type="dcterms:W3CDTF">2017-09-25T06:15:44Z</dcterms:created>
  <dcterms:modified xsi:type="dcterms:W3CDTF">2018-02-16T04:47:35Z</dcterms:modified>
</cp:coreProperties>
</file>