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1277600" cy="6985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Completed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Test Pass 1</c:v>
                </c:pt>
                <c:pt idx="1">
                  <c:v>Test Pass 2</c:v>
                </c:pt>
                <c:pt idx="2">
                  <c:v>Test Pass 3</c:v>
                </c:pt>
                <c:pt idx="3">
                  <c:v>Test Pass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Test Pass 1</c:v>
                </c:pt>
                <c:pt idx="1">
                  <c:v>Test Pass 2</c:v>
                </c:pt>
                <c:pt idx="2">
                  <c:v>Test Pass 3</c:v>
                </c:pt>
                <c:pt idx="3">
                  <c:v>Test Pass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Test Pass 1</c:v>
                </c:pt>
                <c:pt idx="1">
                  <c:v>Test Pass 2</c:v>
                </c:pt>
                <c:pt idx="2">
                  <c:v>Test Pass 3</c:v>
                </c:pt>
                <c:pt idx="3">
                  <c:v>Test Pass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535441744"/>
        <c:axId val="-1535440656"/>
        <c:axId val="0"/>
      </c:bar3DChart>
      <c:catAx>
        <c:axId val="-153544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40656"/>
        <c:crosses val="autoZero"/>
        <c:auto val="1"/>
        <c:lblAlgn val="ctr"/>
        <c:lblOffset val="100"/>
        <c:noMultiLvlLbl val="0"/>
      </c:catAx>
      <c:valAx>
        <c:axId val="-153544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544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1143147"/>
            <a:ext cx="8458200" cy="2431815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668743"/>
            <a:ext cx="8458200" cy="1686424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5536" y="371886"/>
            <a:ext cx="2249646" cy="59194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598" y="371886"/>
            <a:ext cx="6607969" cy="59194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61" y="1741402"/>
            <a:ext cx="9726930" cy="2905565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461" y="4674455"/>
            <a:ext cx="9726930" cy="1527968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597" y="1859433"/>
            <a:ext cx="4428808" cy="4431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6375" y="1859433"/>
            <a:ext cx="4428808" cy="4431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371888"/>
            <a:ext cx="9726930" cy="13501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05" y="1712295"/>
            <a:ext cx="4770953" cy="839170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805" y="2551465"/>
            <a:ext cx="4770953" cy="3752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285" y="1712295"/>
            <a:ext cx="4794449" cy="839170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285" y="2551465"/>
            <a:ext cx="4794449" cy="3752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5" y="465667"/>
            <a:ext cx="3637319" cy="1629833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50" y="1005712"/>
            <a:ext cx="5709285" cy="4963877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5" y="2095500"/>
            <a:ext cx="3637319" cy="3882173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5" y="465667"/>
            <a:ext cx="3637319" cy="1629833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94450" y="1005712"/>
            <a:ext cx="5709285" cy="4963877"/>
          </a:xfrm>
        </p:spPr>
        <p:txBody>
          <a:bodyPr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5" y="2095500"/>
            <a:ext cx="3637319" cy="3882173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5" y="371888"/>
            <a:ext cx="9726930" cy="135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5" y="1859433"/>
            <a:ext cx="9726930" cy="443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335" y="6474062"/>
            <a:ext cx="2537460" cy="371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267F-EC1B-4B10-BEA6-05046A5AFF6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705" y="6474062"/>
            <a:ext cx="3806190" cy="371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4805" y="6474062"/>
            <a:ext cx="2537460" cy="371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950C-F739-42B0-B79A-1E95055E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gensolutions516.sharepoint.com/sites/UAT/Demo/SitePages/Report_New.asp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gensolutions516.sharepoint.com/sites/UAT/Demo/SitePages/Report_New.aspx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gensolutions516.sharepoint.com/sites/UAT/Demo/SitePages/Report_New.asp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0981"/>
            <a:ext cx="8318500" cy="703087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892" y="218016"/>
            <a:ext cx="8130008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Content Management System – Two Arrow View</a:t>
            </a:r>
            <a:endParaRPr lang="en-US" sz="28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895843"/>
            <a:ext cx="2032000" cy="2032000"/>
          </a:xfrm>
          <a:prstGeom prst="rect">
            <a:avLst/>
          </a:prstGeom>
          <a:solidFill>
            <a:srgbClr val="8CC6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829606" y="1820984"/>
            <a:ext cx="787400" cy="1104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71476" y="1032062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20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615" y="1561903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776" y="1029634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300" y="984743"/>
            <a:ext cx="1320800" cy="215444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1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8900" y="895843"/>
            <a:ext cx="2032000" cy="2032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60985" y="1031467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7800" y="984743"/>
            <a:ext cx="1320800" cy="215444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2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91343"/>
            <a:ext cx="2032000" cy="2032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2300" y="3080243"/>
            <a:ext cx="1320800" cy="215444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3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8900" y="2991343"/>
            <a:ext cx="2032000" cy="2048604"/>
          </a:xfrm>
          <a:prstGeom prst="rect">
            <a:avLst/>
          </a:prstGeom>
          <a:solidFill>
            <a:srgbClr val="8CC6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17800" y="3080243"/>
            <a:ext cx="1320800" cy="215444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4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895843"/>
            <a:ext cx="4127500" cy="4150946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13376" y="2870731"/>
            <a:ext cx="1721582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59825" y="2859041"/>
            <a:ext cx="2072233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49705" y="3509918"/>
            <a:ext cx="10160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9838" y="3478062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Active Testers: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21909" y="2997212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10-12-2014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7943" y="3008887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Start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01164" y="2996950"/>
            <a:ext cx="5334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6569" y="3517822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0841" y="3276654"/>
            <a:ext cx="382269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2997" y="3264622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Passed: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51400" y="1022843"/>
            <a:ext cx="3873500" cy="307777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1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5226" y="1379116"/>
            <a:ext cx="22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Manager : Deepak Ratnani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99211" y="284489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Not</a:t>
            </a:r>
            <a:r>
              <a:rPr lang="en-US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Completed: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26015" y="3483684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15408" y="1762026"/>
            <a:ext cx="3909492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23897" y="185336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Group: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64243" y="1861417"/>
            <a:ext cx="18197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Management Group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27440" y="2087292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Portfolio: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23897" y="2351157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Version: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59675" y="2111058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Management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83739" y="2374892"/>
            <a:ext cx="349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1.1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29927" y="3245868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10-16-2014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53929" y="3257543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End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399" y="5120521"/>
            <a:ext cx="8332305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3400" y="5074903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3400" y="5444235"/>
            <a:ext cx="8332305" cy="14372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9750" y="5467681"/>
            <a:ext cx="8312150" cy="253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959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Pass Name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53931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Manager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70908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39052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3087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Version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62587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Completed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20558" y="5466620"/>
            <a:ext cx="1133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7184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32722" y="546363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Date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00047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Detailed View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Up Arrow 75"/>
          <p:cNvSpPr/>
          <p:nvPr/>
        </p:nvSpPr>
        <p:spPr>
          <a:xfrm>
            <a:off x="1644399" y="1820984"/>
            <a:ext cx="787400" cy="110490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3293" y="2745047"/>
            <a:ext cx="230730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5</a:t>
            </a:r>
            <a:endParaRPr lang="en-US" sz="1000" dirty="0">
              <a:latin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11350" y="1561903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76822" y="2698724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</a:rPr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6017" y="1030451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0" name="Up Arrow 79"/>
          <p:cNvSpPr/>
          <p:nvPr/>
        </p:nvSpPr>
        <p:spPr>
          <a:xfrm>
            <a:off x="2835619" y="2003380"/>
            <a:ext cx="787400" cy="92250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080628" y="1561903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2" name="Up Arrow 81"/>
          <p:cNvSpPr/>
          <p:nvPr/>
        </p:nvSpPr>
        <p:spPr>
          <a:xfrm>
            <a:off x="3650412" y="1750747"/>
            <a:ext cx="787400" cy="1175137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964137" y="2756769"/>
            <a:ext cx="244448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10</a:t>
            </a:r>
            <a:endParaRPr lang="en-US" sz="1000" dirty="0">
              <a:latin typeface="Segoe UI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2532" y="1491565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82835" y="2710447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</a:rPr>
              <a:t>5</a:t>
            </a:r>
          </a:p>
        </p:txBody>
      </p:sp>
      <p:sp>
        <p:nvSpPr>
          <p:cNvPr id="86" name="Up Arrow 85"/>
          <p:cNvSpPr/>
          <p:nvPr/>
        </p:nvSpPr>
        <p:spPr>
          <a:xfrm>
            <a:off x="715517" y="4737239"/>
            <a:ext cx="787400" cy="28722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60526" y="4422477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8" name="Up Arrow 87"/>
          <p:cNvSpPr/>
          <p:nvPr/>
        </p:nvSpPr>
        <p:spPr>
          <a:xfrm>
            <a:off x="1530310" y="4109845"/>
            <a:ext cx="787400" cy="914618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879204" y="4831903"/>
            <a:ext cx="114089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20707" y="3824604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4456" y="4797303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92" name="Up Arrow 91"/>
          <p:cNvSpPr/>
          <p:nvPr/>
        </p:nvSpPr>
        <p:spPr>
          <a:xfrm>
            <a:off x="2858148" y="3824604"/>
            <a:ext cx="787400" cy="121155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150049" y="3601839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4" name="Up Arrow 93"/>
          <p:cNvSpPr/>
          <p:nvPr/>
        </p:nvSpPr>
        <p:spPr>
          <a:xfrm>
            <a:off x="3672941" y="4283650"/>
            <a:ext cx="787400" cy="752508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021835" y="4855320"/>
            <a:ext cx="186750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5</a:t>
            </a:r>
            <a:endParaRPr lang="en-US" sz="1000" dirty="0">
              <a:latin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39892" y="4000421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05364" y="4808998"/>
            <a:ext cx="3225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</a:rPr>
              <a:t>15</a:t>
            </a:r>
            <a:endParaRPr lang="en-US" sz="1000" dirty="0">
              <a:latin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68363" y="3133776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    8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424" y="3127689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  25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50" y="5724908"/>
            <a:ext cx="8312150" cy="26834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5183" y="5723761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79493" y="5709138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Deepak Ratnani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32792" y="570913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65773" y="570913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37576" y="57116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69690" y="572122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34709" y="5723761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85076" y="573164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27799" y="5732943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18559" y="5723981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5184" y="6028560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2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9494" y="6013937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Preeti Walde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32793" y="601393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65774" y="597876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37577" y="601641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69691" y="60260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 </a:t>
            </a:r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34710" y="602856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85077" y="603644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7800" y="6037742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518560" y="6028780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6907" y="6321635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3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91217" y="6307012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Ekta Choudhary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4516" y="630701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7497" y="630701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49300" y="630949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81414" y="631909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46433" y="632163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96800" y="632951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7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739523" y="6330817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30283" y="6321855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46907" y="6602987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91217" y="6588364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Ashok Mishra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44516" y="658836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77497" y="658836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49300" y="659084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581414" y="6600446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46433" y="660298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96800" y="661086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39523" y="6612169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30283" y="6603207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1473" y="6018610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51474" y="6311059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51474" y="6604134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823069" y="3946834"/>
            <a:ext cx="3177576" cy="25635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666" dirty="0" smtClean="0">
                <a:solidFill>
                  <a:srgbClr val="FFFFFF"/>
                </a:solidFill>
                <a:latin typeface="Segoe UI" panose="020B0502040204020203" pitchFamily="34" charset="0"/>
              </a:rPr>
              <a:t>Description/Comments</a:t>
            </a:r>
            <a:endParaRPr lang="en-US" sz="1666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36123" y="4268488"/>
            <a:ext cx="3715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test description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800" y="127000"/>
            <a:ext cx="10541000" cy="43088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  <a:latin typeface="Segoe UI Light" panose="020B0502040204020203" pitchFamily="34" charset="0"/>
              </a:rPr>
              <a:t>Reporting Center CIO Scorecard</a:t>
            </a:r>
            <a:endParaRPr lang="en-US" sz="280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07566"/>
            <a:ext cx="4127500" cy="977900"/>
          </a:xfrm>
          <a:prstGeom prst="rect">
            <a:avLst/>
          </a:prstGeom>
          <a:solidFill>
            <a:srgbClr val="8CC6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349500"/>
            <a:ext cx="3810000" cy="63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995" y="1649895"/>
            <a:ext cx="2146325" cy="843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996" y="1330906"/>
            <a:ext cx="3823804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Not Completed: 10                                Passed: 5          Failed: 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1984135"/>
            <a:ext cx="4127500" cy="9779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2710966"/>
            <a:ext cx="3810000" cy="63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2697235"/>
            <a:ext cx="1270000" cy="7723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2990366"/>
            <a:ext cx="4127500" cy="9779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3752366"/>
            <a:ext cx="3810000" cy="63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3752366"/>
            <a:ext cx="45719" cy="6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031766"/>
            <a:ext cx="4127500" cy="977900"/>
          </a:xfrm>
          <a:prstGeom prst="rect">
            <a:avLst/>
          </a:prstGeom>
          <a:solidFill>
            <a:srgbClr val="8CC6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4791172"/>
            <a:ext cx="3810000" cy="66094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4796438"/>
            <a:ext cx="662354" cy="6082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15400" y="907566"/>
            <a:ext cx="2159000" cy="41021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10248900" y="3218966"/>
            <a:ext cx="762000" cy="1816100"/>
          </a:xfrm>
          <a:prstGeom prst="upArrow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891" y="255082"/>
            <a:ext cx="8318500" cy="43088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Segoe UI Light" panose="020B0502040204020203" pitchFamily="34" charset="0"/>
              </a:rPr>
              <a:t>Content Management System – </a:t>
            </a:r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CIO View</a:t>
            </a:r>
            <a:endParaRPr lang="en-US" sz="28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611" y="976716"/>
            <a:ext cx="1185778" cy="246221"/>
          </a:xfrm>
          <a:prstGeom prst="rect">
            <a:avLst/>
          </a:prstGeom>
          <a:noFill/>
        </p:spPr>
        <p:txBody>
          <a:bodyPr vert="horz" wrap="square" lIns="0" tIns="0" rIns="0" bIns="0" rtlCol="0" anchorCtr="1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Test Pass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6611" y="2020245"/>
            <a:ext cx="1185778" cy="246221"/>
          </a:xfrm>
          <a:prstGeom prst="rect">
            <a:avLst/>
          </a:prstGeom>
          <a:noFill/>
        </p:spPr>
        <p:txBody>
          <a:bodyPr vert="horz" wrap="square" lIns="0" tIns="0" rIns="0" bIns="0" rtlCol="0" anchorCtr="1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Test Pass </a:t>
            </a:r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2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522" y="3063133"/>
            <a:ext cx="1185778" cy="246221"/>
          </a:xfrm>
          <a:prstGeom prst="rect">
            <a:avLst/>
          </a:prstGeom>
          <a:noFill/>
        </p:spPr>
        <p:txBody>
          <a:bodyPr vert="horz" wrap="square" lIns="0" tIns="0" rIns="0" bIns="0" rtlCol="0" anchorCtr="1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Test Pass </a:t>
            </a:r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3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9900" y="4127016"/>
            <a:ext cx="1185778" cy="246221"/>
          </a:xfrm>
          <a:prstGeom prst="rect">
            <a:avLst/>
          </a:prstGeom>
          <a:noFill/>
        </p:spPr>
        <p:txBody>
          <a:bodyPr vert="horz" wrap="square" lIns="0" tIns="0" rIns="0" bIns="0" rtlCol="0" anchorCtr="1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Test Pass </a:t>
            </a:r>
            <a:r>
              <a:rPr lang="en-US" sz="16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7778" y="2382529"/>
            <a:ext cx="3906719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Passed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5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         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              Failed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10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7779" y="3422166"/>
            <a:ext cx="23495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Passed: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          Failed: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7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779" y="4507894"/>
            <a:ext cx="3848762" cy="153888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Not Completed: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5             Passed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15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         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 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            Failed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24400" y="907566"/>
            <a:ext cx="4127500" cy="4102100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99068" y="2870731"/>
            <a:ext cx="1735890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59825" y="2870764"/>
            <a:ext cx="2072233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787900" y="3958558"/>
            <a:ext cx="4000500" cy="256352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666" dirty="0" smtClean="0">
                <a:solidFill>
                  <a:srgbClr val="FFFFFF"/>
                </a:solidFill>
                <a:latin typeface="Segoe UI" panose="020B0502040204020203" pitchFamily="34" charset="0"/>
              </a:rPr>
              <a:t>Description/Comments</a:t>
            </a:r>
            <a:endParaRPr lang="en-US" sz="1666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1400" y="1034566"/>
            <a:ext cx="3873500" cy="307777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1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85226" y="1390839"/>
            <a:ext cx="22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Manager : Deepak Ratnani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15408" y="1773749"/>
            <a:ext cx="3909492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65472" y="1823833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Group: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3432" y="2096422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Portfolio: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63432" y="2338036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Version: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778579" y="1833330"/>
            <a:ext cx="18197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Management Group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67924" y="211228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Management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74908" y="2375584"/>
            <a:ext cx="349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1.1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65995" y="3008673"/>
            <a:ext cx="5334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51400" y="3529545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73949" y="3288377"/>
            <a:ext cx="5334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7828" y="3276345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64042" y="2856618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Not</a:t>
            </a:r>
            <a:r>
              <a:rPr lang="en-US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Completed: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79123" y="3495407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49705" y="3546013"/>
            <a:ext cx="10160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39838" y="3525880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Active Testers: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3941" y="3008935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10-12-2014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57943" y="3020610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Start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29927" y="3281653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10-16-2014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53929" y="3293328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End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18321" y="1647301"/>
            <a:ext cx="876506" cy="8335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94827" y="1649895"/>
            <a:ext cx="814777" cy="831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10595" y="4234282"/>
            <a:ext cx="3715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test description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750" y="120981"/>
            <a:ext cx="10534650" cy="703087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94891" y="218016"/>
            <a:ext cx="102959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Content Management System – </a:t>
            </a:r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CIO View</a:t>
            </a:r>
            <a:endParaRPr lang="en-US" sz="28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33399" y="5120521"/>
            <a:ext cx="10541001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3400" y="5074903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400" y="5444235"/>
            <a:ext cx="10541000" cy="14372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1959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Pass Name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5316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Manager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70908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46521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12062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Version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96882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Completed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54853" y="5466620"/>
            <a:ext cx="1133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06140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67017" y="546363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Date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34342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Detailed View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9750" y="5724909"/>
            <a:ext cx="10548156" cy="25544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35183" y="5723761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9493" y="5709138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Deepak Ratnani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32792" y="5709138"/>
            <a:ext cx="1985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 Management Group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73242" y="5709138"/>
            <a:ext cx="158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 Management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18763" y="57116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03985" y="572122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69004" y="5723761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19371" y="573164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62094" y="5732943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452854" y="5723981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5184" y="6028560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2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79494" y="6013937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Preeti Walde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32793" y="6013937"/>
            <a:ext cx="1992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</a:t>
            </a:r>
            <a:r>
              <a:rPr lang="en-US" sz="1100" dirty="0">
                <a:latin typeface="Segoe UI" panose="020B0502040204020203" pitchFamily="34" charset="0"/>
              </a:rPr>
              <a:t> Management Group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73243" y="5978768"/>
            <a:ext cx="1614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 Management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18764" y="601641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03986" y="60260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 </a:t>
            </a:r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69005" y="602856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19372" y="603644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62095" y="6037742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52855" y="6028780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6907" y="6321635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3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91217" y="6307012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Ekta Choudhary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44516" y="6307012"/>
            <a:ext cx="201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</a:t>
            </a:r>
            <a:r>
              <a:rPr lang="en-US" sz="1100" dirty="0">
                <a:latin typeface="Segoe UI" panose="020B0502040204020203" pitchFamily="34" charset="0"/>
              </a:rPr>
              <a:t> Management Group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84966" y="6307012"/>
            <a:ext cx="1569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 Management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930487" y="630949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15709" y="631909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80728" y="632163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31095" y="632951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7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73818" y="6330817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64578" y="6321855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46907" y="6602987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91217" y="6588364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Ashok Mishra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44516" y="6588364"/>
            <a:ext cx="201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</a:t>
            </a:r>
            <a:r>
              <a:rPr lang="en-US" sz="1100" dirty="0">
                <a:latin typeface="Segoe UI" panose="020B0502040204020203" pitchFamily="34" charset="0"/>
              </a:rPr>
              <a:t> Management Group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84966" y="6588364"/>
            <a:ext cx="164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 Management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0487" y="659084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515709" y="6600446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580728" y="660298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31095" y="661086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73818" y="6612169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464578" y="6603207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2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472" y="6018611"/>
            <a:ext cx="10522927" cy="2553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51473" y="6311059"/>
            <a:ext cx="10536433" cy="24160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1473" y="6604134"/>
            <a:ext cx="10536433" cy="24572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975100" y="1015747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 20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007859" y="2063985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:  15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02336" y="3100189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    </a:t>
            </a:r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8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5100" y="4148026"/>
            <a:ext cx="6858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Total:  25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955890" y="2696308"/>
            <a:ext cx="2539910" cy="848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19389" y="3739183"/>
            <a:ext cx="3807152" cy="7668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54015" y="4780864"/>
            <a:ext cx="2327008" cy="8328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683953" y="4780977"/>
            <a:ext cx="814777" cy="831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6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800" y="127000"/>
            <a:ext cx="8318500" cy="43088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  <a:latin typeface="Segoe UI Light" panose="020B0502040204020203" pitchFamily="34" charset="0"/>
              </a:rPr>
              <a:t>Reporting Center Bar Graph</a:t>
            </a:r>
            <a:endParaRPr lang="en-US" sz="280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50" y="120981"/>
            <a:ext cx="8312150" cy="703087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892" y="218016"/>
            <a:ext cx="8130008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Content Management System – </a:t>
            </a:r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Bar Graph</a:t>
            </a:r>
            <a:endParaRPr lang="en-US" sz="28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54525183"/>
              </p:ext>
            </p:extLst>
          </p:nvPr>
        </p:nvGraphicFramePr>
        <p:xfrm>
          <a:off x="546907" y="849778"/>
          <a:ext cx="8304994" cy="41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 19"/>
          <p:cNvSpPr/>
          <p:nvPr/>
        </p:nvSpPr>
        <p:spPr>
          <a:xfrm>
            <a:off x="533399" y="5120521"/>
            <a:ext cx="8332305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" y="5074903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5444235"/>
            <a:ext cx="8332305" cy="14372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959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Pass Name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931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Manager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0908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9052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3087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Version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2587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Completed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20558" y="5466620"/>
            <a:ext cx="1133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1845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Failed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2722" y="546363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Date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00047" y="5463276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Detailed View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750" y="5724908"/>
            <a:ext cx="8312150" cy="26834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5183" y="5723761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79493" y="5709138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Deepak Ratnani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32792" y="570913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65773" y="570913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37576" y="57116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9690" y="572122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4709" y="5723761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85076" y="573164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27799" y="5732943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18559" y="5723981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3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5184" y="6028560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2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9494" y="6013937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Preeti Walde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32793" y="601393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65774" y="597876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37577" y="6016418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9691" y="602601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 </a:t>
            </a:r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4710" y="6028560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85077" y="603644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27800" y="6037742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18560" y="6028780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3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6907" y="6321635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3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1217" y="6307012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Ekta Choudhary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4516" y="630701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7497" y="6307012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9300" y="6309493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81414" y="631909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 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46433" y="632163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96800" y="632951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7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9523" y="6330817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30283" y="6321855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3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907" y="6602987"/>
            <a:ext cx="99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</a:rPr>
              <a:t>Test Pass </a:t>
            </a:r>
            <a:r>
              <a:rPr lang="en-US" sz="1100" dirty="0" smtClean="0">
                <a:latin typeface="Segoe UI" panose="020B0502040204020203" pitchFamily="34" charset="0"/>
              </a:rPr>
              <a:t>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91217" y="6588364"/>
            <a:ext cx="125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Ashok Mishra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4516" y="658836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77497" y="6588364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Content…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9300" y="6590845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1.1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81414" y="6600446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6433" y="6602987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96800" y="6610869"/>
            <a:ext cx="834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5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39523" y="6612169"/>
            <a:ext cx="99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</a:rPr>
              <a:t>10-16-2014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30283" y="6603207"/>
            <a:ext cx="1541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hlinkClick r:id="rId3"/>
              </a:rPr>
              <a:t>Detailed View Link</a:t>
            </a:r>
            <a:endParaRPr lang="en-US" sz="1100" dirty="0">
              <a:latin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1473" y="6018610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51474" y="6311059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1474" y="6604134"/>
            <a:ext cx="8312150" cy="2683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800" y="127000"/>
            <a:ext cx="8318500" cy="43088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  <a:latin typeface="Segoe UI Light" panose="020B0502040204020203" pitchFamily="34" charset="0"/>
              </a:rPr>
              <a:t>Reporting Center Pie Chart</a:t>
            </a:r>
            <a:endParaRPr lang="en-US" sz="280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87500"/>
            <a:ext cx="4072481" cy="4102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51400" y="2946400"/>
            <a:ext cx="4000500" cy="256352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666" smtClean="0">
                <a:solidFill>
                  <a:srgbClr val="FFFFFF"/>
                </a:solidFill>
                <a:latin typeface="Segoe UI" panose="020B0502040204020203" pitchFamily="34" charset="0"/>
              </a:rPr>
              <a:t>Description/Comments</a:t>
            </a:r>
            <a:endParaRPr lang="en-US" sz="1666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2489200"/>
            <a:ext cx="1016000" cy="307777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rgbClr val="FFFFFF"/>
                </a:solidFill>
                <a:latin typeface="Segoe UI" panose="020B0502040204020203" pitchFamily="34" charset="0"/>
              </a:rPr>
              <a:t>Strengthen Partnerships</a:t>
            </a:r>
            <a:endParaRPr lang="en-US" sz="10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0" y="2476500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smtClean="0">
                <a:solidFill>
                  <a:srgbClr val="FFFFFF"/>
                </a:solidFill>
                <a:latin typeface="Segoe UI" panose="020B0502040204020203" pitchFamily="34" charset="0"/>
              </a:rPr>
              <a:t>Objective:</a:t>
            </a:r>
            <a:endParaRPr lang="en-US" sz="1000" b="1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235200"/>
            <a:ext cx="9271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rgbClr val="FFFFFF"/>
                </a:solidFill>
                <a:latin typeface="Segoe UI" panose="020B0502040204020203" pitchFamily="34" charset="0"/>
              </a:rPr>
              <a:t>September</a:t>
            </a:r>
            <a:endParaRPr lang="en-US" sz="10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0" y="2222500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smtClean="0">
                <a:solidFill>
                  <a:srgbClr val="FFFFFF"/>
                </a:solidFill>
                <a:latin typeface="Segoe UI" panose="020B0502040204020203" pitchFamily="34" charset="0"/>
              </a:rPr>
              <a:t>Period : </a:t>
            </a:r>
            <a:endParaRPr lang="en-US" sz="1000" b="1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000" y="2489200"/>
            <a:ext cx="609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rgbClr val="FFFFFF"/>
                </a:solidFill>
                <a:latin typeface="Segoe UI" panose="020B0502040204020203" pitchFamily="34" charset="0"/>
              </a:rPr>
              <a:t>22 Gal</a:t>
            </a:r>
            <a:endParaRPr lang="en-US" sz="10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9500" y="2476500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smtClean="0">
                <a:solidFill>
                  <a:srgbClr val="FFFFFF"/>
                </a:solidFill>
                <a:latin typeface="Segoe UI" panose="020B0502040204020203" pitchFamily="34" charset="0"/>
              </a:rPr>
              <a:t>Target:</a:t>
            </a:r>
            <a:endParaRPr lang="en-US" sz="1000" b="1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0" y="2235200"/>
            <a:ext cx="609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rgbClr val="FFFFFF"/>
                </a:solidFill>
                <a:latin typeface="Segoe UI" panose="020B0502040204020203" pitchFamily="34" charset="0"/>
              </a:rPr>
              <a:t>22 Gal</a:t>
            </a:r>
            <a:endParaRPr lang="en-US" sz="10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9500" y="2222500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smtClean="0">
                <a:solidFill>
                  <a:srgbClr val="FFFFFF"/>
                </a:solidFill>
                <a:latin typeface="Segoe UI" panose="020B0502040204020203" pitchFamily="34" charset="0"/>
              </a:rPr>
              <a:t>Actual: </a:t>
            </a:r>
            <a:endParaRPr lang="en-US" sz="1000" b="1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1400" y="1714500"/>
            <a:ext cx="3873500" cy="307777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2000" smtClean="0">
                <a:solidFill>
                  <a:srgbClr val="FFFFFF"/>
                </a:solidFill>
                <a:latin typeface="Segoe UI" panose="020B0502040204020203" pitchFamily="34" charset="0"/>
              </a:rPr>
              <a:t>Application Reduction</a:t>
            </a:r>
            <a:endParaRPr lang="en-US" sz="20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750" y="127000"/>
            <a:ext cx="8312150" cy="1231900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896" y="524049"/>
            <a:ext cx="8318500" cy="43088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Segoe UI Light" panose="020B0502040204020203" pitchFamily="34" charset="0"/>
              </a:rPr>
              <a:t>Content Management System – </a:t>
            </a:r>
            <a:r>
              <a:rPr lang="en-US" sz="2800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Pie Chart</a:t>
            </a:r>
            <a:endParaRPr lang="en-US" sz="28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1587500"/>
            <a:ext cx="4127500" cy="4102100"/>
          </a:xfrm>
          <a:prstGeom prst="rect">
            <a:avLst/>
          </a:prstGeom>
          <a:solidFill>
            <a:srgbClr val="2D89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99068" y="3550665"/>
            <a:ext cx="1735890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59825" y="3550698"/>
            <a:ext cx="2072233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87900" y="4638492"/>
            <a:ext cx="4000500" cy="256352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666" dirty="0" smtClean="0">
                <a:solidFill>
                  <a:srgbClr val="FFFFFF"/>
                </a:solidFill>
                <a:latin typeface="Segoe UI" panose="020B0502040204020203" pitchFamily="34" charset="0"/>
              </a:rPr>
              <a:t>Description/Comments</a:t>
            </a:r>
            <a:endParaRPr lang="en-US" sz="1666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1400" y="1714500"/>
            <a:ext cx="3873500" cy="307777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Pass 1</a:t>
            </a:r>
            <a:endParaRPr lang="en-US" sz="2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5226" y="2070773"/>
            <a:ext cx="22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Test Manager : Deepak Ratnani</a:t>
            </a:r>
            <a:endParaRPr lang="en-US" sz="12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5408" y="2453683"/>
            <a:ext cx="3909492" cy="940987"/>
          </a:xfrm>
          <a:prstGeom prst="rect">
            <a:avLst/>
          </a:prstGeom>
          <a:solidFill>
            <a:srgbClr val="558ED5"/>
          </a:solidFill>
          <a:ln w="12700" cap="flat" cmpd="sng" algn="ctr">
            <a:solidFill>
              <a:srgbClr val="C0C0C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5472" y="2503767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Group: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3432" y="2776356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Portfolio: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63432" y="3017970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Version: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78579" y="2513264"/>
            <a:ext cx="18197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Management Group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67924" y="2792216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Content Management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74908" y="3055518"/>
            <a:ext cx="349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1.1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65995" y="3688607"/>
            <a:ext cx="5334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51400" y="4209479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Failed: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73949" y="3968311"/>
            <a:ext cx="5334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7828" y="3956279"/>
            <a:ext cx="850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Passed: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64042" y="3536552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</a:rPr>
              <a:t>Not</a:t>
            </a:r>
            <a:r>
              <a:rPr lang="en-US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Completed: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67400" y="4175341"/>
            <a:ext cx="253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39838" y="4205814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Active Testers: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3941" y="3688869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10-12-2014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57943" y="3700544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Start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9927" y="3961587"/>
            <a:ext cx="7366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Segoe UI" panose="020B0502040204020203" pitchFamily="34" charset="0"/>
              </a:rPr>
              <a:t>10-16-2014</a:t>
            </a:r>
            <a:endParaRPr lang="en-US" sz="10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3929" y="3973262"/>
            <a:ext cx="1104900" cy="153888"/>
          </a:xfrm>
          <a:prstGeom prst="rect">
            <a:avLst/>
          </a:prstGeom>
          <a:noFill/>
        </p:spPr>
        <p:txBody>
          <a:bodyPr vert="horz" lIns="0" tIns="0" rIns="0" bIns="0" rtlCol="0" anchorCtr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Segoe UI" panose="020B0502040204020203" pitchFamily="34" charset="0"/>
              </a:rPr>
              <a:t>End Date: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555</Words>
  <Application>Microsoft Office PowerPoint</Application>
  <PresentationFormat>Custom</PresentationFormat>
  <Paragraphs>273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Walde</dc:creator>
  <cp:lastModifiedBy>Preeti Walde</cp:lastModifiedBy>
  <cp:revision>40</cp:revision>
  <dcterms:created xsi:type="dcterms:W3CDTF">2014-10-15T06:54:30Z</dcterms:created>
  <dcterms:modified xsi:type="dcterms:W3CDTF">2014-10-16T05:39:02Z</dcterms:modified>
</cp:coreProperties>
</file>