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B8697-40A4-41BB-84C3-335C8910AC5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12724-62F6-4749-88DD-69D7D390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9B08-7FE7-4E01-92E0-E1C642A28857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32E-5E41-440D-8318-CE0707D9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9B08-7FE7-4E01-92E0-E1C642A28857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32E-5E41-440D-8318-CE0707D9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0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9B08-7FE7-4E01-92E0-E1C642A28857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32E-5E41-440D-8318-CE0707D9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9B08-7FE7-4E01-92E0-E1C642A28857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32E-5E41-440D-8318-CE0707D9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9B08-7FE7-4E01-92E0-E1C642A28857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32E-5E41-440D-8318-CE0707D9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4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9B08-7FE7-4E01-92E0-E1C642A28857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32E-5E41-440D-8318-CE0707D9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9B08-7FE7-4E01-92E0-E1C642A28857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32E-5E41-440D-8318-CE0707D9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6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9B08-7FE7-4E01-92E0-E1C642A28857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32E-5E41-440D-8318-CE0707D9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9B08-7FE7-4E01-92E0-E1C642A28857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32E-5E41-440D-8318-CE0707D9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9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9B08-7FE7-4E01-92E0-E1C642A28857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32E-5E41-440D-8318-CE0707D9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9B08-7FE7-4E01-92E0-E1C642A28857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32E-5E41-440D-8318-CE0707D9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69B08-7FE7-4E01-92E0-E1C642A28857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2B32E-5E41-440D-8318-CE0707D9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9933189" y="4040803"/>
            <a:ext cx="2008772" cy="2849980"/>
            <a:chOff x="8719457" y="4475377"/>
            <a:chExt cx="2342884" cy="1882607"/>
          </a:xfrm>
        </p:grpSpPr>
        <p:sp>
          <p:nvSpPr>
            <p:cNvPr id="7" name="Rectangle 6"/>
            <p:cNvSpPr/>
            <p:nvPr/>
          </p:nvSpPr>
          <p:spPr>
            <a:xfrm>
              <a:off x="8719457" y="4475377"/>
              <a:ext cx="2342884" cy="185202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 Placeholder 218"/>
            <p:cNvSpPr txBox="1">
              <a:spLocks/>
            </p:cNvSpPr>
            <p:nvPr/>
          </p:nvSpPr>
          <p:spPr>
            <a:xfrm>
              <a:off x="8990531" y="4648303"/>
              <a:ext cx="1828552" cy="363128"/>
            </a:xfrm>
            <a:prstGeom prst="rect">
              <a:avLst/>
            </a:prstGeom>
          </p:spPr>
          <p:txBody>
            <a:bodyPr vert="horz" lIns="0" tIns="0" rIns="0" bIns="0" rtlCol="0" anchor="b">
              <a:noAutofit/>
            </a:bodyPr>
            <a:lstStyle>
              <a:lvl1pPr marL="0" indent="0" algn="l" defTabSz="1005840" rtl="0" eaLnBrk="1" latinLnBrk="0" hangingPunct="1">
                <a:lnSpc>
                  <a:spcPct val="114000"/>
                </a:lnSpc>
                <a:spcBef>
                  <a:spcPts val="8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05840" rtl="0" eaLnBrk="1" fontAlgn="auto" latinLnBrk="0" hangingPunct="1">
                <a:lnSpc>
                  <a:spcPct val="114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Contact Us</a:t>
              </a:r>
            </a:p>
          </p:txBody>
        </p:sp>
        <p:sp>
          <p:nvSpPr>
            <p:cNvPr id="31" name="Text Placeholder 219"/>
            <p:cNvSpPr txBox="1">
              <a:spLocks/>
            </p:cNvSpPr>
            <p:nvPr/>
          </p:nvSpPr>
          <p:spPr>
            <a:xfrm>
              <a:off x="8990531" y="5160254"/>
              <a:ext cx="1828552" cy="119773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0584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005840" rtl="0" eaLnBrk="1" latinLnBrk="0" hangingPunct="1">
                <a:lnSpc>
                  <a:spcPct val="95000"/>
                </a:lnSpc>
                <a:spcBef>
                  <a:spcPts val="8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1005840" rtl="0" eaLnBrk="1" latinLnBrk="0" hangingPunct="1">
                <a:lnSpc>
                  <a:spcPct val="95000"/>
                </a:lnSpc>
                <a:spcBef>
                  <a:spcPts val="8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05840" rtl="0" eaLnBrk="1" latinLnBrk="0" hangingPunct="1">
                <a:lnSpc>
                  <a:spcPct val="95000"/>
                </a:lnSpc>
                <a:spcBef>
                  <a:spcPts val="8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05840" rtl="0" eaLnBrk="1" latinLnBrk="0" hangingPunct="1">
                <a:lnSpc>
                  <a:spcPct val="95000"/>
                </a:lnSpc>
                <a:spcBef>
                  <a:spcPts val="8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05840" rtl="0" eaLnBrk="1" latinLnBrk="0" hangingPunct="1">
                <a:lnSpc>
                  <a:spcPct val="95000"/>
                </a:lnSpc>
                <a:spcBef>
                  <a:spcPts val="8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1005840" rtl="0" eaLnBrk="1" latinLnBrk="0" hangingPunct="1">
                <a:lnSpc>
                  <a:spcPct val="95000"/>
                </a:lnSpc>
                <a:spcBef>
                  <a:spcPts val="8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1005840" rtl="0" eaLnBrk="1" latinLnBrk="0" hangingPunct="1">
                <a:lnSpc>
                  <a:spcPct val="95000"/>
                </a:lnSpc>
                <a:spcBef>
                  <a:spcPts val="8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1005840" rtl="0" eaLnBrk="1" latinLnBrk="0" hangingPunct="1">
                <a:lnSpc>
                  <a:spcPct val="95000"/>
                </a:lnSpc>
                <a:spcBef>
                  <a:spcPts val="8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0584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Click2Cloud Inc.</a:t>
              </a:r>
            </a:p>
            <a:p>
              <a:pPr marL="0" marR="0" lvl="0" indent="0" algn="l" defTabSz="100584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1000 124</a:t>
              </a:r>
              <a:r>
                <a:rPr kumimoji="0" lang="en-US" sz="1100" b="0" i="0" u="none" strike="noStrike" kern="1200" cap="none" spc="0" normalizeH="0" baseline="3000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th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Ave NE</a:t>
              </a:r>
            </a:p>
            <a:p>
              <a:pPr marL="0" marR="0" lvl="0" indent="0" algn="l" defTabSz="100584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Bellevue, WA 98005, USA</a:t>
              </a:r>
            </a:p>
            <a:p>
              <a:pPr marL="0" marR="0" lvl="0" indent="0" algn="l" defTabSz="1005840" rtl="0" eaLnBrk="1" fontAlgn="auto" latinLnBrk="0" hangingPunct="1">
                <a:lnSpc>
                  <a:spcPct val="95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+1 (425) 748 9666</a:t>
              </a:r>
            </a:p>
            <a:p>
              <a:pPr marL="0" marR="0" lvl="0" indent="0" algn="l" defTabSz="100584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pm@click2cloud.net</a:t>
              </a:r>
              <a:endPara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0" marR="0" lvl="0" indent="0" algn="l" defTabSz="100584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0" marR="0" lvl="0" indent="0" algn="l" defTabSz="100584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Visit us on the web:</a:t>
              </a:r>
            </a:p>
            <a:p>
              <a:pPr marL="0" marR="0" lvl="0" indent="0" algn="l" defTabSz="100584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www.click2cloud.net</a:t>
              </a:r>
            </a:p>
          </p:txBody>
        </p:sp>
      </p:grpSp>
      <p:sp>
        <p:nvSpPr>
          <p:cNvPr id="35" name="Round Diagonal Corner Rectangle 34"/>
          <p:cNvSpPr/>
          <p:nvPr/>
        </p:nvSpPr>
        <p:spPr>
          <a:xfrm>
            <a:off x="198585" y="-134739"/>
            <a:ext cx="6785309" cy="1098608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Click2Cloud Shift’M Tool</a:t>
            </a:r>
          </a:p>
        </p:txBody>
      </p:sp>
      <p:sp>
        <p:nvSpPr>
          <p:cNvPr id="72" name="Text Placeholder 218"/>
          <p:cNvSpPr txBox="1">
            <a:spLocks/>
          </p:cNvSpPr>
          <p:nvPr/>
        </p:nvSpPr>
        <p:spPr>
          <a:xfrm>
            <a:off x="2411048" y="4485375"/>
            <a:ext cx="4572847" cy="23867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1005840" rtl="0" eaLnBrk="1" latinLnBrk="0" hangingPunct="1">
              <a:lnSpc>
                <a:spcPct val="114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 Placeholder 218"/>
          <p:cNvSpPr txBox="1">
            <a:spLocks/>
          </p:cNvSpPr>
          <p:nvPr/>
        </p:nvSpPr>
        <p:spPr>
          <a:xfrm>
            <a:off x="213701" y="4258855"/>
            <a:ext cx="9295576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lvl="0" defTabSz="1005840">
              <a:spcBef>
                <a:spcPts val="800"/>
              </a:spcBef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High Level Features:</a:t>
            </a:r>
          </a:p>
        </p:txBody>
      </p:sp>
      <p:sp>
        <p:nvSpPr>
          <p:cNvPr id="2" name="Rectangle 1"/>
          <p:cNvSpPr/>
          <p:nvPr/>
        </p:nvSpPr>
        <p:spPr>
          <a:xfrm>
            <a:off x="7137454" y="856235"/>
            <a:ext cx="4804507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defTabSz="1005840">
              <a:spcBef>
                <a:spcPts val="800"/>
              </a:spcBef>
              <a:defRPr/>
            </a:pPr>
            <a:r>
              <a:rPr lang="en-IN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Overview: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6" name="Picture 2" descr="C:\Users\nilesh.nagose\Desktop\Click2Cloud\Logo\Final Logo\click2cloud-logo-lightBG-250x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152" y="112589"/>
            <a:ext cx="754939" cy="60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84344" y="4721041"/>
            <a:ext cx="9271164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can manage kubernetes cluster by using kubernetes dashboard and also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containerize his application source code by using Click2Cloud Shift’M tool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Push application source code docker image into docker registry for future use.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main advantage of using Click2Cloud Shift’M tool for building docker images of the source code is the ease of use for developers.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builder image author, you must understand two basic concepts in order to provide the best possible performance: The build process and Shift’M script.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E4078A-8E83-4FD9-A2EA-E802E77B98E6}"/>
              </a:ext>
            </a:extLst>
          </p:cNvPr>
          <p:cNvGrpSpPr/>
          <p:nvPr/>
        </p:nvGrpSpPr>
        <p:grpSpPr>
          <a:xfrm>
            <a:off x="212265" y="856235"/>
            <a:ext cx="7009018" cy="3047492"/>
            <a:chOff x="1284264" y="1311306"/>
            <a:chExt cx="7800757" cy="513226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68B9131-4289-4076-9D2E-B0E3F8DC9805}"/>
                </a:ext>
              </a:extLst>
            </p:cNvPr>
            <p:cNvSpPr/>
            <p:nvPr/>
          </p:nvSpPr>
          <p:spPr>
            <a:xfrm>
              <a:off x="1397011" y="1516819"/>
              <a:ext cx="2687610" cy="123578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4E0587D4-D4AA-4954-9892-2C7DD7C677B1}"/>
                </a:ext>
              </a:extLst>
            </p:cNvPr>
            <p:cNvSpPr/>
            <p:nvPr/>
          </p:nvSpPr>
          <p:spPr>
            <a:xfrm>
              <a:off x="1886596" y="3776907"/>
              <a:ext cx="1492467" cy="2247263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74BCE6-7C6C-47BD-BF0B-A70C9CE74F33}"/>
                </a:ext>
              </a:extLst>
            </p:cNvPr>
            <p:cNvGrpSpPr/>
            <p:nvPr/>
          </p:nvGrpSpPr>
          <p:grpSpPr>
            <a:xfrm>
              <a:off x="1284264" y="1311306"/>
              <a:ext cx="7507849" cy="5105837"/>
              <a:chOff x="2047012" y="1069210"/>
              <a:chExt cx="8958469" cy="4138690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E0B49C7F-06C8-4852-B0C4-CB01533839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2169" y="2241164"/>
                <a:ext cx="1757843" cy="23198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6" descr="Image result for BitBucket logo icons">
                <a:extLst>
                  <a:ext uri="{FF2B5EF4-FFF2-40B4-BE49-F238E27FC236}">
                    <a16:creationId xmlns:a16="http://schemas.microsoft.com/office/drawing/2014/main" id="{D9F5CCE1-9E2B-4C9D-A1E0-02D58450B3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7934" y="1952612"/>
                <a:ext cx="797634" cy="190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2" descr="Image result for on-premise server  icons">
                <a:extLst>
                  <a:ext uri="{FF2B5EF4-FFF2-40B4-BE49-F238E27FC236}">
                    <a16:creationId xmlns:a16="http://schemas.microsoft.com/office/drawing/2014/main" id="{D96EE1DD-E7DB-4F87-B637-8DA21F1A31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3122" y="4183020"/>
                <a:ext cx="718732" cy="706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FFA77E6-4CDB-4016-AAB0-0819715CCB4D}"/>
                  </a:ext>
                </a:extLst>
              </p:cNvPr>
              <p:cNvSpPr/>
              <p:nvPr/>
            </p:nvSpPr>
            <p:spPr>
              <a:xfrm>
                <a:off x="2047012" y="1069210"/>
                <a:ext cx="8958469" cy="41386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B018610-E6AE-4B03-9B76-918D1F50A771}"/>
                  </a:ext>
                </a:extLst>
              </p:cNvPr>
              <p:cNvSpPr/>
              <p:nvPr/>
            </p:nvSpPr>
            <p:spPr>
              <a:xfrm>
                <a:off x="5833176" y="1305570"/>
                <a:ext cx="1297042" cy="15143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2" name="Picture 20" descr="Image result for cloud icons">
              <a:extLst>
                <a:ext uri="{FF2B5EF4-FFF2-40B4-BE49-F238E27FC236}">
                  <a16:creationId xmlns:a16="http://schemas.microsoft.com/office/drawing/2014/main" id="{F0B4DA5A-C7F4-44A0-A2A5-5B884FF83E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15" t="28078" r="17898" b="27430"/>
            <a:stretch/>
          </p:blipFill>
          <p:spPr bwMode="auto">
            <a:xfrm>
              <a:off x="6596223" y="2618343"/>
              <a:ext cx="2270452" cy="1795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Image result for container image">
              <a:extLst>
                <a:ext uri="{FF2B5EF4-FFF2-40B4-BE49-F238E27FC236}">
                  <a16:creationId xmlns:a16="http://schemas.microsoft.com/office/drawing/2014/main" id="{934DA065-A24D-455F-837F-0883329D5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4740" y="4305054"/>
              <a:ext cx="1782603" cy="935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Image result for Github logo icons">
              <a:extLst>
                <a:ext uri="{FF2B5EF4-FFF2-40B4-BE49-F238E27FC236}">
                  <a16:creationId xmlns:a16="http://schemas.microsoft.com/office/drawing/2014/main" id="{6316BB7B-F775-448D-B494-514CAEF36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698" y="2324280"/>
              <a:ext cx="800761" cy="354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Image result for TFS logo">
              <a:extLst>
                <a:ext uri="{FF2B5EF4-FFF2-40B4-BE49-F238E27FC236}">
                  <a16:creationId xmlns:a16="http://schemas.microsoft.com/office/drawing/2014/main" id="{1D2B9B02-33A2-45C1-AA88-478C2F3B61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120" y="2303832"/>
              <a:ext cx="645978" cy="429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89973F4-03B5-4827-A563-AE3E83702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551" y="1409202"/>
              <a:ext cx="1296884" cy="867900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A235A09-935D-420F-BFAA-62074A806CE5}"/>
                </a:ext>
              </a:extLst>
            </p:cNvPr>
            <p:cNvCxnSpPr>
              <a:cxnSpLocks/>
              <a:endCxn id="101" idx="3"/>
            </p:cNvCxnSpPr>
            <p:nvPr/>
          </p:nvCxnSpPr>
          <p:spPr>
            <a:xfrm flipH="1">
              <a:off x="5544361" y="2020274"/>
              <a:ext cx="1581268" cy="516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B3DE2E0-A723-4CF2-8531-32E56CF99899}"/>
                </a:ext>
              </a:extLst>
            </p:cNvPr>
            <p:cNvSpPr txBox="1"/>
            <p:nvPr/>
          </p:nvSpPr>
          <p:spPr>
            <a:xfrm>
              <a:off x="6596223" y="4230599"/>
              <a:ext cx="2488798" cy="984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Service provider</a:t>
              </a:r>
            </a:p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CA5CD7-CDE7-498A-9636-BBDCE777A305}"/>
                </a:ext>
              </a:extLst>
            </p:cNvPr>
            <p:cNvSpPr txBox="1"/>
            <p:nvPr/>
          </p:nvSpPr>
          <p:spPr>
            <a:xfrm>
              <a:off x="6412407" y="5925244"/>
              <a:ext cx="2455628" cy="5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Local Docker Infrastructure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09D941-0416-4AE9-87B3-4CDAC5686DDF}"/>
                </a:ext>
              </a:extLst>
            </p:cNvPr>
            <p:cNvSpPr txBox="1"/>
            <p:nvPr/>
          </p:nvSpPr>
          <p:spPr>
            <a:xfrm>
              <a:off x="6798840" y="2169271"/>
              <a:ext cx="2214404" cy="5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Kubernetes Cluster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A8DED-92E1-4388-A5C6-98F959F0ADE7}"/>
                </a:ext>
              </a:extLst>
            </p:cNvPr>
            <p:cNvSpPr txBox="1"/>
            <p:nvPr/>
          </p:nvSpPr>
          <p:spPr>
            <a:xfrm>
              <a:off x="4628271" y="2440314"/>
              <a:ext cx="214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C0B840E-F825-40E9-873D-C360964B6851}"/>
                </a:ext>
              </a:extLst>
            </p:cNvPr>
            <p:cNvSpPr txBox="1"/>
            <p:nvPr/>
          </p:nvSpPr>
          <p:spPr>
            <a:xfrm>
              <a:off x="4460355" y="2665772"/>
              <a:ext cx="1185666" cy="881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Kubernetes</a:t>
              </a:r>
              <a:b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Dashboard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58E392C-C54D-4122-B729-155A827E1B49}"/>
                </a:ext>
              </a:extLst>
            </p:cNvPr>
            <p:cNvSpPr txBox="1"/>
            <p:nvPr/>
          </p:nvSpPr>
          <p:spPr>
            <a:xfrm>
              <a:off x="2128404" y="5231058"/>
              <a:ext cx="1036124" cy="67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Shift’M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7311E9-9D3E-473F-B99A-BA031A045CA8}"/>
                </a:ext>
              </a:extLst>
            </p:cNvPr>
            <p:cNvSpPr/>
            <p:nvPr/>
          </p:nvSpPr>
          <p:spPr>
            <a:xfrm>
              <a:off x="1536698" y="1655691"/>
              <a:ext cx="2369523" cy="570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BC5CB15-9620-48F1-8590-EBA3921211B5}"/>
              </a:ext>
            </a:extLst>
          </p:cNvPr>
          <p:cNvSpPr/>
          <p:nvPr/>
        </p:nvSpPr>
        <p:spPr>
          <a:xfrm>
            <a:off x="7134734" y="1417183"/>
            <a:ext cx="480722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Click2Cloud Shift’M is a tool that makes it easy to containerize your source code and push created docker image into your registry.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can containerize the web app/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by providing just the git source repo, and using Click2Cloud builder images for Python, Perl, Ruby,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NodeJs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.NET Core 2.0, .NET Legacy and much more.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13B018-A8AE-4519-96AC-F59E097CA95A}"/>
              </a:ext>
            </a:extLst>
          </p:cNvPr>
          <p:cNvGrpSpPr/>
          <p:nvPr/>
        </p:nvGrpSpPr>
        <p:grpSpPr>
          <a:xfrm>
            <a:off x="5254998" y="1895173"/>
            <a:ext cx="1613446" cy="697964"/>
            <a:chOff x="5027521" y="1877809"/>
            <a:chExt cx="1825789" cy="70362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C43E57F-23DE-4CCC-A754-C7639CA1F403}"/>
                </a:ext>
              </a:extLst>
            </p:cNvPr>
            <p:cNvGrpSpPr/>
            <p:nvPr/>
          </p:nvGrpSpPr>
          <p:grpSpPr>
            <a:xfrm>
              <a:off x="5027521" y="1877809"/>
              <a:ext cx="1256213" cy="658526"/>
              <a:chOff x="5027521" y="1877809"/>
              <a:chExt cx="1256213" cy="658526"/>
            </a:xfrm>
          </p:grpSpPr>
          <p:pic>
            <p:nvPicPr>
              <p:cNvPr id="66" name="Picture 2" descr="Image result for amazon cloud">
                <a:extLst>
                  <a:ext uri="{FF2B5EF4-FFF2-40B4-BE49-F238E27FC236}">
                    <a16:creationId xmlns:a16="http://schemas.microsoft.com/office/drawing/2014/main" id="{7385A027-51E1-481C-BE7C-60A515DCEC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7874" y="1877809"/>
                <a:ext cx="637196" cy="2396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8" descr="Image result for alibaba cloud transparent logo">
                <a:extLst>
                  <a:ext uri="{FF2B5EF4-FFF2-40B4-BE49-F238E27FC236}">
                    <a16:creationId xmlns:a16="http://schemas.microsoft.com/office/drawing/2014/main" id="{4A894FBE-5E43-4526-BFCA-1A6779B918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7521" y="1992056"/>
                <a:ext cx="556247" cy="3893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18" descr="Image result for azure transparent logo">
                <a:extLst>
                  <a:ext uri="{FF2B5EF4-FFF2-40B4-BE49-F238E27FC236}">
                    <a16:creationId xmlns:a16="http://schemas.microsoft.com/office/drawing/2014/main" id="{E35CB27E-3873-471C-9110-AEC544C74B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9956" y="2249964"/>
                <a:ext cx="623778" cy="286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4" name="Picture 20" descr="Image result for huawei logo">
              <a:extLst>
                <a:ext uri="{FF2B5EF4-FFF2-40B4-BE49-F238E27FC236}">
                  <a16:creationId xmlns:a16="http://schemas.microsoft.com/office/drawing/2014/main" id="{64108CA8-D961-4E74-AB2A-25C72D43A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415" y="2121766"/>
              <a:ext cx="612895" cy="45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8" name="Picture 20" descr="Image result for docker transparent logo">
            <a:extLst>
              <a:ext uri="{FF2B5EF4-FFF2-40B4-BE49-F238E27FC236}">
                <a16:creationId xmlns:a16="http://schemas.microsoft.com/office/drawing/2014/main" id="{CA2F7BAB-E958-46C1-8F2A-10D4A72B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45" y="2967135"/>
            <a:ext cx="396239" cy="39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F525D9-E2C3-4205-BD36-A57E30A9E69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838" y="1072859"/>
            <a:ext cx="673077" cy="673077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CC79D0C-37B6-4C77-B5C5-703321C92478}"/>
              </a:ext>
            </a:extLst>
          </p:cNvPr>
          <p:cNvCxnSpPr>
            <a:cxnSpLocks/>
          </p:cNvCxnSpPr>
          <p:nvPr/>
        </p:nvCxnSpPr>
        <p:spPr>
          <a:xfrm flipH="1" flipV="1">
            <a:off x="4052807" y="1638088"/>
            <a:ext cx="1021454" cy="580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E50FD4-9A0B-4523-B5C5-DE3FC3146EE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415738" y="1712067"/>
            <a:ext cx="8220" cy="608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8CB9146-67AC-4310-A6FA-A8AC5DEF254C}"/>
              </a:ext>
            </a:extLst>
          </p:cNvPr>
          <p:cNvSpPr/>
          <p:nvPr/>
        </p:nvSpPr>
        <p:spPr>
          <a:xfrm>
            <a:off x="2920163" y="2754600"/>
            <a:ext cx="1317967" cy="7338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" name="Picture 20" descr="Image result for docker transparent logo">
            <a:extLst>
              <a:ext uri="{FF2B5EF4-FFF2-40B4-BE49-F238E27FC236}">
                <a16:creationId xmlns:a16="http://schemas.microsoft.com/office/drawing/2014/main" id="{56810AE2-5F60-47BD-A448-B9BDF96C6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172" y="2754600"/>
            <a:ext cx="816978" cy="39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C1C5E59F-CE4D-4546-9BEC-65A237AEDCF1}"/>
              </a:ext>
            </a:extLst>
          </p:cNvPr>
          <p:cNvSpPr/>
          <p:nvPr/>
        </p:nvSpPr>
        <p:spPr>
          <a:xfrm>
            <a:off x="2973403" y="3118498"/>
            <a:ext cx="1234032" cy="33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cxnSp>
        <p:nvCxnSpPr>
          <p:cNvPr id="2069" name="Straight Arrow Connector 2068">
            <a:extLst>
              <a:ext uri="{FF2B5EF4-FFF2-40B4-BE49-F238E27FC236}">
                <a16:creationId xmlns:a16="http://schemas.microsoft.com/office/drawing/2014/main" id="{C61764BF-9A57-48B4-B091-4FF9382986FB}"/>
              </a:ext>
            </a:extLst>
          </p:cNvPr>
          <p:cNvCxnSpPr>
            <a:endCxn id="104" idx="1"/>
          </p:cNvCxnSpPr>
          <p:nvPr/>
        </p:nvCxnSpPr>
        <p:spPr>
          <a:xfrm>
            <a:off x="2094452" y="2967135"/>
            <a:ext cx="825711" cy="154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1" name="Straight Arrow Connector 2070">
            <a:extLst>
              <a:ext uri="{FF2B5EF4-FFF2-40B4-BE49-F238E27FC236}">
                <a16:creationId xmlns:a16="http://schemas.microsoft.com/office/drawing/2014/main" id="{DA479508-B36F-4145-B431-2D571E4B1C40}"/>
              </a:ext>
            </a:extLst>
          </p:cNvPr>
          <p:cNvCxnSpPr>
            <a:stCxn id="105" idx="0"/>
            <a:endCxn id="78" idx="2"/>
          </p:cNvCxnSpPr>
          <p:nvPr/>
        </p:nvCxnSpPr>
        <p:spPr>
          <a:xfrm flipV="1">
            <a:off x="3598661" y="2183725"/>
            <a:ext cx="1" cy="570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3" name="Straight Arrow Connector 2072">
            <a:extLst>
              <a:ext uri="{FF2B5EF4-FFF2-40B4-BE49-F238E27FC236}">
                <a16:creationId xmlns:a16="http://schemas.microsoft.com/office/drawing/2014/main" id="{0937D5CE-945D-4B2F-8A4B-65FC5554A850}"/>
              </a:ext>
            </a:extLst>
          </p:cNvPr>
          <p:cNvCxnSpPr>
            <a:stCxn id="101" idx="1"/>
            <a:endCxn id="39" idx="7"/>
          </p:cNvCxnSpPr>
          <p:nvPr/>
        </p:nvCxnSpPr>
        <p:spPr>
          <a:xfrm flipH="1">
            <a:off x="1898069" y="1584061"/>
            <a:ext cx="1165225" cy="93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02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212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Grishma Kulkarni</dc:creator>
  <cp:lastModifiedBy>Aniket Pawar</cp:lastModifiedBy>
  <cp:revision>65</cp:revision>
  <dcterms:created xsi:type="dcterms:W3CDTF">2017-09-21T06:15:40Z</dcterms:created>
  <dcterms:modified xsi:type="dcterms:W3CDTF">2018-05-29T15:27:29Z</dcterms:modified>
</cp:coreProperties>
</file>