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67" r:id="rId5"/>
    <p:sldId id="265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6FD5C-999A-42C4-A669-1F9C81670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hftdhfh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2D03D-9BD3-403D-B347-FF1EADC95B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6187-417B-4AD7-88C8-C4ACFE28433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00B7-6500-420F-8F28-62FF5846CA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51D3-4DED-4179-AF0A-646ECD647F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E205C-BF26-41AC-94C3-E0737B741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013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hftdhfh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3093D-6A2E-4F5F-AF85-B36D1DFC22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042-B6AA-4A09-B801-06498B4C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99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21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8560-9615-482D-A638-83797A3F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7D674-60E4-4AC7-962A-78933DAF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F00D-D388-42D0-B599-78D5FCDD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9CCD-23C0-4B51-99C4-913B303D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5D96-7A48-475B-B3AD-ADC17E9C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EDC4-BD28-468D-91D9-5D1218AE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5FB-25AB-4055-8556-9A5FE48EF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0579-05FC-456F-B1FF-011DD937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43D7-2075-4E2F-A786-293CED71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4543-6747-4A0D-97AA-FD897C4F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E4F24-1948-44E4-B9C5-EF2EE226F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50C58-BF64-419A-B9CB-67DD4A32F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D56E-E521-416B-B048-5C6EB758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8486-CEE9-440D-BB99-FF8CC8F8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972C-EB7E-480C-9069-9A45ACD9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999" y="-569132"/>
            <a:ext cx="2635499" cy="18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50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6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999" y="-569132"/>
            <a:ext cx="2635499" cy="18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80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999" y="-569132"/>
            <a:ext cx="2635499" cy="18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07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999" y="-569132"/>
            <a:ext cx="2635499" cy="18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79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999" y="-569132"/>
            <a:ext cx="2635499" cy="18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41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2454" y="181064"/>
            <a:ext cx="2003879" cy="37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54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 rot="10800000" flipH="1">
            <a:off x="13252" y="0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 rot="5400000">
            <a:off x="4335052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124789" y="559531"/>
            <a:ext cx="3744000" cy="1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8124785" y="2036864"/>
            <a:ext cx="3744000" cy="4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Calibri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7499" y="-750603"/>
            <a:ext cx="3124620" cy="22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344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999" y="-569132"/>
            <a:ext cx="2635499" cy="18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56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0AC9-7092-4A3A-AADE-4EAE207C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C415-1E95-4D17-91C1-1F160A24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5213-D27D-463E-B140-F00593D3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6E97-BCA6-47BD-918E-9DB19F63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C79E-1990-474A-90C9-C56DF5AB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03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6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alibri"/>
              <a:buNone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999" y="-569132"/>
            <a:ext cx="2635499" cy="18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010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2454" y="181064"/>
            <a:ext cx="2003879" cy="37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613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6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alibri"/>
              <a:buNone/>
              <a:defRPr sz="1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ctr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Font typeface="Calibri"/>
              <a:buChar char="■"/>
              <a:defRPr sz="186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2454" y="181064"/>
            <a:ext cx="2003879" cy="37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015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2454" y="181064"/>
            <a:ext cx="2003879" cy="37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349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>
  <p:cSld name="白紙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488635" y="6425807"/>
            <a:ext cx="287071" cy="32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7" name="Google Shape;87;p14"/>
          <p:cNvGrpSpPr/>
          <p:nvPr/>
        </p:nvGrpSpPr>
        <p:grpSpPr>
          <a:xfrm>
            <a:off x="8893117" y="6294673"/>
            <a:ext cx="3192204" cy="615548"/>
            <a:chOff x="17786233" y="12589343"/>
            <a:chExt cx="6384407" cy="1231097"/>
          </a:xfrm>
        </p:grpSpPr>
        <p:pic>
          <p:nvPicPr>
            <p:cNvPr id="88" name="Google Shape;8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830800" y="12786388"/>
              <a:ext cx="6339840" cy="851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 rotWithShape="1">
            <a:blip r:embed="rId3">
              <a:alphaModFix/>
            </a:blip>
            <a:srcRect l="16611" t="38707" r="17181" b="41126"/>
            <a:stretch/>
          </p:blipFill>
          <p:spPr>
            <a:xfrm>
              <a:off x="21518880" y="12929513"/>
              <a:ext cx="2621280" cy="564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4"/>
            <p:cNvSpPr txBox="1"/>
            <p:nvPr/>
          </p:nvSpPr>
          <p:spPr>
            <a:xfrm>
              <a:off x="17786233" y="12589343"/>
              <a:ext cx="3387207" cy="1231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FA2F7"/>
                </a:buClr>
                <a:buSzPts val="9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6FA2F7"/>
                  </a:solidFill>
                  <a:latin typeface="Arial"/>
                  <a:ea typeface="Arial"/>
                  <a:cs typeface="Arial"/>
                  <a:sym typeface="Arial"/>
                </a:rPr>
                <a:t>Alibaba Cloud Partner </a:t>
              </a:r>
              <a:endParaRPr sz="2000" b="1" i="0" u="none" strike="noStrike" cap="none">
                <a:solidFill>
                  <a:srgbClr val="6FA2F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21139031" y="12679759"/>
              <a:ext cx="349368" cy="1107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FA2F7"/>
                </a:buClr>
                <a:buSzPts val="15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6FA2F7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endParaRPr sz="2000" b="0" i="0" u="none" strike="noStrike" cap="none">
                <a:solidFill>
                  <a:srgbClr val="6FA2F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401663"/>
            <a:ext cx="3093035" cy="41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781" y="1"/>
            <a:ext cx="3018155" cy="85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162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6393874"/>
            <a:ext cx="12192000" cy="465137"/>
          </a:xfrm>
          <a:custGeom>
            <a:avLst/>
            <a:gdLst/>
            <a:ahLst/>
            <a:cxnLst/>
            <a:rect l="l" t="t" r="r" b="b"/>
            <a:pathLst>
              <a:path w="20104100" h="785495" extrusionOk="0">
                <a:moveTo>
                  <a:pt x="0" y="785316"/>
                </a:moveTo>
                <a:lnTo>
                  <a:pt x="20104099" y="785316"/>
                </a:lnTo>
                <a:lnTo>
                  <a:pt x="20104099" y="0"/>
                </a:lnTo>
                <a:lnTo>
                  <a:pt x="0" y="0"/>
                </a:lnTo>
                <a:lnTo>
                  <a:pt x="0" y="785316"/>
                </a:lnTo>
                <a:close/>
              </a:path>
            </a:pathLst>
          </a:custGeom>
          <a:solidFill>
            <a:srgbClr val="373C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218440" y="6508753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7" name="Google Shape;97;p15"/>
          <p:cNvSpPr/>
          <p:nvPr/>
        </p:nvSpPr>
        <p:spPr>
          <a:xfrm>
            <a:off x="0" y="6780082"/>
            <a:ext cx="12192000" cy="34180"/>
          </a:xfrm>
          <a:custGeom>
            <a:avLst/>
            <a:gdLst/>
            <a:ahLst/>
            <a:cxnLst/>
            <a:rect l="l" t="t" r="r" b="b"/>
            <a:pathLst>
              <a:path w="20104100" h="52704" extrusionOk="0">
                <a:moveTo>
                  <a:pt x="0" y="52354"/>
                </a:moveTo>
                <a:lnTo>
                  <a:pt x="20104099" y="52354"/>
                </a:lnTo>
                <a:lnTo>
                  <a:pt x="20104099" y="0"/>
                </a:lnTo>
                <a:lnTo>
                  <a:pt x="0" y="0"/>
                </a:lnTo>
                <a:lnTo>
                  <a:pt x="0" y="52354"/>
                </a:lnTo>
                <a:close/>
              </a:path>
            </a:pathLst>
          </a:custGeom>
          <a:solidFill>
            <a:srgbClr val="4DB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0582509" y="6486450"/>
            <a:ext cx="1398119" cy="193132"/>
            <a:chOff x="16743720" y="10622240"/>
            <a:chExt cx="3056714" cy="436880"/>
          </a:xfrm>
        </p:grpSpPr>
        <p:sp>
          <p:nvSpPr>
            <p:cNvPr id="99" name="Google Shape;99;p15"/>
            <p:cNvSpPr/>
            <p:nvPr/>
          </p:nvSpPr>
          <p:spPr>
            <a:xfrm>
              <a:off x="19231159" y="10763826"/>
              <a:ext cx="169892" cy="22929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7868641" y="10687989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w="120000" h="300354" extrusionOk="0">
                  <a:moveTo>
                    <a:pt x="0" y="0"/>
                  </a:moveTo>
                  <a:lnTo>
                    <a:pt x="0" y="299948"/>
                  </a:lnTo>
                </a:path>
              </a:pathLst>
            </a:custGeom>
            <a:noFill/>
            <a:ln w="39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7955338" y="10768992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w="120000" h="219075" extrusionOk="0">
                  <a:moveTo>
                    <a:pt x="0" y="0"/>
                  </a:moveTo>
                  <a:lnTo>
                    <a:pt x="0" y="218946"/>
                  </a:lnTo>
                </a:path>
              </a:pathLst>
            </a:custGeom>
            <a:noFill/>
            <a:ln w="39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7928519" y="10687983"/>
              <a:ext cx="53979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 extrusionOk="0">
                  <a:moveTo>
                    <a:pt x="26794" y="0"/>
                  </a:moveTo>
                  <a:lnTo>
                    <a:pt x="16362" y="2108"/>
                  </a:lnTo>
                  <a:lnTo>
                    <a:pt x="7845" y="7855"/>
                  </a:lnTo>
                  <a:lnTo>
                    <a:pt x="2104" y="16370"/>
                  </a:lnTo>
                  <a:lnTo>
                    <a:pt x="0" y="26784"/>
                  </a:lnTo>
                  <a:lnTo>
                    <a:pt x="2104" y="37235"/>
                  </a:lnTo>
                  <a:lnTo>
                    <a:pt x="7845" y="45761"/>
                  </a:lnTo>
                  <a:lnTo>
                    <a:pt x="16362" y="51505"/>
                  </a:lnTo>
                  <a:lnTo>
                    <a:pt x="26794" y="53610"/>
                  </a:lnTo>
                  <a:lnTo>
                    <a:pt x="37229" y="51505"/>
                  </a:lnTo>
                  <a:lnTo>
                    <a:pt x="45749" y="45761"/>
                  </a:lnTo>
                  <a:lnTo>
                    <a:pt x="51494" y="37235"/>
                  </a:lnTo>
                  <a:lnTo>
                    <a:pt x="53600" y="26784"/>
                  </a:lnTo>
                  <a:lnTo>
                    <a:pt x="51494" y="16370"/>
                  </a:lnTo>
                  <a:lnTo>
                    <a:pt x="45749" y="7855"/>
                  </a:lnTo>
                  <a:lnTo>
                    <a:pt x="37229" y="2108"/>
                  </a:lnTo>
                  <a:lnTo>
                    <a:pt x="267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7549480" y="10687981"/>
              <a:ext cx="270531" cy="300355"/>
            </a:xfrm>
            <a:custGeom>
              <a:avLst/>
              <a:gdLst/>
              <a:ahLst/>
              <a:cxnLst/>
              <a:rect l="l" t="t" r="r" b="b"/>
              <a:pathLst>
                <a:path w="270509" h="300354" extrusionOk="0">
                  <a:moveTo>
                    <a:pt x="163084" y="0"/>
                  </a:moveTo>
                  <a:lnTo>
                    <a:pt x="107378" y="0"/>
                  </a:lnTo>
                  <a:lnTo>
                    <a:pt x="96170" y="21152"/>
                  </a:lnTo>
                  <a:lnTo>
                    <a:pt x="63698" y="95404"/>
                  </a:lnTo>
                  <a:lnTo>
                    <a:pt x="43787" y="150278"/>
                  </a:lnTo>
                  <a:lnTo>
                    <a:pt x="22328" y="218167"/>
                  </a:lnTo>
                  <a:lnTo>
                    <a:pt x="0" y="299959"/>
                  </a:lnTo>
                  <a:lnTo>
                    <a:pt x="41558" y="299959"/>
                  </a:lnTo>
                  <a:lnTo>
                    <a:pt x="46815" y="279967"/>
                  </a:lnTo>
                  <a:lnTo>
                    <a:pt x="52041" y="260803"/>
                  </a:lnTo>
                  <a:lnTo>
                    <a:pt x="57233" y="242456"/>
                  </a:lnTo>
                  <a:lnTo>
                    <a:pt x="62385" y="224914"/>
                  </a:lnTo>
                  <a:lnTo>
                    <a:pt x="249959" y="224914"/>
                  </a:lnTo>
                  <a:lnTo>
                    <a:pt x="248117" y="218167"/>
                  </a:lnTo>
                  <a:lnTo>
                    <a:pt x="237529" y="184654"/>
                  </a:lnTo>
                  <a:lnTo>
                    <a:pt x="74898" y="184654"/>
                  </a:lnTo>
                  <a:lnTo>
                    <a:pt x="91398" y="136500"/>
                  </a:lnTo>
                  <a:lnTo>
                    <a:pt x="106589" y="96803"/>
                  </a:lnTo>
                  <a:lnTo>
                    <a:pt x="120066" y="65092"/>
                  </a:lnTo>
                  <a:lnTo>
                    <a:pt x="131430" y="40899"/>
                  </a:lnTo>
                  <a:lnTo>
                    <a:pt x="183572" y="40899"/>
                  </a:lnTo>
                  <a:lnTo>
                    <a:pt x="174304" y="21152"/>
                  </a:lnTo>
                  <a:lnTo>
                    <a:pt x="163084" y="0"/>
                  </a:lnTo>
                  <a:close/>
                </a:path>
                <a:path w="270509" h="300354" extrusionOk="0">
                  <a:moveTo>
                    <a:pt x="249959" y="224914"/>
                  </a:moveTo>
                  <a:lnTo>
                    <a:pt x="208150" y="224914"/>
                  </a:lnTo>
                  <a:lnTo>
                    <a:pt x="213277" y="242483"/>
                  </a:lnTo>
                  <a:lnTo>
                    <a:pt x="218438" y="260827"/>
                  </a:lnTo>
                  <a:lnTo>
                    <a:pt x="223633" y="279976"/>
                  </a:lnTo>
                  <a:lnTo>
                    <a:pt x="228862" y="299959"/>
                  </a:lnTo>
                  <a:lnTo>
                    <a:pt x="270442" y="299959"/>
                  </a:lnTo>
                  <a:lnTo>
                    <a:pt x="249959" y="224914"/>
                  </a:lnTo>
                  <a:close/>
                </a:path>
                <a:path w="270509" h="300354" extrusionOk="0">
                  <a:moveTo>
                    <a:pt x="183572" y="40899"/>
                  </a:moveTo>
                  <a:lnTo>
                    <a:pt x="139147" y="40899"/>
                  </a:lnTo>
                  <a:lnTo>
                    <a:pt x="150543" y="65158"/>
                  </a:lnTo>
                  <a:lnTo>
                    <a:pt x="164017" y="96917"/>
                  </a:lnTo>
                  <a:lnTo>
                    <a:pt x="179172" y="136605"/>
                  </a:lnTo>
                  <a:lnTo>
                    <a:pt x="195617" y="184654"/>
                  </a:lnTo>
                  <a:lnTo>
                    <a:pt x="237529" y="184654"/>
                  </a:lnTo>
                  <a:lnTo>
                    <a:pt x="226669" y="150278"/>
                  </a:lnTo>
                  <a:lnTo>
                    <a:pt x="206769" y="95404"/>
                  </a:lnTo>
                  <a:lnTo>
                    <a:pt x="189091" y="52658"/>
                  </a:lnTo>
                  <a:lnTo>
                    <a:pt x="183572" y="40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174259" y="10687675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w="120000" h="300354" extrusionOk="0">
                  <a:moveTo>
                    <a:pt x="0" y="0"/>
                  </a:moveTo>
                  <a:lnTo>
                    <a:pt x="0" y="300263"/>
                  </a:lnTo>
                </a:path>
              </a:pathLst>
            </a:custGeom>
            <a:noFill/>
            <a:ln w="39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8022081" y="10687986"/>
              <a:ext cx="174004" cy="305435"/>
            </a:xfrm>
            <a:custGeom>
              <a:avLst/>
              <a:gdLst/>
              <a:ahLst/>
              <a:cxnLst/>
              <a:rect l="l" t="t" r="r" b="b"/>
              <a:pathLst>
                <a:path w="173990" h="305434" extrusionOk="0">
                  <a:moveTo>
                    <a:pt x="39894" y="0"/>
                  </a:moveTo>
                  <a:lnTo>
                    <a:pt x="0" y="0"/>
                  </a:lnTo>
                  <a:lnTo>
                    <a:pt x="0" y="299959"/>
                  </a:lnTo>
                  <a:lnTo>
                    <a:pt x="38218" y="299959"/>
                  </a:lnTo>
                  <a:lnTo>
                    <a:pt x="52843" y="302210"/>
                  </a:lnTo>
                  <a:lnTo>
                    <a:pt x="66888" y="303824"/>
                  </a:lnTo>
                  <a:lnTo>
                    <a:pt x="79895" y="304796"/>
                  </a:lnTo>
                  <a:lnTo>
                    <a:pt x="91410" y="305121"/>
                  </a:lnTo>
                  <a:lnTo>
                    <a:pt x="109279" y="304097"/>
                  </a:lnTo>
                  <a:lnTo>
                    <a:pt x="150058" y="288650"/>
                  </a:lnTo>
                  <a:lnTo>
                    <a:pt x="167382" y="264762"/>
                  </a:lnTo>
                  <a:lnTo>
                    <a:pt x="74540" y="264753"/>
                  </a:lnTo>
                  <a:lnTo>
                    <a:pt x="39894" y="259772"/>
                  </a:lnTo>
                  <a:lnTo>
                    <a:pt x="39894" y="122781"/>
                  </a:lnTo>
                  <a:lnTo>
                    <a:pt x="78022" y="116456"/>
                  </a:lnTo>
                  <a:lnTo>
                    <a:pt x="103550" y="116065"/>
                  </a:lnTo>
                  <a:lnTo>
                    <a:pt x="168366" y="116065"/>
                  </a:lnTo>
                  <a:lnTo>
                    <a:pt x="164306" y="106429"/>
                  </a:lnTo>
                  <a:lnTo>
                    <a:pt x="151178" y="91672"/>
                  </a:lnTo>
                  <a:lnTo>
                    <a:pt x="133259" y="82060"/>
                  </a:lnTo>
                  <a:lnTo>
                    <a:pt x="39894" y="82060"/>
                  </a:lnTo>
                  <a:lnTo>
                    <a:pt x="39894" y="0"/>
                  </a:lnTo>
                  <a:close/>
                </a:path>
                <a:path w="173990" h="305434" extrusionOk="0">
                  <a:moveTo>
                    <a:pt x="168366" y="116065"/>
                  </a:moveTo>
                  <a:lnTo>
                    <a:pt x="103550" y="116065"/>
                  </a:lnTo>
                  <a:lnTo>
                    <a:pt x="118890" y="119093"/>
                  </a:lnTo>
                  <a:lnTo>
                    <a:pt x="126456" y="123022"/>
                  </a:lnTo>
                  <a:lnTo>
                    <a:pt x="130552" y="127801"/>
                  </a:lnTo>
                  <a:lnTo>
                    <a:pt x="132793" y="133859"/>
                  </a:lnTo>
                  <a:lnTo>
                    <a:pt x="133732" y="141057"/>
                  </a:lnTo>
                  <a:lnTo>
                    <a:pt x="133922" y="149252"/>
                  </a:lnTo>
                  <a:lnTo>
                    <a:pt x="133922" y="228286"/>
                  </a:lnTo>
                  <a:lnTo>
                    <a:pt x="99706" y="264762"/>
                  </a:lnTo>
                  <a:lnTo>
                    <a:pt x="167386" y="264753"/>
                  </a:lnTo>
                  <a:lnTo>
                    <a:pt x="170891" y="256443"/>
                  </a:lnTo>
                  <a:lnTo>
                    <a:pt x="173474" y="240702"/>
                  </a:lnTo>
                  <a:lnTo>
                    <a:pt x="173824" y="228286"/>
                  </a:lnTo>
                  <a:lnTo>
                    <a:pt x="173825" y="149252"/>
                  </a:lnTo>
                  <a:lnTo>
                    <a:pt x="173492" y="137398"/>
                  </a:lnTo>
                  <a:lnTo>
                    <a:pt x="171031" y="122388"/>
                  </a:lnTo>
                  <a:lnTo>
                    <a:pt x="168366" y="116065"/>
                  </a:lnTo>
                  <a:close/>
                </a:path>
                <a:path w="173990" h="305434" extrusionOk="0">
                  <a:moveTo>
                    <a:pt x="107135" y="76374"/>
                  </a:moveTo>
                  <a:lnTo>
                    <a:pt x="76480" y="76615"/>
                  </a:lnTo>
                  <a:lnTo>
                    <a:pt x="39894" y="82060"/>
                  </a:lnTo>
                  <a:lnTo>
                    <a:pt x="133259" y="82060"/>
                  </a:lnTo>
                  <a:lnTo>
                    <a:pt x="131991" y="81380"/>
                  </a:lnTo>
                  <a:lnTo>
                    <a:pt x="107135" y="763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8910747" y="10687687"/>
              <a:ext cx="207026" cy="305435"/>
            </a:xfrm>
            <a:custGeom>
              <a:avLst/>
              <a:gdLst/>
              <a:ahLst/>
              <a:cxnLst/>
              <a:rect l="l" t="t" r="r" b="b"/>
              <a:pathLst>
                <a:path w="207009" h="305434" extrusionOk="0">
                  <a:moveTo>
                    <a:pt x="116117" y="0"/>
                  </a:moveTo>
                  <a:lnTo>
                    <a:pt x="71569" y="3635"/>
                  </a:lnTo>
                  <a:lnTo>
                    <a:pt x="29362" y="19374"/>
                  </a:lnTo>
                  <a:lnTo>
                    <a:pt x="2531" y="58053"/>
                  </a:lnTo>
                  <a:lnTo>
                    <a:pt x="0" y="230422"/>
                  </a:lnTo>
                  <a:lnTo>
                    <a:pt x="2531" y="247420"/>
                  </a:lnTo>
                  <a:lnTo>
                    <a:pt x="29362" y="286078"/>
                  </a:lnTo>
                  <a:lnTo>
                    <a:pt x="71569" y="301816"/>
                  </a:lnTo>
                  <a:lnTo>
                    <a:pt x="116117" y="305425"/>
                  </a:lnTo>
                  <a:lnTo>
                    <a:pt x="140099" y="304476"/>
                  </a:lnTo>
                  <a:lnTo>
                    <a:pt x="163492" y="301710"/>
                  </a:lnTo>
                  <a:lnTo>
                    <a:pt x="185559" y="297244"/>
                  </a:lnTo>
                  <a:lnTo>
                    <a:pt x="205559" y="291195"/>
                  </a:lnTo>
                  <a:lnTo>
                    <a:pt x="199017" y="265304"/>
                  </a:lnTo>
                  <a:lnTo>
                    <a:pt x="102870" y="265304"/>
                  </a:lnTo>
                  <a:lnTo>
                    <a:pt x="67302" y="260201"/>
                  </a:lnTo>
                  <a:lnTo>
                    <a:pt x="52304" y="253392"/>
                  </a:lnTo>
                  <a:lnTo>
                    <a:pt x="44109" y="244314"/>
                  </a:lnTo>
                  <a:lnTo>
                    <a:pt x="40665" y="235734"/>
                  </a:lnTo>
                  <a:lnTo>
                    <a:pt x="39920" y="230422"/>
                  </a:lnTo>
                  <a:lnTo>
                    <a:pt x="39920" y="75023"/>
                  </a:lnTo>
                  <a:lnTo>
                    <a:pt x="67302" y="45276"/>
                  </a:lnTo>
                  <a:lnTo>
                    <a:pt x="103349" y="40132"/>
                  </a:lnTo>
                  <a:lnTo>
                    <a:pt x="200191" y="40132"/>
                  </a:lnTo>
                  <a:lnTo>
                    <a:pt x="206638" y="14722"/>
                  </a:lnTo>
                  <a:lnTo>
                    <a:pt x="186474" y="8476"/>
                  </a:lnTo>
                  <a:lnTo>
                    <a:pt x="164165" y="3854"/>
                  </a:lnTo>
                  <a:lnTo>
                    <a:pt x="140462" y="985"/>
                  </a:lnTo>
                  <a:lnTo>
                    <a:pt x="116117" y="0"/>
                  </a:lnTo>
                  <a:close/>
                </a:path>
                <a:path w="207009" h="305434" extrusionOk="0">
                  <a:moveTo>
                    <a:pt x="195717" y="252243"/>
                  </a:moveTo>
                  <a:lnTo>
                    <a:pt x="170320" y="259733"/>
                  </a:lnTo>
                  <a:lnTo>
                    <a:pt x="138290" y="264617"/>
                  </a:lnTo>
                  <a:lnTo>
                    <a:pt x="102870" y="265304"/>
                  </a:lnTo>
                  <a:lnTo>
                    <a:pt x="199017" y="265304"/>
                  </a:lnTo>
                  <a:lnTo>
                    <a:pt x="195717" y="252243"/>
                  </a:lnTo>
                  <a:close/>
                </a:path>
                <a:path w="207009" h="305434" extrusionOk="0">
                  <a:moveTo>
                    <a:pt x="200191" y="40132"/>
                  </a:moveTo>
                  <a:lnTo>
                    <a:pt x="103349" y="40132"/>
                  </a:lnTo>
                  <a:lnTo>
                    <a:pt x="139183" y="40911"/>
                  </a:lnTo>
                  <a:lnTo>
                    <a:pt x="171442" y="45963"/>
                  </a:lnTo>
                  <a:lnTo>
                    <a:pt x="196764" y="53642"/>
                  </a:lnTo>
                  <a:lnTo>
                    <a:pt x="200191" y="40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9434181" y="10768693"/>
              <a:ext cx="166719" cy="2244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9634052" y="10687964"/>
              <a:ext cx="166383" cy="305435"/>
            </a:xfrm>
            <a:custGeom>
              <a:avLst/>
              <a:gdLst/>
              <a:ahLst/>
              <a:cxnLst/>
              <a:rect l="l" t="t" r="r" b="b"/>
              <a:pathLst>
                <a:path w="166369" h="305434" extrusionOk="0">
                  <a:moveTo>
                    <a:pt x="92245" y="76220"/>
                  </a:moveTo>
                  <a:lnTo>
                    <a:pt x="40711" y="81785"/>
                  </a:lnTo>
                  <a:lnTo>
                    <a:pt x="9497" y="106458"/>
                  </a:lnTo>
                  <a:lnTo>
                    <a:pt x="0" y="149272"/>
                  </a:lnTo>
                  <a:lnTo>
                    <a:pt x="0" y="228275"/>
                  </a:lnTo>
                  <a:lnTo>
                    <a:pt x="9983" y="273177"/>
                  </a:lnTo>
                  <a:lnTo>
                    <a:pt x="48825" y="301039"/>
                  </a:lnTo>
                  <a:lnTo>
                    <a:pt x="82383" y="305153"/>
                  </a:lnTo>
                  <a:lnTo>
                    <a:pt x="93355" y="304824"/>
                  </a:lnTo>
                  <a:lnTo>
                    <a:pt x="105023" y="303845"/>
                  </a:lnTo>
                  <a:lnTo>
                    <a:pt x="117395" y="302224"/>
                  </a:lnTo>
                  <a:lnTo>
                    <a:pt x="130476" y="299969"/>
                  </a:lnTo>
                  <a:lnTo>
                    <a:pt x="165836" y="299969"/>
                  </a:lnTo>
                  <a:lnTo>
                    <a:pt x="165836" y="264836"/>
                  </a:lnTo>
                  <a:lnTo>
                    <a:pt x="93498" y="264836"/>
                  </a:lnTo>
                  <a:lnTo>
                    <a:pt x="70939" y="264719"/>
                  </a:lnTo>
                  <a:lnTo>
                    <a:pt x="40146" y="237067"/>
                  </a:lnTo>
                  <a:lnTo>
                    <a:pt x="39934" y="228275"/>
                  </a:lnTo>
                  <a:lnTo>
                    <a:pt x="39934" y="149272"/>
                  </a:lnTo>
                  <a:lnTo>
                    <a:pt x="68492" y="116288"/>
                  </a:lnTo>
                  <a:lnTo>
                    <a:pt x="165836" y="116159"/>
                  </a:lnTo>
                  <a:lnTo>
                    <a:pt x="165836" y="80500"/>
                  </a:lnTo>
                  <a:lnTo>
                    <a:pt x="125952" y="80500"/>
                  </a:lnTo>
                  <a:lnTo>
                    <a:pt x="92245" y="76220"/>
                  </a:lnTo>
                  <a:close/>
                </a:path>
                <a:path w="166369" h="305434" extrusionOk="0">
                  <a:moveTo>
                    <a:pt x="165836" y="116159"/>
                  </a:moveTo>
                  <a:lnTo>
                    <a:pt x="91632" y="116159"/>
                  </a:lnTo>
                  <a:lnTo>
                    <a:pt x="125952" y="121116"/>
                  </a:lnTo>
                  <a:lnTo>
                    <a:pt x="125952" y="260180"/>
                  </a:lnTo>
                  <a:lnTo>
                    <a:pt x="93498" y="264836"/>
                  </a:lnTo>
                  <a:lnTo>
                    <a:pt x="165836" y="264836"/>
                  </a:lnTo>
                  <a:lnTo>
                    <a:pt x="165836" y="116159"/>
                  </a:lnTo>
                  <a:close/>
                </a:path>
                <a:path w="166369" h="305434" extrusionOk="0">
                  <a:moveTo>
                    <a:pt x="165836" y="0"/>
                  </a:moveTo>
                  <a:lnTo>
                    <a:pt x="125952" y="0"/>
                  </a:lnTo>
                  <a:lnTo>
                    <a:pt x="125952" y="80500"/>
                  </a:lnTo>
                  <a:lnTo>
                    <a:pt x="165836" y="80500"/>
                  </a:lnTo>
                  <a:lnTo>
                    <a:pt x="165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8223895" y="10764640"/>
              <a:ext cx="173763" cy="22848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8646252" y="10764640"/>
              <a:ext cx="173772" cy="22848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8444491" y="10687986"/>
              <a:ext cx="174004" cy="305435"/>
            </a:xfrm>
            <a:custGeom>
              <a:avLst/>
              <a:gdLst/>
              <a:ahLst/>
              <a:cxnLst/>
              <a:rect l="l" t="t" r="r" b="b"/>
              <a:pathLst>
                <a:path w="173990" h="305434" extrusionOk="0">
                  <a:moveTo>
                    <a:pt x="39894" y="0"/>
                  </a:moveTo>
                  <a:lnTo>
                    <a:pt x="0" y="0"/>
                  </a:lnTo>
                  <a:lnTo>
                    <a:pt x="0" y="299959"/>
                  </a:lnTo>
                  <a:lnTo>
                    <a:pt x="38187" y="299959"/>
                  </a:lnTo>
                  <a:lnTo>
                    <a:pt x="52829" y="302214"/>
                  </a:lnTo>
                  <a:lnTo>
                    <a:pt x="66880" y="303828"/>
                  </a:lnTo>
                  <a:lnTo>
                    <a:pt x="79890" y="304797"/>
                  </a:lnTo>
                  <a:lnTo>
                    <a:pt x="91410" y="305121"/>
                  </a:lnTo>
                  <a:lnTo>
                    <a:pt x="109274" y="304097"/>
                  </a:lnTo>
                  <a:lnTo>
                    <a:pt x="150026" y="288650"/>
                  </a:lnTo>
                  <a:lnTo>
                    <a:pt x="167353" y="264768"/>
                  </a:lnTo>
                  <a:lnTo>
                    <a:pt x="74527" y="264758"/>
                  </a:lnTo>
                  <a:lnTo>
                    <a:pt x="39894" y="259772"/>
                  </a:lnTo>
                  <a:lnTo>
                    <a:pt x="39894" y="122792"/>
                  </a:lnTo>
                  <a:lnTo>
                    <a:pt x="78021" y="116462"/>
                  </a:lnTo>
                  <a:lnTo>
                    <a:pt x="103543" y="116071"/>
                  </a:lnTo>
                  <a:lnTo>
                    <a:pt x="168341" y="116071"/>
                  </a:lnTo>
                  <a:lnTo>
                    <a:pt x="164279" y="106433"/>
                  </a:lnTo>
                  <a:lnTo>
                    <a:pt x="151147" y="91672"/>
                  </a:lnTo>
                  <a:lnTo>
                    <a:pt x="133237" y="82060"/>
                  </a:lnTo>
                  <a:lnTo>
                    <a:pt x="39894" y="82060"/>
                  </a:lnTo>
                  <a:lnTo>
                    <a:pt x="39894" y="0"/>
                  </a:lnTo>
                  <a:close/>
                </a:path>
                <a:path w="173990" h="305434" extrusionOk="0">
                  <a:moveTo>
                    <a:pt x="168341" y="116071"/>
                  </a:moveTo>
                  <a:lnTo>
                    <a:pt x="103543" y="116071"/>
                  </a:lnTo>
                  <a:lnTo>
                    <a:pt x="118877" y="119097"/>
                  </a:lnTo>
                  <a:lnTo>
                    <a:pt x="126435" y="123022"/>
                  </a:lnTo>
                  <a:lnTo>
                    <a:pt x="130538" y="127805"/>
                  </a:lnTo>
                  <a:lnTo>
                    <a:pt x="132781" y="133863"/>
                  </a:lnTo>
                  <a:lnTo>
                    <a:pt x="133712" y="141058"/>
                  </a:lnTo>
                  <a:lnTo>
                    <a:pt x="133880" y="149252"/>
                  </a:lnTo>
                  <a:lnTo>
                    <a:pt x="133880" y="228296"/>
                  </a:lnTo>
                  <a:lnTo>
                    <a:pt x="99684" y="264768"/>
                  </a:lnTo>
                  <a:lnTo>
                    <a:pt x="167357" y="264758"/>
                  </a:lnTo>
                  <a:lnTo>
                    <a:pt x="170865" y="256443"/>
                  </a:lnTo>
                  <a:lnTo>
                    <a:pt x="173449" y="240702"/>
                  </a:lnTo>
                  <a:lnTo>
                    <a:pt x="173803" y="228296"/>
                  </a:lnTo>
                  <a:lnTo>
                    <a:pt x="173804" y="149252"/>
                  </a:lnTo>
                  <a:lnTo>
                    <a:pt x="173466" y="137400"/>
                  </a:lnTo>
                  <a:lnTo>
                    <a:pt x="171005" y="122392"/>
                  </a:lnTo>
                  <a:lnTo>
                    <a:pt x="168341" y="116071"/>
                  </a:lnTo>
                  <a:close/>
                </a:path>
                <a:path w="173990" h="305434" extrusionOk="0">
                  <a:moveTo>
                    <a:pt x="107119" y="76374"/>
                  </a:moveTo>
                  <a:lnTo>
                    <a:pt x="76469" y="76615"/>
                  </a:lnTo>
                  <a:lnTo>
                    <a:pt x="39894" y="82060"/>
                  </a:lnTo>
                  <a:lnTo>
                    <a:pt x="133237" y="82060"/>
                  </a:lnTo>
                  <a:lnTo>
                    <a:pt x="131970" y="81380"/>
                  </a:lnTo>
                  <a:lnTo>
                    <a:pt x="107119" y="763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6743720" y="10622240"/>
              <a:ext cx="302284" cy="436880"/>
            </a:xfrm>
            <a:custGeom>
              <a:avLst/>
              <a:gdLst/>
              <a:ahLst/>
              <a:cxnLst/>
              <a:rect l="l" t="t" r="r" b="b"/>
              <a:pathLst>
                <a:path w="302259" h="436879" extrusionOk="0">
                  <a:moveTo>
                    <a:pt x="302032" y="0"/>
                  </a:moveTo>
                  <a:lnTo>
                    <a:pt x="117483" y="0"/>
                  </a:lnTo>
                  <a:lnTo>
                    <a:pt x="71859" y="9186"/>
                  </a:lnTo>
                  <a:lnTo>
                    <a:pt x="34569" y="34246"/>
                  </a:lnTo>
                  <a:lnTo>
                    <a:pt x="9365" y="71433"/>
                  </a:lnTo>
                  <a:lnTo>
                    <a:pt x="0" y="117001"/>
                  </a:lnTo>
                  <a:lnTo>
                    <a:pt x="0" y="319299"/>
                  </a:lnTo>
                  <a:lnTo>
                    <a:pt x="9365" y="364873"/>
                  </a:lnTo>
                  <a:lnTo>
                    <a:pt x="34569" y="402063"/>
                  </a:lnTo>
                  <a:lnTo>
                    <a:pt x="71859" y="427125"/>
                  </a:lnTo>
                  <a:lnTo>
                    <a:pt x="117483" y="436311"/>
                  </a:lnTo>
                  <a:lnTo>
                    <a:pt x="302032" y="436311"/>
                  </a:lnTo>
                  <a:lnTo>
                    <a:pt x="285048" y="369172"/>
                  </a:lnTo>
                  <a:lnTo>
                    <a:pt x="126687" y="334722"/>
                  </a:lnTo>
                  <a:lnTo>
                    <a:pt x="116632" y="330590"/>
                  </a:lnTo>
                  <a:lnTo>
                    <a:pt x="108542" y="323587"/>
                  </a:lnTo>
                  <a:lnTo>
                    <a:pt x="103037" y="314337"/>
                  </a:lnTo>
                  <a:lnTo>
                    <a:pt x="100740" y="303467"/>
                  </a:lnTo>
                  <a:lnTo>
                    <a:pt x="100740" y="132865"/>
                  </a:lnTo>
                  <a:lnTo>
                    <a:pt x="126687" y="101588"/>
                  </a:lnTo>
                  <a:lnTo>
                    <a:pt x="285048" y="67139"/>
                  </a:lnTo>
                  <a:lnTo>
                    <a:pt x="302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7146580" y="10622240"/>
              <a:ext cx="302284" cy="436880"/>
            </a:xfrm>
            <a:custGeom>
              <a:avLst/>
              <a:gdLst/>
              <a:ahLst/>
              <a:cxnLst/>
              <a:rect l="l" t="t" r="r" b="b"/>
              <a:pathLst>
                <a:path w="302259" h="436879" extrusionOk="0">
                  <a:moveTo>
                    <a:pt x="184549" y="0"/>
                  </a:moveTo>
                  <a:lnTo>
                    <a:pt x="0" y="0"/>
                  </a:lnTo>
                  <a:lnTo>
                    <a:pt x="16983" y="67139"/>
                  </a:lnTo>
                  <a:lnTo>
                    <a:pt x="175334" y="101588"/>
                  </a:lnTo>
                  <a:lnTo>
                    <a:pt x="185398" y="105728"/>
                  </a:lnTo>
                  <a:lnTo>
                    <a:pt x="193487" y="112738"/>
                  </a:lnTo>
                  <a:lnTo>
                    <a:pt x="198987" y="121992"/>
                  </a:lnTo>
                  <a:lnTo>
                    <a:pt x="201281" y="132865"/>
                  </a:lnTo>
                  <a:lnTo>
                    <a:pt x="201281" y="303467"/>
                  </a:lnTo>
                  <a:lnTo>
                    <a:pt x="175334" y="334722"/>
                  </a:lnTo>
                  <a:lnTo>
                    <a:pt x="16983" y="369172"/>
                  </a:lnTo>
                  <a:lnTo>
                    <a:pt x="0" y="436311"/>
                  </a:lnTo>
                  <a:lnTo>
                    <a:pt x="184549" y="436311"/>
                  </a:lnTo>
                  <a:lnTo>
                    <a:pt x="230174" y="427125"/>
                  </a:lnTo>
                  <a:lnTo>
                    <a:pt x="267465" y="402063"/>
                  </a:lnTo>
                  <a:lnTo>
                    <a:pt x="292666" y="364873"/>
                  </a:lnTo>
                  <a:lnTo>
                    <a:pt x="302022" y="319299"/>
                  </a:lnTo>
                  <a:lnTo>
                    <a:pt x="302022" y="117001"/>
                  </a:lnTo>
                  <a:lnTo>
                    <a:pt x="292666" y="71433"/>
                  </a:lnTo>
                  <a:lnTo>
                    <a:pt x="267465" y="34246"/>
                  </a:lnTo>
                  <a:lnTo>
                    <a:pt x="230174" y="9186"/>
                  </a:lnTo>
                  <a:lnTo>
                    <a:pt x="184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7028784" y="10840392"/>
              <a:ext cx="135266" cy="0"/>
            </a:xfrm>
            <a:custGeom>
              <a:avLst/>
              <a:gdLst/>
              <a:ahLst/>
              <a:cxnLst/>
              <a:rect l="l" t="t" r="r" b="b"/>
              <a:pathLst>
                <a:path w="135255" h="120000" extrusionOk="0">
                  <a:moveTo>
                    <a:pt x="0" y="0"/>
                  </a:moveTo>
                  <a:lnTo>
                    <a:pt x="134770" y="0"/>
                  </a:lnTo>
                </a:path>
              </a:pathLst>
            </a:custGeom>
            <a:noFill/>
            <a:ln w="167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0" y="0"/>
            <a:ext cx="2295144" cy="2148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026421" y="949865"/>
            <a:ext cx="7165579" cy="59989"/>
          </a:xfrm>
          <a:custGeom>
            <a:avLst/>
            <a:gdLst/>
            <a:ahLst/>
            <a:cxnLst/>
            <a:rect l="l" t="t" r="r" b="b"/>
            <a:pathLst>
              <a:path w="10052050" h="104775" extrusionOk="0">
                <a:moveTo>
                  <a:pt x="0" y="104708"/>
                </a:moveTo>
                <a:lnTo>
                  <a:pt x="10052049" y="104708"/>
                </a:lnTo>
                <a:lnTo>
                  <a:pt x="10052049" y="0"/>
                </a:lnTo>
                <a:lnTo>
                  <a:pt x="0" y="0"/>
                </a:lnTo>
                <a:lnTo>
                  <a:pt x="0" y="104708"/>
                </a:lnTo>
                <a:close/>
              </a:path>
            </a:pathLst>
          </a:custGeom>
          <a:solidFill>
            <a:srgbClr val="373C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0" y="949865"/>
            <a:ext cx="5977053" cy="59989"/>
          </a:xfrm>
          <a:custGeom>
            <a:avLst/>
            <a:gdLst/>
            <a:ahLst/>
            <a:cxnLst/>
            <a:rect l="l" t="t" r="r" b="b"/>
            <a:pathLst>
              <a:path w="10052050" h="104775" extrusionOk="0">
                <a:moveTo>
                  <a:pt x="0" y="0"/>
                </a:moveTo>
                <a:lnTo>
                  <a:pt x="10052049" y="0"/>
                </a:lnTo>
                <a:lnTo>
                  <a:pt x="10052049" y="104708"/>
                </a:lnTo>
                <a:lnTo>
                  <a:pt x="0" y="104708"/>
                </a:lnTo>
                <a:lnTo>
                  <a:pt x="0" y="0"/>
                </a:lnTo>
                <a:close/>
              </a:path>
            </a:pathLst>
          </a:custGeom>
          <a:solidFill>
            <a:srgbClr val="00C2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469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幻灯片">
  <p:cSld name="2_标题幻灯片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6393874"/>
            <a:ext cx="12192000" cy="465137"/>
          </a:xfrm>
          <a:custGeom>
            <a:avLst/>
            <a:gdLst/>
            <a:ahLst/>
            <a:cxnLst/>
            <a:rect l="l" t="t" r="r" b="b"/>
            <a:pathLst>
              <a:path w="20104100" h="785495" extrusionOk="0">
                <a:moveTo>
                  <a:pt x="0" y="785316"/>
                </a:moveTo>
                <a:lnTo>
                  <a:pt x="20104099" y="785316"/>
                </a:lnTo>
                <a:lnTo>
                  <a:pt x="20104099" y="0"/>
                </a:lnTo>
                <a:lnTo>
                  <a:pt x="0" y="0"/>
                </a:lnTo>
                <a:lnTo>
                  <a:pt x="0" y="785316"/>
                </a:lnTo>
                <a:close/>
              </a:path>
            </a:pathLst>
          </a:custGeom>
          <a:solidFill>
            <a:srgbClr val="373C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0" y="0"/>
            <a:ext cx="2295144" cy="2148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18440" y="6508753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6780082"/>
            <a:ext cx="12192000" cy="34180"/>
          </a:xfrm>
          <a:custGeom>
            <a:avLst/>
            <a:gdLst/>
            <a:ahLst/>
            <a:cxnLst/>
            <a:rect l="l" t="t" r="r" b="b"/>
            <a:pathLst>
              <a:path w="20104100" h="52704" extrusionOk="0">
                <a:moveTo>
                  <a:pt x="0" y="52354"/>
                </a:moveTo>
                <a:lnTo>
                  <a:pt x="20104099" y="52354"/>
                </a:lnTo>
                <a:lnTo>
                  <a:pt x="20104099" y="0"/>
                </a:lnTo>
                <a:lnTo>
                  <a:pt x="0" y="0"/>
                </a:lnTo>
                <a:lnTo>
                  <a:pt x="0" y="52354"/>
                </a:lnTo>
                <a:close/>
              </a:path>
            </a:pathLst>
          </a:custGeom>
          <a:solidFill>
            <a:srgbClr val="4DB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10582509" y="6486450"/>
            <a:ext cx="1398119" cy="193132"/>
            <a:chOff x="16743720" y="10622240"/>
            <a:chExt cx="3056714" cy="436880"/>
          </a:xfrm>
        </p:grpSpPr>
        <p:sp>
          <p:nvSpPr>
            <p:cNvPr id="124" name="Google Shape;124;p16"/>
            <p:cNvSpPr/>
            <p:nvPr/>
          </p:nvSpPr>
          <p:spPr>
            <a:xfrm>
              <a:off x="19231159" y="10763826"/>
              <a:ext cx="169892" cy="22929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7868641" y="10687989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w="120000" h="300354" extrusionOk="0">
                  <a:moveTo>
                    <a:pt x="0" y="0"/>
                  </a:moveTo>
                  <a:lnTo>
                    <a:pt x="0" y="299948"/>
                  </a:lnTo>
                </a:path>
              </a:pathLst>
            </a:custGeom>
            <a:noFill/>
            <a:ln w="39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7955338" y="10768992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w="120000" h="219075" extrusionOk="0">
                  <a:moveTo>
                    <a:pt x="0" y="0"/>
                  </a:moveTo>
                  <a:lnTo>
                    <a:pt x="0" y="218946"/>
                  </a:lnTo>
                </a:path>
              </a:pathLst>
            </a:custGeom>
            <a:noFill/>
            <a:ln w="39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928519" y="10687983"/>
              <a:ext cx="53979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 extrusionOk="0">
                  <a:moveTo>
                    <a:pt x="26794" y="0"/>
                  </a:moveTo>
                  <a:lnTo>
                    <a:pt x="16362" y="2108"/>
                  </a:lnTo>
                  <a:lnTo>
                    <a:pt x="7845" y="7855"/>
                  </a:lnTo>
                  <a:lnTo>
                    <a:pt x="2104" y="16370"/>
                  </a:lnTo>
                  <a:lnTo>
                    <a:pt x="0" y="26784"/>
                  </a:lnTo>
                  <a:lnTo>
                    <a:pt x="2104" y="37235"/>
                  </a:lnTo>
                  <a:lnTo>
                    <a:pt x="7845" y="45761"/>
                  </a:lnTo>
                  <a:lnTo>
                    <a:pt x="16362" y="51505"/>
                  </a:lnTo>
                  <a:lnTo>
                    <a:pt x="26794" y="53610"/>
                  </a:lnTo>
                  <a:lnTo>
                    <a:pt x="37229" y="51505"/>
                  </a:lnTo>
                  <a:lnTo>
                    <a:pt x="45749" y="45761"/>
                  </a:lnTo>
                  <a:lnTo>
                    <a:pt x="51494" y="37235"/>
                  </a:lnTo>
                  <a:lnTo>
                    <a:pt x="53600" y="26784"/>
                  </a:lnTo>
                  <a:lnTo>
                    <a:pt x="51494" y="16370"/>
                  </a:lnTo>
                  <a:lnTo>
                    <a:pt x="45749" y="7855"/>
                  </a:lnTo>
                  <a:lnTo>
                    <a:pt x="37229" y="2108"/>
                  </a:lnTo>
                  <a:lnTo>
                    <a:pt x="267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7549480" y="10687981"/>
              <a:ext cx="270531" cy="300355"/>
            </a:xfrm>
            <a:custGeom>
              <a:avLst/>
              <a:gdLst/>
              <a:ahLst/>
              <a:cxnLst/>
              <a:rect l="l" t="t" r="r" b="b"/>
              <a:pathLst>
                <a:path w="270509" h="300354" extrusionOk="0">
                  <a:moveTo>
                    <a:pt x="163084" y="0"/>
                  </a:moveTo>
                  <a:lnTo>
                    <a:pt x="107378" y="0"/>
                  </a:lnTo>
                  <a:lnTo>
                    <a:pt x="96170" y="21152"/>
                  </a:lnTo>
                  <a:lnTo>
                    <a:pt x="63698" y="95404"/>
                  </a:lnTo>
                  <a:lnTo>
                    <a:pt x="43787" y="150278"/>
                  </a:lnTo>
                  <a:lnTo>
                    <a:pt x="22328" y="218167"/>
                  </a:lnTo>
                  <a:lnTo>
                    <a:pt x="0" y="299959"/>
                  </a:lnTo>
                  <a:lnTo>
                    <a:pt x="41558" y="299959"/>
                  </a:lnTo>
                  <a:lnTo>
                    <a:pt x="46815" y="279967"/>
                  </a:lnTo>
                  <a:lnTo>
                    <a:pt x="52041" y="260803"/>
                  </a:lnTo>
                  <a:lnTo>
                    <a:pt x="57233" y="242456"/>
                  </a:lnTo>
                  <a:lnTo>
                    <a:pt x="62385" y="224914"/>
                  </a:lnTo>
                  <a:lnTo>
                    <a:pt x="249959" y="224914"/>
                  </a:lnTo>
                  <a:lnTo>
                    <a:pt x="248117" y="218167"/>
                  </a:lnTo>
                  <a:lnTo>
                    <a:pt x="237529" y="184654"/>
                  </a:lnTo>
                  <a:lnTo>
                    <a:pt x="74898" y="184654"/>
                  </a:lnTo>
                  <a:lnTo>
                    <a:pt x="91398" y="136500"/>
                  </a:lnTo>
                  <a:lnTo>
                    <a:pt x="106589" y="96803"/>
                  </a:lnTo>
                  <a:lnTo>
                    <a:pt x="120066" y="65092"/>
                  </a:lnTo>
                  <a:lnTo>
                    <a:pt x="131430" y="40899"/>
                  </a:lnTo>
                  <a:lnTo>
                    <a:pt x="183572" y="40899"/>
                  </a:lnTo>
                  <a:lnTo>
                    <a:pt x="174304" y="21152"/>
                  </a:lnTo>
                  <a:lnTo>
                    <a:pt x="163084" y="0"/>
                  </a:lnTo>
                  <a:close/>
                </a:path>
                <a:path w="270509" h="300354" extrusionOk="0">
                  <a:moveTo>
                    <a:pt x="249959" y="224914"/>
                  </a:moveTo>
                  <a:lnTo>
                    <a:pt x="208150" y="224914"/>
                  </a:lnTo>
                  <a:lnTo>
                    <a:pt x="213277" y="242483"/>
                  </a:lnTo>
                  <a:lnTo>
                    <a:pt x="218438" y="260827"/>
                  </a:lnTo>
                  <a:lnTo>
                    <a:pt x="223633" y="279976"/>
                  </a:lnTo>
                  <a:lnTo>
                    <a:pt x="228862" y="299959"/>
                  </a:lnTo>
                  <a:lnTo>
                    <a:pt x="270442" y="299959"/>
                  </a:lnTo>
                  <a:lnTo>
                    <a:pt x="249959" y="224914"/>
                  </a:lnTo>
                  <a:close/>
                </a:path>
                <a:path w="270509" h="300354" extrusionOk="0">
                  <a:moveTo>
                    <a:pt x="183572" y="40899"/>
                  </a:moveTo>
                  <a:lnTo>
                    <a:pt x="139147" y="40899"/>
                  </a:lnTo>
                  <a:lnTo>
                    <a:pt x="150543" y="65158"/>
                  </a:lnTo>
                  <a:lnTo>
                    <a:pt x="164017" y="96917"/>
                  </a:lnTo>
                  <a:lnTo>
                    <a:pt x="179172" y="136605"/>
                  </a:lnTo>
                  <a:lnTo>
                    <a:pt x="195617" y="184654"/>
                  </a:lnTo>
                  <a:lnTo>
                    <a:pt x="237529" y="184654"/>
                  </a:lnTo>
                  <a:lnTo>
                    <a:pt x="226669" y="150278"/>
                  </a:lnTo>
                  <a:lnTo>
                    <a:pt x="206769" y="95404"/>
                  </a:lnTo>
                  <a:lnTo>
                    <a:pt x="189091" y="52658"/>
                  </a:lnTo>
                  <a:lnTo>
                    <a:pt x="183572" y="40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9174259" y="10687675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w="120000" h="300354" extrusionOk="0">
                  <a:moveTo>
                    <a:pt x="0" y="0"/>
                  </a:moveTo>
                  <a:lnTo>
                    <a:pt x="0" y="300263"/>
                  </a:lnTo>
                </a:path>
              </a:pathLst>
            </a:custGeom>
            <a:noFill/>
            <a:ln w="39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8022081" y="10687986"/>
              <a:ext cx="174004" cy="305435"/>
            </a:xfrm>
            <a:custGeom>
              <a:avLst/>
              <a:gdLst/>
              <a:ahLst/>
              <a:cxnLst/>
              <a:rect l="l" t="t" r="r" b="b"/>
              <a:pathLst>
                <a:path w="173990" h="305434" extrusionOk="0">
                  <a:moveTo>
                    <a:pt x="39894" y="0"/>
                  </a:moveTo>
                  <a:lnTo>
                    <a:pt x="0" y="0"/>
                  </a:lnTo>
                  <a:lnTo>
                    <a:pt x="0" y="299959"/>
                  </a:lnTo>
                  <a:lnTo>
                    <a:pt x="38218" y="299959"/>
                  </a:lnTo>
                  <a:lnTo>
                    <a:pt x="52843" y="302210"/>
                  </a:lnTo>
                  <a:lnTo>
                    <a:pt x="66888" y="303824"/>
                  </a:lnTo>
                  <a:lnTo>
                    <a:pt x="79895" y="304796"/>
                  </a:lnTo>
                  <a:lnTo>
                    <a:pt x="91410" y="305121"/>
                  </a:lnTo>
                  <a:lnTo>
                    <a:pt x="109279" y="304097"/>
                  </a:lnTo>
                  <a:lnTo>
                    <a:pt x="150058" y="288650"/>
                  </a:lnTo>
                  <a:lnTo>
                    <a:pt x="167382" y="264762"/>
                  </a:lnTo>
                  <a:lnTo>
                    <a:pt x="74540" y="264753"/>
                  </a:lnTo>
                  <a:lnTo>
                    <a:pt x="39894" y="259772"/>
                  </a:lnTo>
                  <a:lnTo>
                    <a:pt x="39894" y="122781"/>
                  </a:lnTo>
                  <a:lnTo>
                    <a:pt x="78022" y="116456"/>
                  </a:lnTo>
                  <a:lnTo>
                    <a:pt x="103550" y="116065"/>
                  </a:lnTo>
                  <a:lnTo>
                    <a:pt x="168366" y="116065"/>
                  </a:lnTo>
                  <a:lnTo>
                    <a:pt x="164306" y="106429"/>
                  </a:lnTo>
                  <a:lnTo>
                    <a:pt x="151178" y="91672"/>
                  </a:lnTo>
                  <a:lnTo>
                    <a:pt x="133259" y="82060"/>
                  </a:lnTo>
                  <a:lnTo>
                    <a:pt x="39894" y="82060"/>
                  </a:lnTo>
                  <a:lnTo>
                    <a:pt x="39894" y="0"/>
                  </a:lnTo>
                  <a:close/>
                </a:path>
                <a:path w="173990" h="305434" extrusionOk="0">
                  <a:moveTo>
                    <a:pt x="168366" y="116065"/>
                  </a:moveTo>
                  <a:lnTo>
                    <a:pt x="103550" y="116065"/>
                  </a:lnTo>
                  <a:lnTo>
                    <a:pt x="118890" y="119093"/>
                  </a:lnTo>
                  <a:lnTo>
                    <a:pt x="126456" y="123022"/>
                  </a:lnTo>
                  <a:lnTo>
                    <a:pt x="130552" y="127801"/>
                  </a:lnTo>
                  <a:lnTo>
                    <a:pt x="132793" y="133859"/>
                  </a:lnTo>
                  <a:lnTo>
                    <a:pt x="133732" y="141057"/>
                  </a:lnTo>
                  <a:lnTo>
                    <a:pt x="133922" y="149252"/>
                  </a:lnTo>
                  <a:lnTo>
                    <a:pt x="133922" y="228286"/>
                  </a:lnTo>
                  <a:lnTo>
                    <a:pt x="99706" y="264762"/>
                  </a:lnTo>
                  <a:lnTo>
                    <a:pt x="167386" y="264753"/>
                  </a:lnTo>
                  <a:lnTo>
                    <a:pt x="170891" y="256443"/>
                  </a:lnTo>
                  <a:lnTo>
                    <a:pt x="173474" y="240702"/>
                  </a:lnTo>
                  <a:lnTo>
                    <a:pt x="173824" y="228286"/>
                  </a:lnTo>
                  <a:lnTo>
                    <a:pt x="173825" y="149252"/>
                  </a:lnTo>
                  <a:lnTo>
                    <a:pt x="173492" y="137398"/>
                  </a:lnTo>
                  <a:lnTo>
                    <a:pt x="171031" y="122388"/>
                  </a:lnTo>
                  <a:lnTo>
                    <a:pt x="168366" y="116065"/>
                  </a:lnTo>
                  <a:close/>
                </a:path>
                <a:path w="173990" h="305434" extrusionOk="0">
                  <a:moveTo>
                    <a:pt x="107135" y="76374"/>
                  </a:moveTo>
                  <a:lnTo>
                    <a:pt x="76480" y="76615"/>
                  </a:lnTo>
                  <a:lnTo>
                    <a:pt x="39894" y="82060"/>
                  </a:lnTo>
                  <a:lnTo>
                    <a:pt x="133259" y="82060"/>
                  </a:lnTo>
                  <a:lnTo>
                    <a:pt x="131991" y="81380"/>
                  </a:lnTo>
                  <a:lnTo>
                    <a:pt x="107135" y="763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8910747" y="10687687"/>
              <a:ext cx="207026" cy="305435"/>
            </a:xfrm>
            <a:custGeom>
              <a:avLst/>
              <a:gdLst/>
              <a:ahLst/>
              <a:cxnLst/>
              <a:rect l="l" t="t" r="r" b="b"/>
              <a:pathLst>
                <a:path w="207009" h="305434" extrusionOk="0">
                  <a:moveTo>
                    <a:pt x="116117" y="0"/>
                  </a:moveTo>
                  <a:lnTo>
                    <a:pt x="71569" y="3635"/>
                  </a:lnTo>
                  <a:lnTo>
                    <a:pt x="29362" y="19374"/>
                  </a:lnTo>
                  <a:lnTo>
                    <a:pt x="2531" y="58053"/>
                  </a:lnTo>
                  <a:lnTo>
                    <a:pt x="0" y="230422"/>
                  </a:lnTo>
                  <a:lnTo>
                    <a:pt x="2531" y="247420"/>
                  </a:lnTo>
                  <a:lnTo>
                    <a:pt x="29362" y="286078"/>
                  </a:lnTo>
                  <a:lnTo>
                    <a:pt x="71569" y="301816"/>
                  </a:lnTo>
                  <a:lnTo>
                    <a:pt x="116117" y="305425"/>
                  </a:lnTo>
                  <a:lnTo>
                    <a:pt x="140099" y="304476"/>
                  </a:lnTo>
                  <a:lnTo>
                    <a:pt x="163492" y="301710"/>
                  </a:lnTo>
                  <a:lnTo>
                    <a:pt x="185559" y="297244"/>
                  </a:lnTo>
                  <a:lnTo>
                    <a:pt x="205559" y="291195"/>
                  </a:lnTo>
                  <a:lnTo>
                    <a:pt x="199017" y="265304"/>
                  </a:lnTo>
                  <a:lnTo>
                    <a:pt x="102870" y="265304"/>
                  </a:lnTo>
                  <a:lnTo>
                    <a:pt x="67302" y="260201"/>
                  </a:lnTo>
                  <a:lnTo>
                    <a:pt x="52304" y="253392"/>
                  </a:lnTo>
                  <a:lnTo>
                    <a:pt x="44109" y="244314"/>
                  </a:lnTo>
                  <a:lnTo>
                    <a:pt x="40665" y="235734"/>
                  </a:lnTo>
                  <a:lnTo>
                    <a:pt x="39920" y="230422"/>
                  </a:lnTo>
                  <a:lnTo>
                    <a:pt x="39920" y="75023"/>
                  </a:lnTo>
                  <a:lnTo>
                    <a:pt x="67302" y="45276"/>
                  </a:lnTo>
                  <a:lnTo>
                    <a:pt x="103349" y="40132"/>
                  </a:lnTo>
                  <a:lnTo>
                    <a:pt x="200191" y="40132"/>
                  </a:lnTo>
                  <a:lnTo>
                    <a:pt x="206638" y="14722"/>
                  </a:lnTo>
                  <a:lnTo>
                    <a:pt x="186474" y="8476"/>
                  </a:lnTo>
                  <a:lnTo>
                    <a:pt x="164165" y="3854"/>
                  </a:lnTo>
                  <a:lnTo>
                    <a:pt x="140462" y="985"/>
                  </a:lnTo>
                  <a:lnTo>
                    <a:pt x="116117" y="0"/>
                  </a:lnTo>
                  <a:close/>
                </a:path>
                <a:path w="207009" h="305434" extrusionOk="0">
                  <a:moveTo>
                    <a:pt x="195717" y="252243"/>
                  </a:moveTo>
                  <a:lnTo>
                    <a:pt x="170320" y="259733"/>
                  </a:lnTo>
                  <a:lnTo>
                    <a:pt x="138290" y="264617"/>
                  </a:lnTo>
                  <a:lnTo>
                    <a:pt x="102870" y="265304"/>
                  </a:lnTo>
                  <a:lnTo>
                    <a:pt x="199017" y="265304"/>
                  </a:lnTo>
                  <a:lnTo>
                    <a:pt x="195717" y="252243"/>
                  </a:lnTo>
                  <a:close/>
                </a:path>
                <a:path w="207009" h="305434" extrusionOk="0">
                  <a:moveTo>
                    <a:pt x="200191" y="40132"/>
                  </a:moveTo>
                  <a:lnTo>
                    <a:pt x="103349" y="40132"/>
                  </a:lnTo>
                  <a:lnTo>
                    <a:pt x="139183" y="40911"/>
                  </a:lnTo>
                  <a:lnTo>
                    <a:pt x="171442" y="45963"/>
                  </a:lnTo>
                  <a:lnTo>
                    <a:pt x="196764" y="53642"/>
                  </a:lnTo>
                  <a:lnTo>
                    <a:pt x="200191" y="40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9434181" y="10768693"/>
              <a:ext cx="166719" cy="2244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9634052" y="10687964"/>
              <a:ext cx="166383" cy="305435"/>
            </a:xfrm>
            <a:custGeom>
              <a:avLst/>
              <a:gdLst/>
              <a:ahLst/>
              <a:cxnLst/>
              <a:rect l="l" t="t" r="r" b="b"/>
              <a:pathLst>
                <a:path w="166369" h="305434" extrusionOk="0">
                  <a:moveTo>
                    <a:pt x="92245" y="76220"/>
                  </a:moveTo>
                  <a:lnTo>
                    <a:pt x="40711" y="81785"/>
                  </a:lnTo>
                  <a:lnTo>
                    <a:pt x="9497" y="106458"/>
                  </a:lnTo>
                  <a:lnTo>
                    <a:pt x="0" y="149272"/>
                  </a:lnTo>
                  <a:lnTo>
                    <a:pt x="0" y="228275"/>
                  </a:lnTo>
                  <a:lnTo>
                    <a:pt x="9983" y="273177"/>
                  </a:lnTo>
                  <a:lnTo>
                    <a:pt x="48825" y="301039"/>
                  </a:lnTo>
                  <a:lnTo>
                    <a:pt x="82383" y="305153"/>
                  </a:lnTo>
                  <a:lnTo>
                    <a:pt x="93355" y="304824"/>
                  </a:lnTo>
                  <a:lnTo>
                    <a:pt x="105023" y="303845"/>
                  </a:lnTo>
                  <a:lnTo>
                    <a:pt x="117395" y="302224"/>
                  </a:lnTo>
                  <a:lnTo>
                    <a:pt x="130476" y="299969"/>
                  </a:lnTo>
                  <a:lnTo>
                    <a:pt x="165836" y="299969"/>
                  </a:lnTo>
                  <a:lnTo>
                    <a:pt x="165836" y="264836"/>
                  </a:lnTo>
                  <a:lnTo>
                    <a:pt x="93498" y="264836"/>
                  </a:lnTo>
                  <a:lnTo>
                    <a:pt x="70939" y="264719"/>
                  </a:lnTo>
                  <a:lnTo>
                    <a:pt x="40146" y="237067"/>
                  </a:lnTo>
                  <a:lnTo>
                    <a:pt x="39934" y="228275"/>
                  </a:lnTo>
                  <a:lnTo>
                    <a:pt x="39934" y="149272"/>
                  </a:lnTo>
                  <a:lnTo>
                    <a:pt x="68492" y="116288"/>
                  </a:lnTo>
                  <a:lnTo>
                    <a:pt x="165836" y="116159"/>
                  </a:lnTo>
                  <a:lnTo>
                    <a:pt x="165836" y="80500"/>
                  </a:lnTo>
                  <a:lnTo>
                    <a:pt x="125952" y="80500"/>
                  </a:lnTo>
                  <a:lnTo>
                    <a:pt x="92245" y="76220"/>
                  </a:lnTo>
                  <a:close/>
                </a:path>
                <a:path w="166369" h="305434" extrusionOk="0">
                  <a:moveTo>
                    <a:pt x="165836" y="116159"/>
                  </a:moveTo>
                  <a:lnTo>
                    <a:pt x="91632" y="116159"/>
                  </a:lnTo>
                  <a:lnTo>
                    <a:pt x="125952" y="121116"/>
                  </a:lnTo>
                  <a:lnTo>
                    <a:pt x="125952" y="260180"/>
                  </a:lnTo>
                  <a:lnTo>
                    <a:pt x="93498" y="264836"/>
                  </a:lnTo>
                  <a:lnTo>
                    <a:pt x="165836" y="264836"/>
                  </a:lnTo>
                  <a:lnTo>
                    <a:pt x="165836" y="116159"/>
                  </a:lnTo>
                  <a:close/>
                </a:path>
                <a:path w="166369" h="305434" extrusionOk="0">
                  <a:moveTo>
                    <a:pt x="165836" y="0"/>
                  </a:moveTo>
                  <a:lnTo>
                    <a:pt x="125952" y="0"/>
                  </a:lnTo>
                  <a:lnTo>
                    <a:pt x="125952" y="80500"/>
                  </a:lnTo>
                  <a:lnTo>
                    <a:pt x="165836" y="80500"/>
                  </a:lnTo>
                  <a:lnTo>
                    <a:pt x="165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8223895" y="10764640"/>
              <a:ext cx="173763" cy="22848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8646252" y="10764640"/>
              <a:ext cx="173772" cy="22848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8444491" y="10687986"/>
              <a:ext cx="174004" cy="305435"/>
            </a:xfrm>
            <a:custGeom>
              <a:avLst/>
              <a:gdLst/>
              <a:ahLst/>
              <a:cxnLst/>
              <a:rect l="l" t="t" r="r" b="b"/>
              <a:pathLst>
                <a:path w="173990" h="305434" extrusionOk="0">
                  <a:moveTo>
                    <a:pt x="39894" y="0"/>
                  </a:moveTo>
                  <a:lnTo>
                    <a:pt x="0" y="0"/>
                  </a:lnTo>
                  <a:lnTo>
                    <a:pt x="0" y="299959"/>
                  </a:lnTo>
                  <a:lnTo>
                    <a:pt x="38187" y="299959"/>
                  </a:lnTo>
                  <a:lnTo>
                    <a:pt x="52829" y="302214"/>
                  </a:lnTo>
                  <a:lnTo>
                    <a:pt x="66880" y="303828"/>
                  </a:lnTo>
                  <a:lnTo>
                    <a:pt x="79890" y="304797"/>
                  </a:lnTo>
                  <a:lnTo>
                    <a:pt x="91410" y="305121"/>
                  </a:lnTo>
                  <a:lnTo>
                    <a:pt x="109274" y="304097"/>
                  </a:lnTo>
                  <a:lnTo>
                    <a:pt x="150026" y="288650"/>
                  </a:lnTo>
                  <a:lnTo>
                    <a:pt x="167353" y="264768"/>
                  </a:lnTo>
                  <a:lnTo>
                    <a:pt x="74527" y="264758"/>
                  </a:lnTo>
                  <a:lnTo>
                    <a:pt x="39894" y="259772"/>
                  </a:lnTo>
                  <a:lnTo>
                    <a:pt x="39894" y="122792"/>
                  </a:lnTo>
                  <a:lnTo>
                    <a:pt x="78021" y="116462"/>
                  </a:lnTo>
                  <a:lnTo>
                    <a:pt x="103543" y="116071"/>
                  </a:lnTo>
                  <a:lnTo>
                    <a:pt x="168341" y="116071"/>
                  </a:lnTo>
                  <a:lnTo>
                    <a:pt x="164279" y="106433"/>
                  </a:lnTo>
                  <a:lnTo>
                    <a:pt x="151147" y="91672"/>
                  </a:lnTo>
                  <a:lnTo>
                    <a:pt x="133237" y="82060"/>
                  </a:lnTo>
                  <a:lnTo>
                    <a:pt x="39894" y="82060"/>
                  </a:lnTo>
                  <a:lnTo>
                    <a:pt x="39894" y="0"/>
                  </a:lnTo>
                  <a:close/>
                </a:path>
                <a:path w="173990" h="305434" extrusionOk="0">
                  <a:moveTo>
                    <a:pt x="168341" y="116071"/>
                  </a:moveTo>
                  <a:lnTo>
                    <a:pt x="103543" y="116071"/>
                  </a:lnTo>
                  <a:lnTo>
                    <a:pt x="118877" y="119097"/>
                  </a:lnTo>
                  <a:lnTo>
                    <a:pt x="126435" y="123022"/>
                  </a:lnTo>
                  <a:lnTo>
                    <a:pt x="130538" y="127805"/>
                  </a:lnTo>
                  <a:lnTo>
                    <a:pt x="132781" y="133863"/>
                  </a:lnTo>
                  <a:lnTo>
                    <a:pt x="133712" y="141058"/>
                  </a:lnTo>
                  <a:lnTo>
                    <a:pt x="133880" y="149252"/>
                  </a:lnTo>
                  <a:lnTo>
                    <a:pt x="133880" y="228296"/>
                  </a:lnTo>
                  <a:lnTo>
                    <a:pt x="99684" y="264768"/>
                  </a:lnTo>
                  <a:lnTo>
                    <a:pt x="167357" y="264758"/>
                  </a:lnTo>
                  <a:lnTo>
                    <a:pt x="170865" y="256443"/>
                  </a:lnTo>
                  <a:lnTo>
                    <a:pt x="173449" y="240702"/>
                  </a:lnTo>
                  <a:lnTo>
                    <a:pt x="173803" y="228296"/>
                  </a:lnTo>
                  <a:lnTo>
                    <a:pt x="173804" y="149252"/>
                  </a:lnTo>
                  <a:lnTo>
                    <a:pt x="173466" y="137400"/>
                  </a:lnTo>
                  <a:lnTo>
                    <a:pt x="171005" y="122392"/>
                  </a:lnTo>
                  <a:lnTo>
                    <a:pt x="168341" y="116071"/>
                  </a:lnTo>
                  <a:close/>
                </a:path>
                <a:path w="173990" h="305434" extrusionOk="0">
                  <a:moveTo>
                    <a:pt x="107119" y="76374"/>
                  </a:moveTo>
                  <a:lnTo>
                    <a:pt x="76469" y="76615"/>
                  </a:lnTo>
                  <a:lnTo>
                    <a:pt x="39894" y="82060"/>
                  </a:lnTo>
                  <a:lnTo>
                    <a:pt x="133237" y="82060"/>
                  </a:lnTo>
                  <a:lnTo>
                    <a:pt x="131970" y="81380"/>
                  </a:lnTo>
                  <a:lnTo>
                    <a:pt x="107119" y="763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6743720" y="10622240"/>
              <a:ext cx="302284" cy="436880"/>
            </a:xfrm>
            <a:custGeom>
              <a:avLst/>
              <a:gdLst/>
              <a:ahLst/>
              <a:cxnLst/>
              <a:rect l="l" t="t" r="r" b="b"/>
              <a:pathLst>
                <a:path w="302259" h="436879" extrusionOk="0">
                  <a:moveTo>
                    <a:pt x="302032" y="0"/>
                  </a:moveTo>
                  <a:lnTo>
                    <a:pt x="117483" y="0"/>
                  </a:lnTo>
                  <a:lnTo>
                    <a:pt x="71859" y="9186"/>
                  </a:lnTo>
                  <a:lnTo>
                    <a:pt x="34569" y="34246"/>
                  </a:lnTo>
                  <a:lnTo>
                    <a:pt x="9365" y="71433"/>
                  </a:lnTo>
                  <a:lnTo>
                    <a:pt x="0" y="117001"/>
                  </a:lnTo>
                  <a:lnTo>
                    <a:pt x="0" y="319299"/>
                  </a:lnTo>
                  <a:lnTo>
                    <a:pt x="9365" y="364873"/>
                  </a:lnTo>
                  <a:lnTo>
                    <a:pt x="34569" y="402063"/>
                  </a:lnTo>
                  <a:lnTo>
                    <a:pt x="71859" y="427125"/>
                  </a:lnTo>
                  <a:lnTo>
                    <a:pt x="117483" y="436311"/>
                  </a:lnTo>
                  <a:lnTo>
                    <a:pt x="302032" y="436311"/>
                  </a:lnTo>
                  <a:lnTo>
                    <a:pt x="285048" y="369172"/>
                  </a:lnTo>
                  <a:lnTo>
                    <a:pt x="126687" y="334722"/>
                  </a:lnTo>
                  <a:lnTo>
                    <a:pt x="116632" y="330590"/>
                  </a:lnTo>
                  <a:lnTo>
                    <a:pt x="108542" y="323587"/>
                  </a:lnTo>
                  <a:lnTo>
                    <a:pt x="103037" y="314337"/>
                  </a:lnTo>
                  <a:lnTo>
                    <a:pt x="100740" y="303467"/>
                  </a:lnTo>
                  <a:lnTo>
                    <a:pt x="100740" y="132865"/>
                  </a:lnTo>
                  <a:lnTo>
                    <a:pt x="126687" y="101588"/>
                  </a:lnTo>
                  <a:lnTo>
                    <a:pt x="285048" y="67139"/>
                  </a:lnTo>
                  <a:lnTo>
                    <a:pt x="302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7146580" y="10622240"/>
              <a:ext cx="302284" cy="436880"/>
            </a:xfrm>
            <a:custGeom>
              <a:avLst/>
              <a:gdLst/>
              <a:ahLst/>
              <a:cxnLst/>
              <a:rect l="l" t="t" r="r" b="b"/>
              <a:pathLst>
                <a:path w="302259" h="436879" extrusionOk="0">
                  <a:moveTo>
                    <a:pt x="184549" y="0"/>
                  </a:moveTo>
                  <a:lnTo>
                    <a:pt x="0" y="0"/>
                  </a:lnTo>
                  <a:lnTo>
                    <a:pt x="16983" y="67139"/>
                  </a:lnTo>
                  <a:lnTo>
                    <a:pt x="175334" y="101588"/>
                  </a:lnTo>
                  <a:lnTo>
                    <a:pt x="185398" y="105728"/>
                  </a:lnTo>
                  <a:lnTo>
                    <a:pt x="193487" y="112738"/>
                  </a:lnTo>
                  <a:lnTo>
                    <a:pt x="198987" y="121992"/>
                  </a:lnTo>
                  <a:lnTo>
                    <a:pt x="201281" y="132865"/>
                  </a:lnTo>
                  <a:lnTo>
                    <a:pt x="201281" y="303467"/>
                  </a:lnTo>
                  <a:lnTo>
                    <a:pt x="175334" y="334722"/>
                  </a:lnTo>
                  <a:lnTo>
                    <a:pt x="16983" y="369172"/>
                  </a:lnTo>
                  <a:lnTo>
                    <a:pt x="0" y="436311"/>
                  </a:lnTo>
                  <a:lnTo>
                    <a:pt x="184549" y="436311"/>
                  </a:lnTo>
                  <a:lnTo>
                    <a:pt x="230174" y="427125"/>
                  </a:lnTo>
                  <a:lnTo>
                    <a:pt x="267465" y="402063"/>
                  </a:lnTo>
                  <a:lnTo>
                    <a:pt x="292666" y="364873"/>
                  </a:lnTo>
                  <a:lnTo>
                    <a:pt x="302022" y="319299"/>
                  </a:lnTo>
                  <a:lnTo>
                    <a:pt x="302022" y="117001"/>
                  </a:lnTo>
                  <a:lnTo>
                    <a:pt x="292666" y="71433"/>
                  </a:lnTo>
                  <a:lnTo>
                    <a:pt x="267465" y="34246"/>
                  </a:lnTo>
                  <a:lnTo>
                    <a:pt x="230174" y="9186"/>
                  </a:lnTo>
                  <a:lnTo>
                    <a:pt x="184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7028784" y="10840392"/>
              <a:ext cx="135266" cy="0"/>
            </a:xfrm>
            <a:custGeom>
              <a:avLst/>
              <a:gdLst/>
              <a:ahLst/>
              <a:cxnLst/>
              <a:rect l="l" t="t" r="r" b="b"/>
              <a:pathLst>
                <a:path w="135255" h="120000" extrusionOk="0">
                  <a:moveTo>
                    <a:pt x="0" y="0"/>
                  </a:moveTo>
                  <a:lnTo>
                    <a:pt x="134770" y="0"/>
                  </a:lnTo>
                </a:path>
              </a:pathLst>
            </a:custGeom>
            <a:noFill/>
            <a:ln w="167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4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7C59-A16B-46D3-A0C3-F993ED61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599F-7A1E-419F-97A2-1412DF74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E0DA-457A-4964-BA9A-3294082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2C25-A433-4979-975F-E0FB40E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35FD-6D9C-49B5-88E2-56DCF78C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4711-D64D-4623-9517-4F100C7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95F-6CCD-41A7-8328-99CADBC1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7633E-718F-401B-8A38-EB265D0F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56A0-469A-4073-A13C-1780098F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1190-4185-4261-B340-DA0C394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2F96-70D2-4360-BADB-369B2467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2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1746-C335-43F2-AA6E-6FC8A6CC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4E23-E58C-4FCC-B228-FADBFE17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FD1E1-B5DF-4C76-9ED8-C9477EB6D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6349-9244-4706-AC63-6EB586853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E64B6-F76C-4020-B58A-C15156AC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2E1D-1562-4A09-A23D-DE7E94B1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E8E4C-F58C-4E16-A468-4EBEE7C9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6F866-0D22-4479-8C27-6C80D4F4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E46E-109F-418B-827D-13F0F63F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4E75A-9CA4-495D-9287-185733C7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FBCC-6E95-4F4B-8054-0A620E56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811F8-8D94-411A-B571-7F1114B7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C783B-5865-4876-BB28-CB0F48DA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1A097-3D3E-4785-9EFD-CC1696A3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9808-14C7-4DA7-A520-537CF32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A4A5-973B-419C-975E-CFAAEF5B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69B0-BCF4-4920-90CE-08A69030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D69E8-B150-48B4-8BBB-5EB55B57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FAC9-0ED8-4790-AB7C-7263D060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A573-2E82-4566-B866-32A321D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4833B-9FA7-4A3B-B72C-ED89F6A9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0680-F01F-4597-ACBB-9C023D12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3DF94-2901-4EEF-A52C-46D8AF400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EE7F-47DB-4C1B-B4C2-51631EF7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4879-1722-4416-8F26-80E312CC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C9CA4-0660-4239-9745-E5FCBF9F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DBED-C92A-4A1A-BE8A-9C866648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2A6D1-9BA1-4205-93AD-F6B1F789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E926-F293-4D34-B433-64DDF6D8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0111-940C-46CD-823C-D5BED00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6E1C-2CA3-468E-8C78-7FBDC310C74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A3D2-5885-40B7-BC29-950C6E28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AE43-35F8-4F28-8855-20B2542BF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D6FF-A719-41B1-B53C-211268F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4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18" Type="http://schemas.openxmlformats.org/officeDocument/2006/relationships/image" Target="../media/image30.jpg"/><Relationship Id="rId26" Type="http://schemas.openxmlformats.org/officeDocument/2006/relationships/image" Target="../media/image38.png"/><Relationship Id="rId3" Type="http://schemas.openxmlformats.org/officeDocument/2006/relationships/image" Target="../media/image12.png"/><Relationship Id="rId21" Type="http://schemas.openxmlformats.org/officeDocument/2006/relationships/image" Target="../media/image33.pn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gif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9.jpeg"/><Relationship Id="rId3" Type="http://schemas.openxmlformats.org/officeDocument/2006/relationships/image" Target="../media/image16.jpeg"/><Relationship Id="rId7" Type="http://schemas.openxmlformats.org/officeDocument/2006/relationships/image" Target="../media/image38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7.png"/><Relationship Id="rId5" Type="http://schemas.openxmlformats.org/officeDocument/2006/relationships/image" Target="../media/image36.png"/><Relationship Id="rId15" Type="http://schemas.openxmlformats.org/officeDocument/2006/relationships/image" Target="../media/image12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Relationship Id="rId1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40.png"/><Relationship Id="rId5" Type="http://schemas.openxmlformats.org/officeDocument/2006/relationships/image" Target="../media/image23.png"/><Relationship Id="rId15" Type="http://schemas.openxmlformats.org/officeDocument/2006/relationships/image" Target="../media/image26.gif"/><Relationship Id="rId10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0.jpg"/><Relationship Id="rId5" Type="http://schemas.openxmlformats.org/officeDocument/2006/relationships/image" Target="../media/image40.png"/><Relationship Id="rId10" Type="http://schemas.openxmlformats.org/officeDocument/2006/relationships/image" Target="../media/image29.png"/><Relationship Id="rId4" Type="http://schemas.openxmlformats.org/officeDocument/2006/relationships/image" Target="../media/image36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5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3.png"/><Relationship Id="rId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20.jpe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0D6EF5-CF7E-46D7-BE24-8A30D3EC62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F67CBCF3-0A27-4007-9CDE-6CC0CC5BF923}"/>
              </a:ext>
            </a:extLst>
          </p:cNvPr>
          <p:cNvSpPr/>
          <p:nvPr/>
        </p:nvSpPr>
        <p:spPr>
          <a:xfrm>
            <a:off x="10641807" y="5593554"/>
            <a:ext cx="1550193" cy="1271589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0BA0290-97EE-48EC-AB35-0DD23423DD9F}"/>
              </a:ext>
            </a:extLst>
          </p:cNvPr>
          <p:cNvSpPr/>
          <p:nvPr/>
        </p:nvSpPr>
        <p:spPr>
          <a:xfrm rot="16200000">
            <a:off x="10777538" y="5457824"/>
            <a:ext cx="1271588" cy="1543050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7;p34">
            <a:extLst>
              <a:ext uri="{FF2B5EF4-FFF2-40B4-BE49-F238E27FC236}">
                <a16:creationId xmlns:a16="http://schemas.microsoft.com/office/drawing/2014/main" id="{A3CFF79E-6DD6-480C-B529-68169EBF60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72338" y="4575841"/>
            <a:ext cx="4783932" cy="81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November 16, 2018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Baidu | Click2Cloud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88;p34">
            <a:extLst>
              <a:ext uri="{FF2B5EF4-FFF2-40B4-BE49-F238E27FC236}">
                <a16:creationId xmlns:a16="http://schemas.microsoft.com/office/drawing/2014/main" id="{9BF71A16-4D2C-4EB7-B6AA-D2A7FFCAD6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89;p34">
            <a:extLst>
              <a:ext uri="{FF2B5EF4-FFF2-40B4-BE49-F238E27FC236}">
                <a16:creationId xmlns:a16="http://schemas.microsoft.com/office/drawing/2014/main" id="{5BC0A0E5-E8E5-4572-BFE6-D81F67BEFA5D}"/>
              </a:ext>
            </a:extLst>
          </p:cNvPr>
          <p:cNvSpPr txBox="1"/>
          <p:nvPr/>
        </p:nvSpPr>
        <p:spPr>
          <a:xfrm>
            <a:off x="3021633" y="3023490"/>
            <a:ext cx="6148734" cy="81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 Sheet</a:t>
            </a: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8BD816-F0FF-4027-A7A1-0BB3E6383D74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lick2cloud logo">
            <a:extLst>
              <a:ext uri="{FF2B5EF4-FFF2-40B4-BE49-F238E27FC236}">
                <a16:creationId xmlns:a16="http://schemas.microsoft.com/office/drawing/2014/main" id="{E3902C46-76EF-4866-A9EF-7B371C34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baidu cloud logo">
            <a:extLst>
              <a:ext uri="{FF2B5EF4-FFF2-40B4-BE49-F238E27FC236}">
                <a16:creationId xmlns:a16="http://schemas.microsoft.com/office/drawing/2014/main" id="{79E3CDE9-3D52-47D3-960F-68519E14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6" y="283738"/>
            <a:ext cx="160577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11CA1-EE5E-41BF-B1B3-DFDFD7345B64}"/>
              </a:ext>
            </a:extLst>
          </p:cNvPr>
          <p:cNvSpPr/>
          <p:nvPr/>
        </p:nvSpPr>
        <p:spPr>
          <a:xfrm>
            <a:off x="0" y="-1"/>
            <a:ext cx="12192000" cy="1182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49761-3BF2-4BC4-8035-4197B15C55A1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lick2cloud logo">
            <a:extLst>
              <a:ext uri="{FF2B5EF4-FFF2-40B4-BE49-F238E27FC236}">
                <a16:creationId xmlns:a16="http://schemas.microsoft.com/office/drawing/2014/main" id="{1BA16225-663F-429D-BBD0-F8CEC3D3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492DC-A5A7-4909-9771-E637C6915DDB}"/>
              </a:ext>
            </a:extLst>
          </p:cNvPr>
          <p:cNvSpPr txBox="1"/>
          <p:nvPr/>
        </p:nvSpPr>
        <p:spPr>
          <a:xfrm>
            <a:off x="294555" y="234892"/>
            <a:ext cx="807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lt1"/>
                </a:solidFill>
                <a:latin typeface="Segoe UI Light" panose="020B0502040204020203" pitchFamily="34" charset="0"/>
                <a:ea typeface="Arial"/>
                <a:cs typeface="Segoe UI Light" panose="020B0502040204020203" pitchFamily="34" charset="0"/>
                <a:sym typeface="Arial"/>
              </a:rPr>
              <a:t>Partnership of Click2Cloud and Baidu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Google Shape;288;p34">
            <a:extLst>
              <a:ext uri="{FF2B5EF4-FFF2-40B4-BE49-F238E27FC236}">
                <a16:creationId xmlns:a16="http://schemas.microsoft.com/office/drawing/2014/main" id="{3C832E6B-9C13-42BB-9461-AD9B3598AC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304;p36">
            <a:extLst>
              <a:ext uri="{FF2B5EF4-FFF2-40B4-BE49-F238E27FC236}">
                <a16:creationId xmlns:a16="http://schemas.microsoft.com/office/drawing/2014/main" id="{7185278A-1A4D-4DEB-BB57-0D991A266D94}"/>
              </a:ext>
            </a:extLst>
          </p:cNvPr>
          <p:cNvSpPr/>
          <p:nvPr/>
        </p:nvSpPr>
        <p:spPr>
          <a:xfrm>
            <a:off x="6934148" y="3637192"/>
            <a:ext cx="1472996" cy="849732"/>
          </a:xfrm>
          <a:prstGeom prst="roundRect">
            <a:avLst>
              <a:gd name="adj" fmla="val 16667"/>
            </a:avLst>
          </a:prstGeom>
          <a:solidFill>
            <a:srgbClr val="FDCCC3"/>
          </a:solidFill>
          <a:ln w="57150" cap="flat" cmpd="sng">
            <a:solidFill>
              <a:srgbClr val="FA684C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05;p36">
            <a:extLst>
              <a:ext uri="{FF2B5EF4-FFF2-40B4-BE49-F238E27FC236}">
                <a16:creationId xmlns:a16="http://schemas.microsoft.com/office/drawing/2014/main" id="{16CCDB54-6F8D-4BCC-AE63-8D091E90DD7F}"/>
              </a:ext>
            </a:extLst>
          </p:cNvPr>
          <p:cNvSpPr txBox="1"/>
          <p:nvPr/>
        </p:nvSpPr>
        <p:spPr>
          <a:xfrm>
            <a:off x="6869161" y="3797420"/>
            <a:ext cx="1602970" cy="33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Baidu Customers </a:t>
            </a:r>
            <a:endParaRPr sz="16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306;p36">
            <a:extLst>
              <a:ext uri="{FF2B5EF4-FFF2-40B4-BE49-F238E27FC236}">
                <a16:creationId xmlns:a16="http://schemas.microsoft.com/office/drawing/2014/main" id="{A5A4D1FC-0031-4927-9417-9DCE6EDCDA19}"/>
              </a:ext>
            </a:extLst>
          </p:cNvPr>
          <p:cNvGrpSpPr/>
          <p:nvPr/>
        </p:nvGrpSpPr>
        <p:grpSpPr>
          <a:xfrm>
            <a:off x="2513006" y="3853571"/>
            <a:ext cx="1078550" cy="318321"/>
            <a:chOff x="5188720" y="946422"/>
            <a:chExt cx="1132965" cy="234790"/>
          </a:xfrm>
        </p:grpSpPr>
        <p:cxnSp>
          <p:nvCxnSpPr>
            <p:cNvPr id="15" name="Google Shape;307;p36">
              <a:extLst>
                <a:ext uri="{FF2B5EF4-FFF2-40B4-BE49-F238E27FC236}">
                  <a16:creationId xmlns:a16="http://schemas.microsoft.com/office/drawing/2014/main" id="{5EB22342-8C37-4439-9C94-44F9108A4FA3}"/>
                </a:ext>
              </a:extLst>
            </p:cNvPr>
            <p:cNvCxnSpPr/>
            <p:nvPr/>
          </p:nvCxnSpPr>
          <p:spPr>
            <a:xfrm rot="10800000">
              <a:off x="5188720" y="118121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  <p:cxnSp>
          <p:nvCxnSpPr>
            <p:cNvPr id="16" name="Google Shape;308;p36">
              <a:extLst>
                <a:ext uri="{FF2B5EF4-FFF2-40B4-BE49-F238E27FC236}">
                  <a16:creationId xmlns:a16="http://schemas.microsoft.com/office/drawing/2014/main" id="{AA4289D1-2543-4256-B7E1-07EC629F9800}"/>
                </a:ext>
              </a:extLst>
            </p:cNvPr>
            <p:cNvCxnSpPr/>
            <p:nvPr/>
          </p:nvCxnSpPr>
          <p:spPr>
            <a:xfrm>
              <a:off x="5241685" y="94642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</p:grpSp>
      <p:sp>
        <p:nvSpPr>
          <p:cNvPr id="20" name="Google Shape;312;p36">
            <a:extLst>
              <a:ext uri="{FF2B5EF4-FFF2-40B4-BE49-F238E27FC236}">
                <a16:creationId xmlns:a16="http://schemas.microsoft.com/office/drawing/2014/main" id="{B214E761-4EF6-4878-83D4-4ABAC7D7A029}"/>
              </a:ext>
            </a:extLst>
          </p:cNvPr>
          <p:cNvSpPr txBox="1"/>
          <p:nvPr/>
        </p:nvSpPr>
        <p:spPr>
          <a:xfrm>
            <a:off x="4353492" y="1415734"/>
            <a:ext cx="3485015" cy="45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002060"/>
              </a:buClr>
              <a:buSzPts val="1200"/>
            </a:pPr>
            <a:r>
              <a:rPr lang="en-US" sz="1600" b="1" i="0" u="none" strike="noStrike" cap="none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Step2: </a:t>
            </a:r>
            <a:r>
              <a:rPr lang="en-US" sz="1600" b="1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As MSP Click2Cloud will migrate workload on Baidu Cloud. </a:t>
            </a:r>
            <a:endParaRPr sz="1600" b="1" i="0" u="none" strike="noStrike" cap="none" dirty="0">
              <a:solidFill>
                <a:srgbClr val="00206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1" name="Google Shape;313;p36">
            <a:extLst>
              <a:ext uri="{FF2B5EF4-FFF2-40B4-BE49-F238E27FC236}">
                <a16:creationId xmlns:a16="http://schemas.microsoft.com/office/drawing/2014/main" id="{8D0E665A-6CF1-48D5-B8C8-9B21CC8D60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1572" y="4742130"/>
            <a:ext cx="850217" cy="85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14;p36">
            <a:extLst>
              <a:ext uri="{FF2B5EF4-FFF2-40B4-BE49-F238E27FC236}">
                <a16:creationId xmlns:a16="http://schemas.microsoft.com/office/drawing/2014/main" id="{CCDF4724-6CD8-4961-BB95-A5D6FB5D54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2174" y="2637358"/>
            <a:ext cx="955189" cy="9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21;p36">
            <a:extLst>
              <a:ext uri="{FF2B5EF4-FFF2-40B4-BE49-F238E27FC236}">
                <a16:creationId xmlns:a16="http://schemas.microsoft.com/office/drawing/2014/main" id="{C502EDF0-2724-4D3F-B22F-F8B6B940097F}"/>
              </a:ext>
            </a:extLst>
          </p:cNvPr>
          <p:cNvSpPr txBox="1"/>
          <p:nvPr/>
        </p:nvSpPr>
        <p:spPr>
          <a:xfrm>
            <a:off x="531952" y="1428539"/>
            <a:ext cx="3283910" cy="4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002060"/>
              </a:buClr>
              <a:buSzPts val="1200"/>
            </a:pPr>
            <a:r>
              <a:rPr lang="en-US" sz="1600" b="1" i="0" u="none" strike="noStrike" cap="none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Step1: </a:t>
            </a:r>
            <a:r>
              <a:rPr lang="en-US" sz="1600" b="1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Baidu will introduce to customer or will share customer use cases. Also, source and destination cloud access. </a:t>
            </a:r>
            <a:endParaRPr sz="1600" b="1" i="0" u="none" strike="noStrike" cap="none" dirty="0">
              <a:solidFill>
                <a:srgbClr val="00206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Google Shape;322;p36">
            <a:extLst>
              <a:ext uri="{FF2B5EF4-FFF2-40B4-BE49-F238E27FC236}">
                <a16:creationId xmlns:a16="http://schemas.microsoft.com/office/drawing/2014/main" id="{6A9BFD03-66CF-45E3-AC45-BC870EE99D5D}"/>
              </a:ext>
            </a:extLst>
          </p:cNvPr>
          <p:cNvSpPr txBox="1"/>
          <p:nvPr/>
        </p:nvSpPr>
        <p:spPr>
          <a:xfrm>
            <a:off x="1729081" y="4797204"/>
            <a:ext cx="2846070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Baidu ⇔ Click2Cloud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①Support each other</a:t>
            </a:r>
            <a:endParaRPr dirty="0"/>
          </a:p>
        </p:txBody>
      </p:sp>
      <p:pic>
        <p:nvPicPr>
          <p:cNvPr id="31" name="Google Shape;327;p36">
            <a:extLst>
              <a:ext uri="{FF2B5EF4-FFF2-40B4-BE49-F238E27FC236}">
                <a16:creationId xmlns:a16="http://schemas.microsoft.com/office/drawing/2014/main" id="{EF22B76B-5DC6-41B0-853B-1FD9302CAE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2173" y="3685050"/>
            <a:ext cx="955189" cy="9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8;p36">
            <a:extLst>
              <a:ext uri="{FF2B5EF4-FFF2-40B4-BE49-F238E27FC236}">
                <a16:creationId xmlns:a16="http://schemas.microsoft.com/office/drawing/2014/main" id="{13F2E587-DB15-4168-8337-DAC677DA50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2079" y="4651075"/>
            <a:ext cx="955189" cy="9916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35;p36">
            <a:extLst>
              <a:ext uri="{FF2B5EF4-FFF2-40B4-BE49-F238E27FC236}">
                <a16:creationId xmlns:a16="http://schemas.microsoft.com/office/drawing/2014/main" id="{34C2A33D-547E-40A9-B8B4-F0BBCF6AE4D3}"/>
              </a:ext>
            </a:extLst>
          </p:cNvPr>
          <p:cNvSpPr txBox="1"/>
          <p:nvPr/>
        </p:nvSpPr>
        <p:spPr>
          <a:xfrm>
            <a:off x="8619078" y="1402818"/>
            <a:ext cx="3122544" cy="72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002060"/>
              </a:buClr>
              <a:buSzPts val="1200"/>
            </a:pPr>
            <a:r>
              <a:rPr lang="en-US" sz="1600" b="1" i="0" u="none" strike="noStrike" cap="none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Step3: Click2Cloud will also prov</a:t>
            </a:r>
            <a:r>
              <a:rPr lang="en-US" sz="1600" b="1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ide  post-migration support.</a:t>
            </a:r>
          </a:p>
        </p:txBody>
      </p:sp>
      <p:pic>
        <p:nvPicPr>
          <p:cNvPr id="41" name="Picture 2" descr="Image result for click2cloud logo">
            <a:extLst>
              <a:ext uri="{FF2B5EF4-FFF2-40B4-BE49-F238E27FC236}">
                <a16:creationId xmlns:a16="http://schemas.microsoft.com/office/drawing/2014/main" id="{E07B1988-1153-4D5C-9BBC-FA62BA7F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05" y="3533279"/>
            <a:ext cx="1201979" cy="96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baidu cloud logo">
            <a:extLst>
              <a:ext uri="{FF2B5EF4-FFF2-40B4-BE49-F238E27FC236}">
                <a16:creationId xmlns:a16="http://schemas.microsoft.com/office/drawing/2014/main" id="{A0044CD7-9CD0-4B98-97FE-F6B65DDE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8" y="3559450"/>
            <a:ext cx="1757148" cy="60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oogle Shape;306;p36">
            <a:extLst>
              <a:ext uri="{FF2B5EF4-FFF2-40B4-BE49-F238E27FC236}">
                <a16:creationId xmlns:a16="http://schemas.microsoft.com/office/drawing/2014/main" id="{5E4D548F-C60B-40EC-A99C-C7984BD8F126}"/>
              </a:ext>
            </a:extLst>
          </p:cNvPr>
          <p:cNvGrpSpPr/>
          <p:nvPr/>
        </p:nvGrpSpPr>
        <p:grpSpPr>
          <a:xfrm>
            <a:off x="5426196" y="4352663"/>
            <a:ext cx="1078550" cy="318321"/>
            <a:chOff x="5188720" y="946422"/>
            <a:chExt cx="1132965" cy="234790"/>
          </a:xfrm>
        </p:grpSpPr>
        <p:cxnSp>
          <p:nvCxnSpPr>
            <p:cNvPr id="44" name="Google Shape;307;p36">
              <a:extLst>
                <a:ext uri="{FF2B5EF4-FFF2-40B4-BE49-F238E27FC236}">
                  <a16:creationId xmlns:a16="http://schemas.microsoft.com/office/drawing/2014/main" id="{35DC5801-BF1E-4E6A-A0DD-109CFDD879F8}"/>
                </a:ext>
              </a:extLst>
            </p:cNvPr>
            <p:cNvCxnSpPr/>
            <p:nvPr/>
          </p:nvCxnSpPr>
          <p:spPr>
            <a:xfrm rot="10800000">
              <a:off x="5188720" y="118121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  <p:cxnSp>
          <p:nvCxnSpPr>
            <p:cNvPr id="45" name="Google Shape;308;p36">
              <a:extLst>
                <a:ext uri="{FF2B5EF4-FFF2-40B4-BE49-F238E27FC236}">
                  <a16:creationId xmlns:a16="http://schemas.microsoft.com/office/drawing/2014/main" id="{D8CB48D1-BEF8-43CF-9A70-656FBFC5A533}"/>
                </a:ext>
              </a:extLst>
            </p:cNvPr>
            <p:cNvCxnSpPr/>
            <p:nvPr/>
          </p:nvCxnSpPr>
          <p:spPr>
            <a:xfrm>
              <a:off x="5241685" y="94642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</p:grpSp>
      <p:grpSp>
        <p:nvGrpSpPr>
          <p:cNvPr id="46" name="Google Shape;306;p36">
            <a:extLst>
              <a:ext uri="{FF2B5EF4-FFF2-40B4-BE49-F238E27FC236}">
                <a16:creationId xmlns:a16="http://schemas.microsoft.com/office/drawing/2014/main" id="{87B38136-DF8F-4079-A40D-F024DECB0F5E}"/>
              </a:ext>
            </a:extLst>
          </p:cNvPr>
          <p:cNvGrpSpPr/>
          <p:nvPr/>
        </p:nvGrpSpPr>
        <p:grpSpPr>
          <a:xfrm>
            <a:off x="8932876" y="2974034"/>
            <a:ext cx="1078550" cy="318321"/>
            <a:chOff x="5188720" y="946422"/>
            <a:chExt cx="1132965" cy="234790"/>
          </a:xfrm>
        </p:grpSpPr>
        <p:cxnSp>
          <p:nvCxnSpPr>
            <p:cNvPr id="47" name="Google Shape;307;p36">
              <a:extLst>
                <a:ext uri="{FF2B5EF4-FFF2-40B4-BE49-F238E27FC236}">
                  <a16:creationId xmlns:a16="http://schemas.microsoft.com/office/drawing/2014/main" id="{8916B845-532B-438D-8952-083A39AE8F85}"/>
                </a:ext>
              </a:extLst>
            </p:cNvPr>
            <p:cNvCxnSpPr/>
            <p:nvPr/>
          </p:nvCxnSpPr>
          <p:spPr>
            <a:xfrm rot="10800000">
              <a:off x="5188720" y="118121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  <p:cxnSp>
          <p:nvCxnSpPr>
            <p:cNvPr id="48" name="Google Shape;308;p36">
              <a:extLst>
                <a:ext uri="{FF2B5EF4-FFF2-40B4-BE49-F238E27FC236}">
                  <a16:creationId xmlns:a16="http://schemas.microsoft.com/office/drawing/2014/main" id="{8C81BD04-9984-41F9-AECB-6288508D8FAD}"/>
                </a:ext>
              </a:extLst>
            </p:cNvPr>
            <p:cNvCxnSpPr/>
            <p:nvPr/>
          </p:nvCxnSpPr>
          <p:spPr>
            <a:xfrm>
              <a:off x="5241685" y="94642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</p:grpSp>
      <p:grpSp>
        <p:nvGrpSpPr>
          <p:cNvPr id="49" name="Google Shape;306;p36">
            <a:extLst>
              <a:ext uri="{FF2B5EF4-FFF2-40B4-BE49-F238E27FC236}">
                <a16:creationId xmlns:a16="http://schemas.microsoft.com/office/drawing/2014/main" id="{55A6FF3C-97E9-4467-9706-0DB612D36D38}"/>
              </a:ext>
            </a:extLst>
          </p:cNvPr>
          <p:cNvGrpSpPr/>
          <p:nvPr/>
        </p:nvGrpSpPr>
        <p:grpSpPr>
          <a:xfrm>
            <a:off x="5375869" y="3452323"/>
            <a:ext cx="1078550" cy="318321"/>
            <a:chOff x="5188720" y="946422"/>
            <a:chExt cx="1132965" cy="234790"/>
          </a:xfrm>
        </p:grpSpPr>
        <p:cxnSp>
          <p:nvCxnSpPr>
            <p:cNvPr id="50" name="Google Shape;307;p36">
              <a:extLst>
                <a:ext uri="{FF2B5EF4-FFF2-40B4-BE49-F238E27FC236}">
                  <a16:creationId xmlns:a16="http://schemas.microsoft.com/office/drawing/2014/main" id="{1A6D3855-2F71-4E60-AEEE-F071EC2D42E6}"/>
                </a:ext>
              </a:extLst>
            </p:cNvPr>
            <p:cNvCxnSpPr/>
            <p:nvPr/>
          </p:nvCxnSpPr>
          <p:spPr>
            <a:xfrm rot="10800000">
              <a:off x="5188720" y="118121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  <p:cxnSp>
          <p:nvCxnSpPr>
            <p:cNvPr id="51" name="Google Shape;308;p36">
              <a:extLst>
                <a:ext uri="{FF2B5EF4-FFF2-40B4-BE49-F238E27FC236}">
                  <a16:creationId xmlns:a16="http://schemas.microsoft.com/office/drawing/2014/main" id="{F7BB8260-41FE-44A1-BEC3-50E6298D71D1}"/>
                </a:ext>
              </a:extLst>
            </p:cNvPr>
            <p:cNvCxnSpPr/>
            <p:nvPr/>
          </p:nvCxnSpPr>
          <p:spPr>
            <a:xfrm>
              <a:off x="5241685" y="94642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CD7244B-CDD2-4C3E-84D5-1A5F3BC017C7}"/>
              </a:ext>
            </a:extLst>
          </p:cNvPr>
          <p:cNvSpPr/>
          <p:nvPr/>
        </p:nvSpPr>
        <p:spPr>
          <a:xfrm>
            <a:off x="10286660" y="5869454"/>
            <a:ext cx="112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595959"/>
              </a:buClr>
              <a:buSzPts val="1600"/>
            </a:pPr>
            <a:r>
              <a:rPr lang="en-US" b="1" dirty="0">
                <a:solidFill>
                  <a:srgbClr val="002060"/>
                </a:solidFill>
              </a:rPr>
              <a:t>End Users</a:t>
            </a:r>
          </a:p>
        </p:txBody>
      </p:sp>
      <p:grpSp>
        <p:nvGrpSpPr>
          <p:cNvPr id="52" name="Google Shape;306;p36">
            <a:extLst>
              <a:ext uri="{FF2B5EF4-FFF2-40B4-BE49-F238E27FC236}">
                <a16:creationId xmlns:a16="http://schemas.microsoft.com/office/drawing/2014/main" id="{2B8B7AC4-7731-49F9-952B-E3D5F486A28E}"/>
              </a:ext>
            </a:extLst>
          </p:cNvPr>
          <p:cNvGrpSpPr/>
          <p:nvPr/>
        </p:nvGrpSpPr>
        <p:grpSpPr>
          <a:xfrm>
            <a:off x="8932876" y="3948493"/>
            <a:ext cx="1078550" cy="318321"/>
            <a:chOff x="5188720" y="946422"/>
            <a:chExt cx="1132965" cy="234790"/>
          </a:xfrm>
        </p:grpSpPr>
        <p:cxnSp>
          <p:nvCxnSpPr>
            <p:cNvPr id="53" name="Google Shape;307;p36">
              <a:extLst>
                <a:ext uri="{FF2B5EF4-FFF2-40B4-BE49-F238E27FC236}">
                  <a16:creationId xmlns:a16="http://schemas.microsoft.com/office/drawing/2014/main" id="{464F7437-361B-4821-B02B-F7F8F543F0F7}"/>
                </a:ext>
              </a:extLst>
            </p:cNvPr>
            <p:cNvCxnSpPr/>
            <p:nvPr/>
          </p:nvCxnSpPr>
          <p:spPr>
            <a:xfrm rot="10800000">
              <a:off x="5188720" y="118121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  <p:cxnSp>
          <p:nvCxnSpPr>
            <p:cNvPr id="54" name="Google Shape;308;p36">
              <a:extLst>
                <a:ext uri="{FF2B5EF4-FFF2-40B4-BE49-F238E27FC236}">
                  <a16:creationId xmlns:a16="http://schemas.microsoft.com/office/drawing/2014/main" id="{EA4FF703-7392-45BA-9285-A40C43218AEC}"/>
                </a:ext>
              </a:extLst>
            </p:cNvPr>
            <p:cNvCxnSpPr/>
            <p:nvPr/>
          </p:nvCxnSpPr>
          <p:spPr>
            <a:xfrm>
              <a:off x="5241685" y="94642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</p:grpSp>
      <p:grpSp>
        <p:nvGrpSpPr>
          <p:cNvPr id="55" name="Google Shape;306;p36">
            <a:extLst>
              <a:ext uri="{FF2B5EF4-FFF2-40B4-BE49-F238E27FC236}">
                <a16:creationId xmlns:a16="http://schemas.microsoft.com/office/drawing/2014/main" id="{1342AC9E-11BD-45CA-A859-6BD225EF6D3E}"/>
              </a:ext>
            </a:extLst>
          </p:cNvPr>
          <p:cNvGrpSpPr/>
          <p:nvPr/>
        </p:nvGrpSpPr>
        <p:grpSpPr>
          <a:xfrm>
            <a:off x="8932876" y="4987749"/>
            <a:ext cx="1078550" cy="318321"/>
            <a:chOff x="5188720" y="946422"/>
            <a:chExt cx="1132965" cy="234790"/>
          </a:xfrm>
        </p:grpSpPr>
        <p:cxnSp>
          <p:nvCxnSpPr>
            <p:cNvPr id="56" name="Google Shape;307;p36">
              <a:extLst>
                <a:ext uri="{FF2B5EF4-FFF2-40B4-BE49-F238E27FC236}">
                  <a16:creationId xmlns:a16="http://schemas.microsoft.com/office/drawing/2014/main" id="{947F958A-E4E4-47CE-A46B-3C28476B200A}"/>
                </a:ext>
              </a:extLst>
            </p:cNvPr>
            <p:cNvCxnSpPr/>
            <p:nvPr/>
          </p:nvCxnSpPr>
          <p:spPr>
            <a:xfrm rot="10800000">
              <a:off x="5188720" y="118121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  <p:cxnSp>
          <p:nvCxnSpPr>
            <p:cNvPr id="57" name="Google Shape;308;p36">
              <a:extLst>
                <a:ext uri="{FF2B5EF4-FFF2-40B4-BE49-F238E27FC236}">
                  <a16:creationId xmlns:a16="http://schemas.microsoft.com/office/drawing/2014/main" id="{4BE4E247-336A-43CE-A922-49B4BAEB8CE8}"/>
                </a:ext>
              </a:extLst>
            </p:cNvPr>
            <p:cNvCxnSpPr/>
            <p:nvPr/>
          </p:nvCxnSpPr>
          <p:spPr>
            <a:xfrm>
              <a:off x="5241685" y="946422"/>
              <a:ext cx="1080000" cy="0"/>
            </a:xfrm>
            <a:prstGeom prst="straightConnector1">
              <a:avLst/>
            </a:prstGeom>
            <a:noFill/>
            <a:ln w="47625" cap="flat" cmpd="sng">
              <a:solidFill>
                <a:srgbClr val="FA684C"/>
              </a:solidFill>
              <a:prstDash val="dash"/>
              <a:round/>
              <a:headEnd type="none" w="lg" len="lg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1080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2BE3D-17B1-48C0-A72B-C9579DEC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38" y="951106"/>
            <a:ext cx="9525000" cy="5572125"/>
          </a:xfrm>
          <a:prstGeom prst="rect">
            <a:avLst/>
          </a:prstGeom>
        </p:spPr>
      </p:pic>
      <p:sp>
        <p:nvSpPr>
          <p:cNvPr id="341" name="Google Shape;341;p37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Migration POC Plan</a:t>
            </a:r>
          </a:p>
        </p:txBody>
      </p:sp>
      <p:sp>
        <p:nvSpPr>
          <p:cNvPr id="342" name="Google Shape;342;p3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SzPts val="900"/>
            </a:pPr>
            <a:fld id="{00000000-1234-1234-1234-123412341234}" type="slidenum">
              <a:rPr lang="en-US" sz="12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defTabSz="1219170">
                <a:buSzPts val="900"/>
              </a:pPr>
              <a:t>3</a:t>
            </a:fld>
            <a:endParaRPr sz="1200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Image result for baidu cloud logo">
            <a:extLst>
              <a:ext uri="{FF2B5EF4-FFF2-40B4-BE49-F238E27FC236}">
                <a16:creationId xmlns:a16="http://schemas.microsoft.com/office/drawing/2014/main" id="{9793A3EC-EE51-43F1-8C9E-45D2B259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65" y="1443568"/>
            <a:ext cx="133814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98851E-7CCF-4149-AF76-805227049962}"/>
              </a:ext>
            </a:extLst>
          </p:cNvPr>
          <p:cNvSpPr/>
          <p:nvPr/>
        </p:nvSpPr>
        <p:spPr>
          <a:xfrm>
            <a:off x="2058861" y="2355584"/>
            <a:ext cx="1157293" cy="1177199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5C8F49-C757-400B-81A7-7C80F85E35FB}"/>
              </a:ext>
            </a:extLst>
          </p:cNvPr>
          <p:cNvSpPr/>
          <p:nvPr/>
        </p:nvSpPr>
        <p:spPr>
          <a:xfrm>
            <a:off x="278250" y="5280715"/>
            <a:ext cx="2005732" cy="106868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335144-8D22-437D-8CD2-6AC61C988B71}"/>
              </a:ext>
            </a:extLst>
          </p:cNvPr>
          <p:cNvSpPr/>
          <p:nvPr/>
        </p:nvSpPr>
        <p:spPr>
          <a:xfrm>
            <a:off x="285731" y="4107422"/>
            <a:ext cx="2005732" cy="106868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33665-B95D-459F-BDDC-B7398360CD51}"/>
              </a:ext>
            </a:extLst>
          </p:cNvPr>
          <p:cNvSpPr/>
          <p:nvPr/>
        </p:nvSpPr>
        <p:spPr>
          <a:xfrm>
            <a:off x="9282112" y="1914524"/>
            <a:ext cx="2459510" cy="4514851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E3695C-D40B-43D7-8297-B89DCF85B87D}"/>
              </a:ext>
            </a:extLst>
          </p:cNvPr>
          <p:cNvSpPr/>
          <p:nvPr/>
        </p:nvSpPr>
        <p:spPr>
          <a:xfrm>
            <a:off x="9417206" y="2280331"/>
            <a:ext cx="2231780" cy="160586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11CA1-EE5E-41BF-B1B3-DFDFD7345B64}"/>
              </a:ext>
            </a:extLst>
          </p:cNvPr>
          <p:cNvSpPr/>
          <p:nvPr/>
        </p:nvSpPr>
        <p:spPr>
          <a:xfrm>
            <a:off x="0" y="-1"/>
            <a:ext cx="12192000" cy="1182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49761-3BF2-4BC4-8035-4197B15C55A1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lick2cloud logo">
            <a:extLst>
              <a:ext uri="{FF2B5EF4-FFF2-40B4-BE49-F238E27FC236}">
                <a16:creationId xmlns:a16="http://schemas.microsoft.com/office/drawing/2014/main" id="{1BA16225-663F-429D-BBD0-F8CEC3D3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492DC-A5A7-4909-9771-E637C6915DDB}"/>
              </a:ext>
            </a:extLst>
          </p:cNvPr>
          <p:cNvSpPr txBox="1"/>
          <p:nvPr/>
        </p:nvSpPr>
        <p:spPr>
          <a:xfrm>
            <a:off x="294555" y="234892"/>
            <a:ext cx="1031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Scenario &amp; Blockage on Baidu Cloud</a:t>
            </a:r>
          </a:p>
        </p:txBody>
      </p:sp>
      <p:sp>
        <p:nvSpPr>
          <p:cNvPr id="7" name="Google Shape;288;p34">
            <a:extLst>
              <a:ext uri="{FF2B5EF4-FFF2-40B4-BE49-F238E27FC236}">
                <a16:creationId xmlns:a16="http://schemas.microsoft.com/office/drawing/2014/main" id="{3C832E6B-9C13-42BB-9461-AD9B3598AC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E52D2-7DEA-40D9-8FA1-F11AB64D1E2C}"/>
              </a:ext>
            </a:extLst>
          </p:cNvPr>
          <p:cNvSpPr txBox="1"/>
          <p:nvPr/>
        </p:nvSpPr>
        <p:spPr>
          <a:xfrm>
            <a:off x="275983" y="1341648"/>
            <a:ext cx="293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Migration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7ABFD-2079-4D40-B667-25D620E94B07}"/>
              </a:ext>
            </a:extLst>
          </p:cNvPr>
          <p:cNvSpPr/>
          <p:nvPr/>
        </p:nvSpPr>
        <p:spPr>
          <a:xfrm>
            <a:off x="294556" y="1785937"/>
            <a:ext cx="2005732" cy="108547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E3F4F-69D2-4CCB-A124-D8E8D39D3409}"/>
              </a:ext>
            </a:extLst>
          </p:cNvPr>
          <p:cNvSpPr/>
          <p:nvPr/>
        </p:nvSpPr>
        <p:spPr>
          <a:xfrm>
            <a:off x="294556" y="2952411"/>
            <a:ext cx="2005732" cy="106868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66CC60B-6E4B-4A2F-8A9C-B6570567EB29}"/>
              </a:ext>
            </a:extLst>
          </p:cNvPr>
          <p:cNvSpPr/>
          <p:nvPr/>
        </p:nvSpPr>
        <p:spPr>
          <a:xfrm>
            <a:off x="9272742" y="1289380"/>
            <a:ext cx="2468880" cy="1280160"/>
          </a:xfrm>
          <a:prstGeom prst="cloud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baidu cloud logo">
            <a:extLst>
              <a:ext uri="{FF2B5EF4-FFF2-40B4-BE49-F238E27FC236}">
                <a16:creationId xmlns:a16="http://schemas.microsoft.com/office/drawing/2014/main" id="{8ECC231B-2FB6-464C-BDA1-8F6DBCDA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396" y="1593037"/>
            <a:ext cx="133814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F8A39C-12F1-4BFB-BC0A-E6B61AE45F88}"/>
              </a:ext>
            </a:extLst>
          </p:cNvPr>
          <p:cNvSpPr txBox="1"/>
          <p:nvPr/>
        </p:nvSpPr>
        <p:spPr>
          <a:xfrm>
            <a:off x="693689" y="1773238"/>
            <a:ext cx="126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to Cloud</a:t>
            </a:r>
          </a:p>
        </p:txBody>
      </p:sp>
      <p:pic>
        <p:nvPicPr>
          <p:cNvPr id="18" name="Picture 8" descr="Image result for azure cloud">
            <a:extLst>
              <a:ext uri="{FF2B5EF4-FFF2-40B4-BE49-F238E27FC236}">
                <a16:creationId xmlns:a16="http://schemas.microsoft.com/office/drawing/2014/main" id="{8626A4B1-8BA4-48D7-AC69-7F63E3077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19" y="2013067"/>
            <a:ext cx="410111" cy="4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Image result for aws cloud">
            <a:extLst>
              <a:ext uri="{FF2B5EF4-FFF2-40B4-BE49-F238E27FC236}">
                <a16:creationId xmlns:a16="http://schemas.microsoft.com/office/drawing/2014/main" id="{4691E9C0-4DDE-4049-824F-B3E5CE54B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2255" r="18469" b="27920"/>
          <a:stretch/>
        </p:blipFill>
        <p:spPr bwMode="auto">
          <a:xfrm>
            <a:off x="546601" y="2107579"/>
            <a:ext cx="417161" cy="27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Image result for google cloud">
            <a:extLst>
              <a:ext uri="{FF2B5EF4-FFF2-40B4-BE49-F238E27FC236}">
                <a16:creationId xmlns:a16="http://schemas.microsoft.com/office/drawing/2014/main" id="{EF54B8CE-6004-4F13-808D-1D0C22E66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3357" r="9639" b="11470"/>
          <a:stretch/>
        </p:blipFill>
        <p:spPr bwMode="auto">
          <a:xfrm>
            <a:off x="1743346" y="2126437"/>
            <a:ext cx="303213" cy="27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Image result for alibaba cloud">
            <a:extLst>
              <a:ext uri="{FF2B5EF4-FFF2-40B4-BE49-F238E27FC236}">
                <a16:creationId xmlns:a16="http://schemas.microsoft.com/office/drawing/2014/main" id="{6FFA92D9-5980-4AA0-A3F3-E115A88CD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7" t="24810" r="9808" b="23126"/>
          <a:stretch/>
        </p:blipFill>
        <p:spPr bwMode="auto">
          <a:xfrm>
            <a:off x="1477766" y="2464105"/>
            <a:ext cx="367678" cy="2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6" descr="Image result for huawei cloud logo">
            <a:extLst>
              <a:ext uri="{FF2B5EF4-FFF2-40B4-BE49-F238E27FC236}">
                <a16:creationId xmlns:a16="http://schemas.microsoft.com/office/drawing/2014/main" id="{30FC30CC-9D99-4874-9AF4-37F0AC986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11710" r="11007" b="28900"/>
          <a:stretch/>
        </p:blipFill>
        <p:spPr bwMode="auto">
          <a:xfrm>
            <a:off x="856631" y="2458600"/>
            <a:ext cx="355899" cy="2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lated image">
            <a:extLst>
              <a:ext uri="{FF2B5EF4-FFF2-40B4-BE49-F238E27FC236}">
                <a16:creationId xmlns:a16="http://schemas.microsoft.com/office/drawing/2014/main" id="{467E8627-A2ED-4200-8E5C-F2E6E7C6B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5" r="56937" b="27515"/>
          <a:stretch/>
        </p:blipFill>
        <p:spPr bwMode="auto">
          <a:xfrm>
            <a:off x="621246" y="3178647"/>
            <a:ext cx="261286" cy="26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oracle virtualbox icon">
            <a:extLst>
              <a:ext uri="{FF2B5EF4-FFF2-40B4-BE49-F238E27FC236}">
                <a16:creationId xmlns:a16="http://schemas.microsoft.com/office/drawing/2014/main" id="{3E228709-E23D-48D6-8CBA-5EDFD7D8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67" y="3175942"/>
            <a:ext cx="293329" cy="29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VMware icon">
            <a:extLst>
              <a:ext uri="{FF2B5EF4-FFF2-40B4-BE49-F238E27FC236}">
                <a16:creationId xmlns:a16="http://schemas.microsoft.com/office/drawing/2014/main" id="{A86526FD-27A0-4C86-AF4C-9E590E4CA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6" b="27638"/>
          <a:stretch/>
        </p:blipFill>
        <p:spPr bwMode="auto">
          <a:xfrm>
            <a:off x="1741315" y="3216392"/>
            <a:ext cx="341485" cy="1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lated image">
            <a:extLst>
              <a:ext uri="{FF2B5EF4-FFF2-40B4-BE49-F238E27FC236}">
                <a16:creationId xmlns:a16="http://schemas.microsoft.com/office/drawing/2014/main" id="{BE0030AC-AC0B-4C4C-8603-3B2D8BC13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8" t="-1" r="18137" b="48549"/>
          <a:stretch/>
        </p:blipFill>
        <p:spPr bwMode="auto">
          <a:xfrm>
            <a:off x="516182" y="3560818"/>
            <a:ext cx="439994" cy="3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Related image">
            <a:extLst>
              <a:ext uri="{FF2B5EF4-FFF2-40B4-BE49-F238E27FC236}">
                <a16:creationId xmlns:a16="http://schemas.microsoft.com/office/drawing/2014/main" id="{29D417D3-3036-45A4-90FF-12D3F973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12" y="3578316"/>
            <a:ext cx="510229" cy="32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XEn Virtualization Icon">
            <a:extLst>
              <a:ext uri="{FF2B5EF4-FFF2-40B4-BE49-F238E27FC236}">
                <a16:creationId xmlns:a16="http://schemas.microsoft.com/office/drawing/2014/main" id="{58CB3EE9-F204-445E-B1DB-952EBF1E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75" y="3693581"/>
            <a:ext cx="418896" cy="16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38180E-A4BA-4B3C-A2B5-4FCA15DD38BA}"/>
              </a:ext>
            </a:extLst>
          </p:cNvPr>
          <p:cNvSpPr txBox="1"/>
          <p:nvPr/>
        </p:nvSpPr>
        <p:spPr>
          <a:xfrm>
            <a:off x="742481" y="2903416"/>
            <a:ext cx="126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Virtual to Cloud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A38FE-A2CA-4A13-8D92-4F7C3B781F52}"/>
              </a:ext>
            </a:extLst>
          </p:cNvPr>
          <p:cNvSpPr txBox="1"/>
          <p:nvPr/>
        </p:nvSpPr>
        <p:spPr>
          <a:xfrm>
            <a:off x="638776" y="5295477"/>
            <a:ext cx="1557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to Cloud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5D6B04-50FD-480E-BE62-08431CE3C94C}"/>
              </a:ext>
            </a:extLst>
          </p:cNvPr>
          <p:cNvSpPr txBox="1"/>
          <p:nvPr/>
        </p:nvSpPr>
        <p:spPr>
          <a:xfrm>
            <a:off x="637136" y="4064467"/>
            <a:ext cx="1474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to Cloud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FB6F982-C3CA-4770-9FE9-C14D00FA5E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0" y="4380739"/>
            <a:ext cx="615235" cy="3082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029413C-2097-40D1-8086-09A683763D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5" y="4746106"/>
            <a:ext cx="435536" cy="3520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B8DC06-08E8-4DB8-B983-B30EDA2665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93" y="4305355"/>
            <a:ext cx="435639" cy="4843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A7FDA3-2B4A-4AC9-9AF3-7FFC52EAB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6" y="4314030"/>
            <a:ext cx="449561" cy="4495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49DBEE8-A6D7-4974-BCB9-0DDC7C618C6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4" y="4799898"/>
            <a:ext cx="672056" cy="36524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90B1E56-7706-4C44-B8EA-E7032EDC648E}"/>
              </a:ext>
            </a:extLst>
          </p:cNvPr>
          <p:cNvGrpSpPr/>
          <p:nvPr/>
        </p:nvGrpSpPr>
        <p:grpSpPr>
          <a:xfrm>
            <a:off x="433808" y="5518834"/>
            <a:ext cx="1710042" cy="831379"/>
            <a:chOff x="294550" y="5642929"/>
            <a:chExt cx="1977076" cy="971638"/>
          </a:xfrm>
        </p:grpSpPr>
        <p:pic>
          <p:nvPicPr>
            <p:cNvPr id="38" name="Picture 2" descr="Image result for aws s3">
              <a:extLst>
                <a:ext uri="{FF2B5EF4-FFF2-40B4-BE49-F238E27FC236}">
                  <a16:creationId xmlns:a16="http://schemas.microsoft.com/office/drawing/2014/main" id="{A16A6937-4A03-4B46-9B1B-B5D1C0CDD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6877" y="5642929"/>
              <a:ext cx="30276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14C4912-FB73-46A6-97C2-E091BA76E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941" y="5687904"/>
              <a:ext cx="319160" cy="274320"/>
            </a:xfrm>
            <a:prstGeom prst="rect">
              <a:avLst/>
            </a:prstGeom>
          </p:spPr>
        </p:pic>
        <p:pic>
          <p:nvPicPr>
            <p:cNvPr id="40" name="Picture 8" descr="Image result for google storage">
              <a:extLst>
                <a:ext uri="{FF2B5EF4-FFF2-40B4-BE49-F238E27FC236}">
                  <a16:creationId xmlns:a16="http://schemas.microsoft.com/office/drawing/2014/main" id="{6155A3BB-85E0-4BA8-8AAF-BCAB66005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4" y="6099151"/>
              <a:ext cx="288854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A67FFA5-DBAD-4E3A-A9F5-C203ECC7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30701" y="6104152"/>
              <a:ext cx="450166" cy="36576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61B50F-755A-453A-9ABC-FCAAA0576E52}"/>
                </a:ext>
              </a:extLst>
            </p:cNvPr>
            <p:cNvSpPr txBox="1"/>
            <p:nvPr/>
          </p:nvSpPr>
          <p:spPr>
            <a:xfrm>
              <a:off x="810508" y="5734953"/>
              <a:ext cx="629435" cy="169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AWS S3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CD8FD0-6B65-4AE7-92CB-D898108B904D}"/>
                </a:ext>
              </a:extLst>
            </p:cNvPr>
            <p:cNvSpPr txBox="1"/>
            <p:nvPr/>
          </p:nvSpPr>
          <p:spPr>
            <a:xfrm>
              <a:off x="1585340" y="6004603"/>
              <a:ext cx="643811" cy="169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Blob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83228F-582D-4725-845A-6BEAD1ED658E}"/>
                </a:ext>
              </a:extLst>
            </p:cNvPr>
            <p:cNvSpPr txBox="1"/>
            <p:nvPr/>
          </p:nvSpPr>
          <p:spPr>
            <a:xfrm>
              <a:off x="294550" y="6431000"/>
              <a:ext cx="963403" cy="169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Google Storage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557C2F-92C1-4A52-B948-5E01A01E0633}"/>
                </a:ext>
              </a:extLst>
            </p:cNvPr>
            <p:cNvSpPr txBox="1"/>
            <p:nvPr/>
          </p:nvSpPr>
          <p:spPr>
            <a:xfrm>
              <a:off x="1439943" y="6444609"/>
              <a:ext cx="831683" cy="169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Alibaba OSS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047334-6AAA-430A-B2E1-A9A5528C6C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16154" y="2944184"/>
            <a:ext cx="6056588" cy="1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CFAE75-7152-434B-80AD-BB19D139FBE2}"/>
              </a:ext>
            </a:extLst>
          </p:cNvPr>
          <p:cNvCxnSpPr>
            <a:cxnSpLocks/>
          </p:cNvCxnSpPr>
          <p:nvPr/>
        </p:nvCxnSpPr>
        <p:spPr>
          <a:xfrm flipV="1">
            <a:off x="2283982" y="4539746"/>
            <a:ext cx="6972460" cy="1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869E2D-6895-4F33-9C24-05D22E2A7638}"/>
              </a:ext>
            </a:extLst>
          </p:cNvPr>
          <p:cNvCxnSpPr>
            <a:cxnSpLocks/>
          </p:cNvCxnSpPr>
          <p:nvPr/>
        </p:nvCxnSpPr>
        <p:spPr>
          <a:xfrm flipV="1">
            <a:off x="2286026" y="5698272"/>
            <a:ext cx="6977378" cy="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812907-07A2-424B-B416-AE8A5AA3C822}"/>
              </a:ext>
            </a:extLst>
          </p:cNvPr>
          <p:cNvGrpSpPr/>
          <p:nvPr/>
        </p:nvGrpSpPr>
        <p:grpSpPr>
          <a:xfrm>
            <a:off x="10210410" y="2756132"/>
            <a:ext cx="634727" cy="787154"/>
            <a:chOff x="7991957" y="4589127"/>
            <a:chExt cx="647455" cy="80293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E64F263-7CA4-447F-8315-57ABAFC5C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biLevel thresh="50000"/>
            </a:blip>
            <a:stretch>
              <a:fillRect/>
            </a:stretch>
          </p:blipFill>
          <p:spPr>
            <a:xfrm>
              <a:off x="8086790" y="4589127"/>
              <a:ext cx="411480" cy="39729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3106DE-C146-4A69-A138-9F7A0F19D266}"/>
                </a:ext>
              </a:extLst>
            </p:cNvPr>
            <p:cNvSpPr txBox="1"/>
            <p:nvPr/>
          </p:nvSpPr>
          <p:spPr>
            <a:xfrm>
              <a:off x="7991957" y="5004267"/>
              <a:ext cx="64745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72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Image Service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D818BB-D79C-473D-9937-421017963678}"/>
              </a:ext>
            </a:extLst>
          </p:cNvPr>
          <p:cNvGrpSpPr/>
          <p:nvPr/>
        </p:nvGrpSpPr>
        <p:grpSpPr>
          <a:xfrm>
            <a:off x="9430985" y="2813193"/>
            <a:ext cx="664822" cy="576710"/>
            <a:chOff x="7389338" y="3121957"/>
            <a:chExt cx="678153" cy="5882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C1BACE-ADD1-4490-AE61-59000B336639}"/>
                </a:ext>
              </a:extLst>
            </p:cNvPr>
            <p:cNvSpPr txBox="1"/>
            <p:nvPr/>
          </p:nvSpPr>
          <p:spPr>
            <a:xfrm>
              <a:off x="7389338" y="3512485"/>
              <a:ext cx="678153" cy="1977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BOS</a:t>
              </a:r>
            </a:p>
          </p:txBody>
        </p:sp>
        <p:pic>
          <p:nvPicPr>
            <p:cNvPr id="62" name="Picture 30" descr="Related image">
              <a:extLst>
                <a:ext uri="{FF2B5EF4-FFF2-40B4-BE49-F238E27FC236}">
                  <a16:creationId xmlns:a16="http://schemas.microsoft.com/office/drawing/2014/main" id="{31CDEA8E-D497-40EB-AEC2-695509121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937" y="3121957"/>
              <a:ext cx="348609" cy="34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379DA77-8D8F-4EBE-ACD2-457906235FCC}"/>
              </a:ext>
            </a:extLst>
          </p:cNvPr>
          <p:cNvGrpSpPr/>
          <p:nvPr/>
        </p:nvGrpSpPr>
        <p:grpSpPr>
          <a:xfrm>
            <a:off x="10936865" y="2780584"/>
            <a:ext cx="585872" cy="658185"/>
            <a:chOff x="10331407" y="2836554"/>
            <a:chExt cx="597620" cy="67138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0B0EE3-2F3B-4A90-B893-2475262E24D2}"/>
                </a:ext>
              </a:extLst>
            </p:cNvPr>
            <p:cNvSpPr txBox="1"/>
            <p:nvPr/>
          </p:nvSpPr>
          <p:spPr>
            <a:xfrm>
              <a:off x="10331407" y="3310191"/>
              <a:ext cx="597620" cy="1977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BCC</a:t>
              </a:r>
            </a:p>
          </p:txBody>
        </p:sp>
        <p:pic>
          <p:nvPicPr>
            <p:cNvPr id="65" name="Picture 32" descr="Image result for virtual machine icons">
              <a:extLst>
                <a:ext uri="{FF2B5EF4-FFF2-40B4-BE49-F238E27FC236}">
                  <a16:creationId xmlns:a16="http://schemas.microsoft.com/office/drawing/2014/main" id="{01F3D549-22FB-4D30-BC7B-04C752800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4477" y="2836554"/>
              <a:ext cx="41148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6DB5015-F3AB-4AC1-8721-45BC88D02141}"/>
              </a:ext>
            </a:extLst>
          </p:cNvPr>
          <p:cNvSpPr/>
          <p:nvPr/>
        </p:nvSpPr>
        <p:spPr>
          <a:xfrm>
            <a:off x="9424029" y="4193351"/>
            <a:ext cx="2231780" cy="100553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FAA19D-2DD6-4038-BD4C-437FEB3CF6B3}"/>
              </a:ext>
            </a:extLst>
          </p:cNvPr>
          <p:cNvSpPr/>
          <p:nvPr/>
        </p:nvSpPr>
        <p:spPr>
          <a:xfrm>
            <a:off x="9391292" y="5520328"/>
            <a:ext cx="2231780" cy="82839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A2979A-A7CF-44FD-A108-A3A8729D92AE}"/>
              </a:ext>
            </a:extLst>
          </p:cNvPr>
          <p:cNvSpPr txBox="1"/>
          <p:nvPr/>
        </p:nvSpPr>
        <p:spPr>
          <a:xfrm>
            <a:off x="10182629" y="4765538"/>
            <a:ext cx="634727" cy="380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372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RDS Service</a:t>
            </a:r>
          </a:p>
        </p:txBody>
      </p:sp>
      <p:pic>
        <p:nvPicPr>
          <p:cNvPr id="69" name="Picture 32" descr="Image result for virtual machine icons">
            <a:extLst>
              <a:ext uri="{FF2B5EF4-FFF2-40B4-BE49-F238E27FC236}">
                <a16:creationId xmlns:a16="http://schemas.microsoft.com/office/drawing/2014/main" id="{E7312442-87C8-4EAC-9CAF-595C6FD9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297" y="4289149"/>
            <a:ext cx="403391" cy="4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2824F9B-BD4D-4EE8-AE4F-689371C2311E}"/>
              </a:ext>
            </a:extLst>
          </p:cNvPr>
          <p:cNvSpPr txBox="1"/>
          <p:nvPr/>
        </p:nvSpPr>
        <p:spPr>
          <a:xfrm>
            <a:off x="9836269" y="6105523"/>
            <a:ext cx="140081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Baidu Object Storage</a:t>
            </a:r>
          </a:p>
        </p:txBody>
      </p:sp>
      <p:pic>
        <p:nvPicPr>
          <p:cNvPr id="71" name="Picture 30" descr="Related image">
            <a:extLst>
              <a:ext uri="{FF2B5EF4-FFF2-40B4-BE49-F238E27FC236}">
                <a16:creationId xmlns:a16="http://schemas.microsoft.com/office/drawing/2014/main" id="{66084EB5-A84C-4420-AC72-52F1F806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87" y="5623960"/>
            <a:ext cx="386107" cy="38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C1E7C26-19C6-4C45-9CE8-425667A778A8}"/>
              </a:ext>
            </a:extLst>
          </p:cNvPr>
          <p:cNvSpPr/>
          <p:nvPr/>
        </p:nvSpPr>
        <p:spPr>
          <a:xfrm>
            <a:off x="4839409" y="2361677"/>
            <a:ext cx="2387045" cy="1182903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For Cloud to Cloud and Virtual to Cloud Scenarios, Baidu does not support IMS and BOS Internal Communication; If it gets fixed, we are willing to perform migration in there scenarios as well.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003D14-89CC-4C74-8CFC-02E3C2BED247}"/>
              </a:ext>
            </a:extLst>
          </p:cNvPr>
          <p:cNvSpPr/>
          <p:nvPr/>
        </p:nvSpPr>
        <p:spPr>
          <a:xfrm>
            <a:off x="4839408" y="4331085"/>
            <a:ext cx="2387045" cy="484375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Baidu does not have RDS support for MongoDB and Oracle.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A607499-0525-46F7-A01C-D3993993CFEB}"/>
              </a:ext>
            </a:extLst>
          </p:cNvPr>
          <p:cNvCxnSpPr>
            <a:cxnSpLocks/>
          </p:cNvCxnSpPr>
          <p:nvPr/>
        </p:nvCxnSpPr>
        <p:spPr>
          <a:xfrm>
            <a:off x="9944054" y="2984071"/>
            <a:ext cx="37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5FF34F-F6EE-4F3D-B1A3-F87275DCC3F2}"/>
              </a:ext>
            </a:extLst>
          </p:cNvPr>
          <p:cNvCxnSpPr>
            <a:cxnSpLocks/>
          </p:cNvCxnSpPr>
          <p:nvPr/>
        </p:nvCxnSpPr>
        <p:spPr>
          <a:xfrm>
            <a:off x="10745121" y="2984071"/>
            <a:ext cx="1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3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11CA1-EE5E-41BF-B1B3-DFDFD7345B64}"/>
              </a:ext>
            </a:extLst>
          </p:cNvPr>
          <p:cNvSpPr/>
          <p:nvPr/>
        </p:nvSpPr>
        <p:spPr>
          <a:xfrm>
            <a:off x="0" y="-1"/>
            <a:ext cx="12192000" cy="1182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49761-3BF2-4BC4-8035-4197B15C55A1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lick2cloud logo">
            <a:extLst>
              <a:ext uri="{FF2B5EF4-FFF2-40B4-BE49-F238E27FC236}">
                <a16:creationId xmlns:a16="http://schemas.microsoft.com/office/drawing/2014/main" id="{1BA16225-663F-429D-BBD0-F8CEC3D3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492DC-A5A7-4909-9771-E637C6915DDB}"/>
              </a:ext>
            </a:extLst>
          </p:cNvPr>
          <p:cNvSpPr txBox="1"/>
          <p:nvPr/>
        </p:nvSpPr>
        <p:spPr>
          <a:xfrm>
            <a:off x="294556" y="234892"/>
            <a:ext cx="857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to Cloud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Migration Architecture</a:t>
            </a:r>
          </a:p>
        </p:txBody>
      </p:sp>
      <p:pic>
        <p:nvPicPr>
          <p:cNvPr id="6" name="Picture 8" descr="Image result for azure cloud">
            <a:extLst>
              <a:ext uri="{FF2B5EF4-FFF2-40B4-BE49-F238E27FC236}">
                <a16:creationId xmlns:a16="http://schemas.microsoft.com/office/drawing/2014/main" id="{36F15231-AB7B-405C-8D0D-0D10A184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57" y="1888340"/>
            <a:ext cx="588562" cy="5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68FAF5-3A13-4480-8C84-4EE3094ECD4C}"/>
              </a:ext>
            </a:extLst>
          </p:cNvPr>
          <p:cNvGrpSpPr/>
          <p:nvPr/>
        </p:nvGrpSpPr>
        <p:grpSpPr>
          <a:xfrm>
            <a:off x="517354" y="5479993"/>
            <a:ext cx="3067830" cy="1046742"/>
            <a:chOff x="370560" y="5326062"/>
            <a:chExt cx="2357438" cy="10677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CE4793-72E9-40FD-BC72-46C03A66FEC0}"/>
                </a:ext>
              </a:extLst>
            </p:cNvPr>
            <p:cNvSpPr/>
            <p:nvPr/>
          </p:nvSpPr>
          <p:spPr>
            <a:xfrm>
              <a:off x="1189037" y="5326062"/>
              <a:ext cx="344424" cy="457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5525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72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ECCA2-20EE-4D4F-A014-AF4E03EB8EDF}"/>
                </a:ext>
              </a:extLst>
            </p:cNvPr>
            <p:cNvSpPr/>
            <p:nvPr/>
          </p:nvSpPr>
          <p:spPr>
            <a:xfrm>
              <a:off x="370560" y="5870573"/>
              <a:ext cx="23574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72" b="1" dirty="0">
                  <a:cs typeface="Segoe UI Light" panose="020B0502040204020203" pitchFamily="34" charset="0"/>
                </a:rPr>
                <a:t>C2C Migration Tool</a:t>
              </a:r>
              <a:r>
                <a:rPr lang="en-US" sz="1372" dirty="0">
                  <a:cs typeface="Segoe UI Light" panose="020B0502040204020203" pitchFamily="34" charset="0"/>
                </a:rPr>
                <a:t>; to help end users to migrate the images/VMs/BCC instances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9379468-BFC4-4EAB-BBF8-F2A4C69CB930}"/>
              </a:ext>
            </a:extLst>
          </p:cNvPr>
          <p:cNvSpPr/>
          <p:nvPr/>
        </p:nvSpPr>
        <p:spPr>
          <a:xfrm>
            <a:off x="5099017" y="5479993"/>
            <a:ext cx="448212" cy="44821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72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E2E30-03AF-44FA-B849-FC4796C1DB28}"/>
              </a:ext>
            </a:extLst>
          </p:cNvPr>
          <p:cNvSpPr/>
          <p:nvPr/>
        </p:nvSpPr>
        <p:spPr>
          <a:xfrm>
            <a:off x="8620517" y="5479993"/>
            <a:ext cx="448212" cy="448212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72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5A950-E752-46D7-A36F-5EA9C197E0A5}"/>
              </a:ext>
            </a:extLst>
          </p:cNvPr>
          <p:cNvSpPr/>
          <p:nvPr/>
        </p:nvSpPr>
        <p:spPr>
          <a:xfrm>
            <a:off x="7477306" y="6013800"/>
            <a:ext cx="3062952" cy="72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Cloud SDK </a:t>
            </a:r>
            <a:r>
              <a:rPr lang="en-US" sz="1372" dirty="0">
                <a:cs typeface="Segoe UI Light" panose="020B0502040204020203" pitchFamily="34" charset="0"/>
              </a:rPr>
              <a:t>for different programing languages such as Python, Ruby, Go, .NET, Java etc.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A5C94D-F732-4442-8B5F-39AA4F3B729E}"/>
              </a:ext>
            </a:extLst>
          </p:cNvPr>
          <p:cNvCxnSpPr/>
          <p:nvPr/>
        </p:nvCxnSpPr>
        <p:spPr>
          <a:xfrm>
            <a:off x="3780236" y="5315122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EF0085-6696-4EFB-AC9A-945A4B09453E}"/>
              </a:ext>
            </a:extLst>
          </p:cNvPr>
          <p:cNvCxnSpPr/>
          <p:nvPr/>
        </p:nvCxnSpPr>
        <p:spPr>
          <a:xfrm>
            <a:off x="7237773" y="5354293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468FA-B8FE-4B27-9A5C-C25B040CAE48}"/>
              </a:ext>
            </a:extLst>
          </p:cNvPr>
          <p:cNvSpPr/>
          <p:nvPr/>
        </p:nvSpPr>
        <p:spPr>
          <a:xfrm>
            <a:off x="459155" y="5114087"/>
            <a:ext cx="2676564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68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Click2Cloud will assist to build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A889D4-4731-4E63-81E2-27AC2DBE79C6}"/>
              </a:ext>
            </a:extLst>
          </p:cNvPr>
          <p:cNvGrpSpPr/>
          <p:nvPr/>
        </p:nvGrpSpPr>
        <p:grpSpPr>
          <a:xfrm>
            <a:off x="469932" y="1436048"/>
            <a:ext cx="11662648" cy="3290411"/>
            <a:chOff x="493929" y="1041686"/>
            <a:chExt cx="11896508" cy="335639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9F7D03-D6CE-4901-A572-21D51D81C9B0}"/>
                </a:ext>
              </a:extLst>
            </p:cNvPr>
            <p:cNvGrpSpPr/>
            <p:nvPr/>
          </p:nvGrpSpPr>
          <p:grpSpPr>
            <a:xfrm>
              <a:off x="593213" y="1343568"/>
              <a:ext cx="11797224" cy="3013371"/>
              <a:chOff x="427037" y="2020035"/>
              <a:chExt cx="11797224" cy="301337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A6F73D6-02B0-4B75-8D59-469C7CEABAEE}"/>
                  </a:ext>
                </a:extLst>
              </p:cNvPr>
              <p:cNvGrpSpPr/>
              <p:nvPr/>
            </p:nvGrpSpPr>
            <p:grpSpPr>
              <a:xfrm>
                <a:off x="7288156" y="3479819"/>
                <a:ext cx="1293324" cy="188257"/>
                <a:chOff x="7288156" y="3479819"/>
                <a:chExt cx="1293324" cy="188257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F2EC5D4-4304-435B-9D09-C3A58ACDD89F}"/>
                    </a:ext>
                  </a:extLst>
                </p:cNvPr>
                <p:cNvCxnSpPr/>
                <p:nvPr/>
              </p:nvCxnSpPr>
              <p:spPr>
                <a:xfrm flipV="1">
                  <a:off x="7304734" y="3479819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0CBBE74-66A0-467B-9D8A-5EC27132E1D2}"/>
                    </a:ext>
                  </a:extLst>
                </p:cNvPr>
                <p:cNvCxnSpPr/>
                <p:nvPr/>
              </p:nvCxnSpPr>
              <p:spPr>
                <a:xfrm flipV="1">
                  <a:off x="7288156" y="3571305"/>
                  <a:ext cx="1170350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0366C826-8693-47B7-8E4E-46FD3D763403}"/>
                    </a:ext>
                  </a:extLst>
                </p:cNvPr>
                <p:cNvCxnSpPr/>
                <p:nvPr/>
              </p:nvCxnSpPr>
              <p:spPr>
                <a:xfrm flipV="1">
                  <a:off x="7304734" y="3662791"/>
                  <a:ext cx="1276746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9BB78D4-D2EF-481C-B2F5-1C3E1ADA7334}"/>
                  </a:ext>
                </a:extLst>
              </p:cNvPr>
              <p:cNvGrpSpPr/>
              <p:nvPr/>
            </p:nvGrpSpPr>
            <p:grpSpPr>
              <a:xfrm>
                <a:off x="7304734" y="3103345"/>
                <a:ext cx="1069657" cy="193502"/>
                <a:chOff x="7304734" y="3103345"/>
                <a:chExt cx="1069657" cy="193502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E84F5C9C-72AB-4EBE-AD62-680B3297F56F}"/>
                    </a:ext>
                  </a:extLst>
                </p:cNvPr>
                <p:cNvCxnSpPr/>
                <p:nvPr/>
              </p:nvCxnSpPr>
              <p:spPr>
                <a:xfrm flipV="1">
                  <a:off x="7310436" y="3194791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CB0D44A-3908-4F9D-91EE-5A48E01FDBE4}"/>
                    </a:ext>
                  </a:extLst>
                </p:cNvPr>
                <p:cNvCxnSpPr/>
                <p:nvPr/>
              </p:nvCxnSpPr>
              <p:spPr>
                <a:xfrm flipV="1">
                  <a:off x="7310436" y="3103345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79A8BC1-C169-4267-BF49-1CD2491C6F72}"/>
                    </a:ext>
                  </a:extLst>
                </p:cNvPr>
                <p:cNvCxnSpPr/>
                <p:nvPr/>
              </p:nvCxnSpPr>
              <p:spPr>
                <a:xfrm flipV="1">
                  <a:off x="7304734" y="3291562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Cloud 33">
                <a:extLst>
                  <a:ext uri="{FF2B5EF4-FFF2-40B4-BE49-F238E27FC236}">
                    <a16:creationId xmlns:a16="http://schemas.microsoft.com/office/drawing/2014/main" id="{5FDF87F1-BED5-4D30-A4A0-F63307DF2F37}"/>
                  </a:ext>
                </a:extLst>
              </p:cNvPr>
              <p:cNvSpPr/>
              <p:nvPr/>
            </p:nvSpPr>
            <p:spPr bwMode="auto">
              <a:xfrm>
                <a:off x="8275637" y="2128238"/>
                <a:ext cx="3127248" cy="2432304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rgbClr val="E81123"/>
                </a:solidFill>
              </a:ln>
            </p:spPr>
            <p:txBody>
              <a:bodyPr vert="horz" wrap="square" lIns="91427" tIns="45713" rIns="91427" bIns="4571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ED517D-3673-461F-AEFE-EF077E33D2F0}"/>
                  </a:ext>
                </a:extLst>
              </p:cNvPr>
              <p:cNvSpPr txBox="1"/>
              <p:nvPr/>
            </p:nvSpPr>
            <p:spPr>
              <a:xfrm>
                <a:off x="437800" y="2062303"/>
                <a:ext cx="642056" cy="197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AWS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C82610-45AB-436A-8650-2D5AE76A4086}"/>
                  </a:ext>
                </a:extLst>
              </p:cNvPr>
              <p:cNvSpPr txBox="1"/>
              <p:nvPr/>
            </p:nvSpPr>
            <p:spPr>
              <a:xfrm>
                <a:off x="1251963" y="2065802"/>
                <a:ext cx="656722" cy="197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Azure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27ECEA-3123-4DAD-832B-3B1CF3DAABED}"/>
                  </a:ext>
                </a:extLst>
              </p:cNvPr>
              <p:cNvSpPr txBox="1"/>
              <p:nvPr/>
            </p:nvSpPr>
            <p:spPr>
              <a:xfrm>
                <a:off x="1981005" y="2080316"/>
                <a:ext cx="642056" cy="197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Google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41E604-34D9-4861-B37F-AC68FF98A068}"/>
                  </a:ext>
                </a:extLst>
              </p:cNvPr>
              <p:cNvSpPr txBox="1"/>
              <p:nvPr/>
            </p:nvSpPr>
            <p:spPr>
              <a:xfrm>
                <a:off x="427037" y="4835660"/>
                <a:ext cx="848360" cy="197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Alibaba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D7123-C65D-48E9-A2A1-B3C4C50E695D}"/>
                  </a:ext>
                </a:extLst>
              </p:cNvPr>
              <p:cNvSpPr txBox="1"/>
              <p:nvPr/>
            </p:nvSpPr>
            <p:spPr>
              <a:xfrm>
                <a:off x="1255077" y="4815502"/>
                <a:ext cx="848360" cy="197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Huawei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71B8FF8-CEC1-465D-A0A1-F486F5CED45E}"/>
                  </a:ext>
                </a:extLst>
              </p:cNvPr>
              <p:cNvGrpSpPr/>
              <p:nvPr/>
            </p:nvGrpSpPr>
            <p:grpSpPr>
              <a:xfrm>
                <a:off x="1940318" y="4237388"/>
                <a:ext cx="848360" cy="780690"/>
                <a:chOff x="2318868" y="3563865"/>
                <a:chExt cx="848360" cy="780690"/>
              </a:xfrm>
            </p:grpSpPr>
            <p:pic>
              <p:nvPicPr>
                <p:cNvPr id="107" name="Picture 12" descr="Image result for cloud icon">
                  <a:extLst>
                    <a:ext uri="{FF2B5EF4-FFF2-40B4-BE49-F238E27FC236}">
                      <a16:creationId xmlns:a16="http://schemas.microsoft.com/office/drawing/2014/main" id="{3F267667-D0A5-4B01-84B6-68DA6F57FB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500" b="12500"/>
                <a:stretch/>
              </p:blipFill>
              <p:spPr bwMode="auto">
                <a:xfrm>
                  <a:off x="2466748" y="3563865"/>
                  <a:ext cx="578960" cy="4342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DDBAE57-E3D8-4EFA-BD4D-E4C30F96666A}"/>
                    </a:ext>
                  </a:extLst>
                </p:cNvPr>
                <p:cNvSpPr txBox="1"/>
                <p:nvPr/>
              </p:nvSpPr>
              <p:spPr>
                <a:xfrm>
                  <a:off x="2318868" y="4146809"/>
                  <a:ext cx="848360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Clouds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A051A51-7A25-4815-8E55-2A4B65D986A8}"/>
                  </a:ext>
                </a:extLst>
              </p:cNvPr>
              <p:cNvCxnSpPr/>
              <p:nvPr/>
            </p:nvCxnSpPr>
            <p:spPr>
              <a:xfrm flipV="1">
                <a:off x="2726759" y="3201383"/>
                <a:ext cx="1097280" cy="374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3FBEF79-0A0F-49A2-9A7C-067F16AA70DB}"/>
                  </a:ext>
                </a:extLst>
              </p:cNvPr>
              <p:cNvCxnSpPr>
                <a:stCxn id="58" idx="6"/>
              </p:cNvCxnSpPr>
              <p:nvPr/>
            </p:nvCxnSpPr>
            <p:spPr>
              <a:xfrm>
                <a:off x="2190917" y="3281812"/>
                <a:ext cx="1637350" cy="899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EC5FC79-8406-4323-A59B-18B37B1FF25F}"/>
                  </a:ext>
                </a:extLst>
              </p:cNvPr>
              <p:cNvCxnSpPr/>
              <p:nvPr/>
            </p:nvCxnSpPr>
            <p:spPr>
              <a:xfrm>
                <a:off x="1390298" y="3346186"/>
                <a:ext cx="2372437" cy="23602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5B7AE2-1B1E-4ECE-9B16-623E4CE040B9}"/>
                  </a:ext>
                </a:extLst>
              </p:cNvPr>
              <p:cNvCxnSpPr/>
              <p:nvPr/>
            </p:nvCxnSpPr>
            <p:spPr>
              <a:xfrm>
                <a:off x="795940" y="2835975"/>
                <a:ext cx="629142" cy="50971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12FD39E-1A98-42CD-8715-FF5753D54C41}"/>
                  </a:ext>
                </a:extLst>
              </p:cNvPr>
              <p:cNvCxnSpPr/>
              <p:nvPr/>
            </p:nvCxnSpPr>
            <p:spPr>
              <a:xfrm>
                <a:off x="1584851" y="2829104"/>
                <a:ext cx="597038" cy="468518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55B9BA3-3A60-460F-8E3A-033AAAD4D3C3}"/>
                  </a:ext>
                </a:extLst>
              </p:cNvPr>
              <p:cNvCxnSpPr/>
              <p:nvPr/>
            </p:nvCxnSpPr>
            <p:spPr>
              <a:xfrm>
                <a:off x="2261693" y="2814340"/>
                <a:ext cx="485521" cy="377518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E31D499-5F47-4DBC-9FE1-5ACE93DA47EE}"/>
                  </a:ext>
                </a:extLst>
              </p:cNvPr>
              <p:cNvCxnSpPr/>
              <p:nvPr/>
            </p:nvCxnSpPr>
            <p:spPr>
              <a:xfrm>
                <a:off x="2097467" y="3536526"/>
                <a:ext cx="1737360" cy="714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A256F9F-F48F-42F7-840A-F565123DA06D}"/>
                  </a:ext>
                </a:extLst>
              </p:cNvPr>
              <p:cNvCxnSpPr/>
              <p:nvPr/>
            </p:nvCxnSpPr>
            <p:spPr>
              <a:xfrm flipV="1">
                <a:off x="2747213" y="3633088"/>
                <a:ext cx="1097280" cy="196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26DDE8-E0B5-4ED6-BAE5-615E2D00A665}"/>
                  </a:ext>
                </a:extLst>
              </p:cNvPr>
              <p:cNvCxnSpPr>
                <a:stCxn id="60" idx="6"/>
              </p:cNvCxnSpPr>
              <p:nvPr/>
            </p:nvCxnSpPr>
            <p:spPr>
              <a:xfrm flipV="1">
                <a:off x="1445291" y="3464954"/>
                <a:ext cx="2372636" cy="3913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B68588F-8686-4CE5-A2B1-3E6CE4DF2926}"/>
                  </a:ext>
                </a:extLst>
              </p:cNvPr>
              <p:cNvCxnSpPr/>
              <p:nvPr/>
            </p:nvCxnSpPr>
            <p:spPr>
              <a:xfrm flipV="1">
                <a:off x="851650" y="3468240"/>
                <a:ext cx="564140" cy="603766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F0FF935-CC90-416F-BD52-8F7C91E02972}"/>
                  </a:ext>
                </a:extLst>
              </p:cNvPr>
              <p:cNvCxnSpPr/>
              <p:nvPr/>
            </p:nvCxnSpPr>
            <p:spPr>
              <a:xfrm flipV="1">
                <a:off x="1560311" y="3532390"/>
                <a:ext cx="564140" cy="603766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54A7923-E4F4-4F07-9A30-15B3405F5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1693" y="3642796"/>
                <a:ext cx="482084" cy="493359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1E9142B-5853-48BA-9A03-8876440EABE5}"/>
                  </a:ext>
                </a:extLst>
              </p:cNvPr>
              <p:cNvCxnSpPr/>
              <p:nvPr/>
            </p:nvCxnSpPr>
            <p:spPr>
              <a:xfrm flipV="1">
                <a:off x="7304733" y="3388333"/>
                <a:ext cx="1463040" cy="5285"/>
              </a:xfrm>
              <a:prstGeom prst="line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E01B243-468C-4B29-A739-72830A04B6C5}"/>
                  </a:ext>
                </a:extLst>
              </p:cNvPr>
              <p:cNvGrpSpPr/>
              <p:nvPr/>
            </p:nvGrpSpPr>
            <p:grpSpPr>
              <a:xfrm>
                <a:off x="9325289" y="3154363"/>
                <a:ext cx="647455" cy="802938"/>
                <a:chOff x="7991957" y="4589127"/>
                <a:chExt cx="647455" cy="802938"/>
              </a:xfrm>
            </p:grpSpPr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9267B3DD-686D-408D-B493-6E7318CFD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6790" y="4589127"/>
                  <a:ext cx="411480" cy="397291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F460F3A-3D5C-4A21-8BA9-E00097CCFFF1}"/>
                    </a:ext>
                  </a:extLst>
                </p:cNvPr>
                <p:cNvSpPr txBox="1"/>
                <p:nvPr/>
              </p:nvSpPr>
              <p:spPr>
                <a:xfrm>
                  <a:off x="7991957" y="5004267"/>
                  <a:ext cx="647455" cy="3877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372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Image Service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BD0ED39-4D27-4608-B13D-74916F345392}"/>
                  </a:ext>
                </a:extLst>
              </p:cNvPr>
              <p:cNvGrpSpPr/>
              <p:nvPr/>
            </p:nvGrpSpPr>
            <p:grpSpPr>
              <a:xfrm>
                <a:off x="8559384" y="3183419"/>
                <a:ext cx="678153" cy="588274"/>
                <a:chOff x="7389338" y="3121957"/>
                <a:chExt cx="678153" cy="588274"/>
              </a:xfrm>
            </p:grpSpPr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1204467-255B-4D86-A68F-EA2B55C83800}"/>
                    </a:ext>
                  </a:extLst>
                </p:cNvPr>
                <p:cNvSpPr txBox="1"/>
                <p:nvPr/>
              </p:nvSpPr>
              <p:spPr>
                <a:xfrm>
                  <a:off x="7389338" y="3512485"/>
                  <a:ext cx="678153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BOS</a:t>
                  </a:r>
                </a:p>
              </p:txBody>
            </p:sp>
            <p:pic>
              <p:nvPicPr>
                <p:cNvPr id="104" name="Picture 30" descr="Related image">
                  <a:extLst>
                    <a:ext uri="{FF2B5EF4-FFF2-40B4-BE49-F238E27FC236}">
                      <a16:creationId xmlns:a16="http://schemas.microsoft.com/office/drawing/2014/main" id="{7F337B0B-B2BE-4943-B629-6DDA39F18C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34937" y="3121957"/>
                  <a:ext cx="348609" cy="3486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8CCAAD8-332F-46BF-8181-970D09019D96}"/>
                  </a:ext>
                </a:extLst>
              </p:cNvPr>
              <p:cNvGrpSpPr/>
              <p:nvPr/>
            </p:nvGrpSpPr>
            <p:grpSpPr>
              <a:xfrm>
                <a:off x="10095460" y="3150156"/>
                <a:ext cx="597620" cy="671383"/>
                <a:chOff x="10331407" y="2836554"/>
                <a:chExt cx="597620" cy="671383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2DB4DD-F6BF-4F4D-9E13-F9CF381C2CE3}"/>
                    </a:ext>
                  </a:extLst>
                </p:cNvPr>
                <p:cNvSpPr txBox="1"/>
                <p:nvPr/>
              </p:nvSpPr>
              <p:spPr>
                <a:xfrm>
                  <a:off x="10331407" y="3310191"/>
                  <a:ext cx="597620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BCC</a:t>
                  </a:r>
                </a:p>
              </p:txBody>
            </p:sp>
            <p:pic>
              <p:nvPicPr>
                <p:cNvPr id="102" name="Picture 32" descr="Image result for virtual machine icons">
                  <a:extLst>
                    <a:ext uri="{FF2B5EF4-FFF2-40B4-BE49-F238E27FC236}">
                      <a16:creationId xmlns:a16="http://schemas.microsoft.com/office/drawing/2014/main" id="{2B554144-F49B-477C-9F19-5F28B216E5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4477" y="2836554"/>
                  <a:ext cx="411480" cy="411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991EF0A-8536-4C0C-AAA8-1971E50BBE31}"/>
                  </a:ext>
                </a:extLst>
              </p:cNvPr>
              <p:cNvSpPr/>
              <p:nvPr/>
            </p:nvSpPr>
            <p:spPr>
              <a:xfrm>
                <a:off x="2738755" y="3180076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57FA52E-C217-44E9-8AC8-26592272DF96}"/>
                  </a:ext>
                </a:extLst>
              </p:cNvPr>
              <p:cNvSpPr/>
              <p:nvPr/>
            </p:nvSpPr>
            <p:spPr>
              <a:xfrm>
                <a:off x="2145198" y="3258952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328EF1C-DC32-4E86-B8C9-C801E4AB538F}"/>
                  </a:ext>
                </a:extLst>
              </p:cNvPr>
              <p:cNvSpPr/>
              <p:nvPr/>
            </p:nvSpPr>
            <p:spPr>
              <a:xfrm>
                <a:off x="1403184" y="3311674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D9201A-834F-4214-B409-ECA737DB1D2D}"/>
                  </a:ext>
                </a:extLst>
              </p:cNvPr>
              <p:cNvSpPr/>
              <p:nvPr/>
            </p:nvSpPr>
            <p:spPr>
              <a:xfrm>
                <a:off x="1399572" y="3446007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8D19AC6-4BF7-4EAF-8011-18830EA8640E}"/>
                  </a:ext>
                </a:extLst>
              </p:cNvPr>
              <p:cNvSpPr/>
              <p:nvPr/>
            </p:nvSpPr>
            <p:spPr>
              <a:xfrm>
                <a:off x="2088198" y="35201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C1C97CA-0EA5-4CBE-B269-AC96B37C31BF}"/>
                  </a:ext>
                </a:extLst>
              </p:cNvPr>
              <p:cNvSpPr/>
              <p:nvPr/>
            </p:nvSpPr>
            <p:spPr>
              <a:xfrm>
                <a:off x="2728277" y="361918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01719C4-36F8-4ABD-8DCA-66B2013CE581}"/>
                  </a:ext>
                </a:extLst>
              </p:cNvPr>
              <p:cNvGrpSpPr/>
              <p:nvPr/>
            </p:nvGrpSpPr>
            <p:grpSpPr>
              <a:xfrm>
                <a:off x="3631919" y="2020035"/>
                <a:ext cx="3785795" cy="2794962"/>
                <a:chOff x="3631919" y="2020035"/>
                <a:chExt cx="3785795" cy="2794962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2D96D956-F1B8-456A-B92E-BEA2D1F74F7F}"/>
                    </a:ext>
                  </a:extLst>
                </p:cNvPr>
                <p:cNvGrpSpPr/>
                <p:nvPr/>
              </p:nvGrpSpPr>
              <p:grpSpPr>
                <a:xfrm>
                  <a:off x="3631919" y="2020035"/>
                  <a:ext cx="3785795" cy="2794962"/>
                  <a:chOff x="3631919" y="2020035"/>
                  <a:chExt cx="3785795" cy="279496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C71E137-AC90-4F95-A0DD-F056FAD3A264}"/>
                      </a:ext>
                    </a:extLst>
                  </p:cNvPr>
                  <p:cNvGrpSpPr/>
                  <p:nvPr/>
                </p:nvGrpSpPr>
                <p:grpSpPr>
                  <a:xfrm>
                    <a:off x="3631919" y="2020035"/>
                    <a:ext cx="3785795" cy="2794962"/>
                    <a:chOff x="3553576" y="2214036"/>
                    <a:chExt cx="3785795" cy="2794962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04DCD1DE-B7D9-4F16-A832-6456F5BE10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74665" y="3139352"/>
                      <a:ext cx="1055829" cy="974276"/>
                      <a:chOff x="8302133" y="7162322"/>
                      <a:chExt cx="1055829" cy="974276"/>
                    </a:xfrm>
                  </p:grpSpPr>
                  <p:pic>
                    <p:nvPicPr>
                      <p:cNvPr id="99" name="Picture 98">
                        <a:extLst>
                          <a:ext uri="{FF2B5EF4-FFF2-40B4-BE49-F238E27FC236}">
                            <a16:creationId xmlns:a16="http://schemas.microsoft.com/office/drawing/2014/main" id="{D337E335-35DB-490F-8E7F-37EBC75C3A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9524" y="7162322"/>
                        <a:ext cx="530352" cy="51206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10B8E757-30EA-4DEE-9DBF-82EEC2AB02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02133" y="7741024"/>
                        <a:ext cx="1055829" cy="3955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Huawei Cloud SDK</a:t>
                        </a:r>
                      </a:p>
                    </p:txBody>
                  </p:sp>
                </p:grpSp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DC9E12D8-9E7C-4715-A427-BCD1F9CC25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3576" y="2214036"/>
                      <a:ext cx="3785795" cy="2794962"/>
                      <a:chOff x="2985502" y="4091277"/>
                      <a:chExt cx="3785795" cy="2590555"/>
                    </a:xfrm>
                  </p:grpSpPr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27D8AB76-7003-4BB8-866D-56EBB4274B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5502" y="4091277"/>
                        <a:ext cx="3785795" cy="25905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505050"/>
                        </a:solidFill>
                        <a:prstDash val="lgDash"/>
                      </a:ln>
                    </p:spPr>
                    <p:txBody>
                      <a:bodyPr vert="horz" wrap="square" lIns="91427" tIns="45713" rIns="91427" bIns="45713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F8B34206-3435-4AF6-B3E1-6053605FD1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48" y="4191567"/>
                        <a:ext cx="2640695" cy="2094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US" sz="16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User’s Workstation</a:t>
                        </a:r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335659C7-EB9C-4C2C-8A05-DF30FC8FF5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96717" y="2580185"/>
                      <a:ext cx="1078852" cy="715788"/>
                      <a:chOff x="4951185" y="2425853"/>
                      <a:chExt cx="1078852" cy="715788"/>
                    </a:xfrm>
                  </p:grpSpPr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BBCE7595-7274-48D3-8D18-D9A42637E6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185" y="2943895"/>
                        <a:ext cx="1078852" cy="1977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Config file</a:t>
                        </a:r>
                      </a:p>
                    </p:txBody>
                  </p:sp>
                  <p:pic>
                    <p:nvPicPr>
                      <p:cNvPr id="96" name="Picture 18" descr="Image result for cfg icon">
                        <a:extLst>
                          <a:ext uri="{FF2B5EF4-FFF2-40B4-BE49-F238E27FC236}">
                            <a16:creationId xmlns:a16="http://schemas.microsoft.com/office/drawing/2014/main" id="{6F339A3B-5942-46F8-A1AB-BA4B24D54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037" y="2425853"/>
                        <a:ext cx="533399" cy="533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35A888C-801A-4A9A-AAD9-0860BD2CF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6737" y="3152965"/>
                      <a:ext cx="1078852" cy="862577"/>
                      <a:chOff x="3671205" y="3116028"/>
                      <a:chExt cx="1078852" cy="862577"/>
                    </a:xfrm>
                  </p:grpSpPr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8FDC6DA7-BCDB-48EA-B6F5-5F2ECF82A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1205" y="3583112"/>
                        <a:ext cx="1078852" cy="3954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 C2C Migration </a:t>
                        </a: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Tool</a:t>
                        </a:r>
                      </a:p>
                    </p:txBody>
                  </p:sp>
                  <p:pic>
                    <p:nvPicPr>
                      <p:cNvPr id="94" name="Picture 20" descr="Image result for migration icon">
                        <a:extLst>
                          <a:ext uri="{FF2B5EF4-FFF2-40B4-BE49-F238E27FC236}">
                            <a16:creationId xmlns:a16="http://schemas.microsoft.com/office/drawing/2014/main" id="{A2B6DAD0-939D-42C7-A4B0-B8FFC8B52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327" y="3116028"/>
                        <a:ext cx="401987" cy="40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DC41F7B9-3154-4E0F-8BD9-95DDF8905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0060" y="3894996"/>
                      <a:ext cx="947434" cy="961433"/>
                      <a:chOff x="5040060" y="3894996"/>
                      <a:chExt cx="947434" cy="961433"/>
                    </a:xfrm>
                  </p:grpSpPr>
                  <p:pic>
                    <p:nvPicPr>
                      <p:cNvPr id="91" name="Picture 22" descr="Image result for ansible chef icon">
                        <a:extLst>
                          <a:ext uri="{FF2B5EF4-FFF2-40B4-BE49-F238E27FC236}">
                            <a16:creationId xmlns:a16="http://schemas.microsoft.com/office/drawing/2014/main" id="{E9F78556-FBD1-49A9-A086-931FC1831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75" y="3894996"/>
                        <a:ext cx="502772" cy="50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D0B55FD1-78EE-43FE-854F-5D7A68E7F3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0060" y="4460936"/>
                        <a:ext cx="947434" cy="3954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Click2Cloud Automation</a:t>
                        </a:r>
                      </a:p>
                    </p:txBody>
                  </p:sp>
                </p:grpSp>
              </p:grp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5FCABA93-37B5-401F-AA38-907A182DC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29900" y="2941085"/>
                    <a:ext cx="530352" cy="512064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7B2AE1D9-1CCB-4230-983B-2FF85518A86E}"/>
                      </a:ext>
                    </a:extLst>
                  </p:cNvPr>
                  <p:cNvSpPr txBox="1"/>
                  <p:nvPr/>
                </p:nvSpPr>
                <p:spPr>
                  <a:xfrm>
                    <a:off x="6200408" y="3532028"/>
                    <a:ext cx="1055829" cy="1977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1400" spc="-5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rPr>
                      <a:t>Cloud SDK</a:t>
                    </a:r>
                  </a:p>
                </p:txBody>
              </p:sp>
            </p:grpSp>
            <p:cxnSp>
              <p:nvCxnSpPr>
                <p:cNvPr id="79" name="Connector: Elbow 75">
                  <a:extLst>
                    <a:ext uri="{FF2B5EF4-FFF2-40B4-BE49-F238E27FC236}">
                      <a16:creationId xmlns:a16="http://schemas.microsoft.com/office/drawing/2014/main" id="{5A60B3FF-0B8E-4F67-8C91-43E86FC30FA9}"/>
                    </a:ext>
                  </a:extLst>
                </p:cNvPr>
                <p:cNvCxnSpPr>
                  <a:stCxn id="96" idx="1"/>
                  <a:endCxn id="94" idx="0"/>
                </p:cNvCxnSpPr>
                <p:nvPr/>
              </p:nvCxnSpPr>
              <p:spPr>
                <a:xfrm rot="10800000" flipV="1">
                  <a:off x="4343196" y="2652884"/>
                  <a:ext cx="992716" cy="306080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or: Elbow 79">
                  <a:extLst>
                    <a:ext uri="{FF2B5EF4-FFF2-40B4-BE49-F238E27FC236}">
                      <a16:creationId xmlns:a16="http://schemas.microsoft.com/office/drawing/2014/main" id="{8138B132-5288-4123-A978-A5A5DF08A95F}"/>
                    </a:ext>
                  </a:extLst>
                </p:cNvPr>
                <p:cNvCxnSpPr>
                  <a:stCxn id="93" idx="3"/>
                  <a:endCxn id="84" idx="1"/>
                </p:cNvCxnSpPr>
                <p:nvPr/>
              </p:nvCxnSpPr>
              <p:spPr>
                <a:xfrm flipV="1">
                  <a:off x="4873932" y="3197117"/>
                  <a:ext cx="1555968" cy="42667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or: Elbow 75">
                  <a:extLst>
                    <a:ext uri="{FF2B5EF4-FFF2-40B4-BE49-F238E27FC236}">
                      <a16:creationId xmlns:a16="http://schemas.microsoft.com/office/drawing/2014/main" id="{CC5C46B7-B24B-429D-8495-D9E38C862ABF}"/>
                    </a:ext>
                  </a:extLst>
                </p:cNvPr>
                <p:cNvCxnSpPr>
                  <a:stCxn id="23" idx="2"/>
                </p:cNvCxnSpPr>
                <p:nvPr/>
              </p:nvCxnSpPr>
              <p:spPr>
                <a:xfrm rot="16200000" flipH="1">
                  <a:off x="4453931" y="3805437"/>
                  <a:ext cx="518042" cy="723947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nector: Elbow 75">
                  <a:extLst>
                    <a:ext uri="{FF2B5EF4-FFF2-40B4-BE49-F238E27FC236}">
                      <a16:creationId xmlns:a16="http://schemas.microsoft.com/office/drawing/2014/main" id="{2737F199-6D7E-40C8-86F0-4EE5B435695C}"/>
                    </a:ext>
                  </a:extLst>
                </p:cNvPr>
                <p:cNvCxnSpPr>
                  <a:endCxn id="85" idx="2"/>
                </p:cNvCxnSpPr>
                <p:nvPr/>
              </p:nvCxnSpPr>
              <p:spPr>
                <a:xfrm rot="5400000" flipH="1" flipV="1">
                  <a:off x="6054589" y="3796315"/>
                  <a:ext cx="740233" cy="607234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Connector: Elbow 75">
                <a:extLst>
                  <a:ext uri="{FF2B5EF4-FFF2-40B4-BE49-F238E27FC236}">
                    <a16:creationId xmlns:a16="http://schemas.microsoft.com/office/drawing/2014/main" id="{8B1E74EA-4236-4B4D-918A-07FE4FDE88A3}"/>
                  </a:ext>
                </a:extLst>
              </p:cNvPr>
              <p:cNvCxnSpPr>
                <a:stCxn id="104" idx="3"/>
                <a:endCxn id="105" idx="1"/>
              </p:cNvCxnSpPr>
              <p:nvPr/>
            </p:nvCxnSpPr>
            <p:spPr>
              <a:xfrm flipV="1">
                <a:off x="9053592" y="3353009"/>
                <a:ext cx="366530" cy="4715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75">
                <a:extLst>
                  <a:ext uri="{FF2B5EF4-FFF2-40B4-BE49-F238E27FC236}">
                    <a16:creationId xmlns:a16="http://schemas.microsoft.com/office/drawing/2014/main" id="{87C7F882-4483-4166-AA31-DD182C57F56D}"/>
                  </a:ext>
                </a:extLst>
              </p:cNvPr>
              <p:cNvCxnSpPr>
                <a:stCxn id="105" idx="3"/>
                <a:endCxn id="102" idx="1"/>
              </p:cNvCxnSpPr>
              <p:nvPr/>
            </p:nvCxnSpPr>
            <p:spPr>
              <a:xfrm>
                <a:off x="9831602" y="3353009"/>
                <a:ext cx="356928" cy="2887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480D7-8086-4512-8181-A8E45A2C7100}"/>
                  </a:ext>
                </a:extLst>
              </p:cNvPr>
              <p:cNvCxnSpPr>
                <a:stCxn id="102" idx="3"/>
                <a:endCxn id="75" idx="1"/>
              </p:cNvCxnSpPr>
              <p:nvPr/>
            </p:nvCxnSpPr>
            <p:spPr>
              <a:xfrm flipV="1">
                <a:off x="10600010" y="2571826"/>
                <a:ext cx="997563" cy="78407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7B0202C-A0C6-4518-BAD1-E5B2BEDB629A}"/>
                  </a:ext>
                </a:extLst>
              </p:cNvPr>
              <p:cNvGrpSpPr/>
              <p:nvPr/>
            </p:nvGrpSpPr>
            <p:grpSpPr>
              <a:xfrm>
                <a:off x="11597573" y="2394686"/>
                <a:ext cx="392205" cy="1823132"/>
                <a:chOff x="11597573" y="2394686"/>
                <a:chExt cx="392205" cy="182313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7ACC2C88-73DF-4B57-BA3B-D482EA48CA24}"/>
                    </a:ext>
                  </a:extLst>
                </p:cNvPr>
                <p:cNvGrpSpPr/>
                <p:nvPr/>
              </p:nvGrpSpPr>
              <p:grpSpPr>
                <a:xfrm>
                  <a:off x="11597573" y="2394686"/>
                  <a:ext cx="390525" cy="1345412"/>
                  <a:chOff x="9782611" y="3904982"/>
                  <a:chExt cx="390525" cy="1345412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3914B8D-0B96-4398-BCD2-6FA73414876A}"/>
                      </a:ext>
                    </a:extLst>
                  </p:cNvPr>
                  <p:cNvSpPr/>
                  <p:nvPr/>
                </p:nvSpPr>
                <p:spPr>
                  <a:xfrm>
                    <a:off x="9782611" y="3904982"/>
                    <a:ext cx="381000" cy="3542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9485DE13-56C6-4A53-A4C7-DCFCD0698056}"/>
                      </a:ext>
                    </a:extLst>
                  </p:cNvPr>
                  <p:cNvSpPr/>
                  <p:nvPr/>
                </p:nvSpPr>
                <p:spPr>
                  <a:xfrm>
                    <a:off x="9782611" y="4373177"/>
                    <a:ext cx="381000" cy="3542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A8D7FC12-2443-42B4-A799-993970255453}"/>
                      </a:ext>
                    </a:extLst>
                  </p:cNvPr>
                  <p:cNvSpPr/>
                  <p:nvPr/>
                </p:nvSpPr>
                <p:spPr>
                  <a:xfrm>
                    <a:off x="9792136" y="4896114"/>
                    <a:ext cx="381000" cy="3542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</p:grp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DEFA2D3-22E6-432A-B381-FF89DE6299E4}"/>
                    </a:ext>
                  </a:extLst>
                </p:cNvPr>
                <p:cNvSpPr/>
                <p:nvPr/>
              </p:nvSpPr>
              <p:spPr>
                <a:xfrm>
                  <a:off x="11608778" y="3863538"/>
                  <a:ext cx="381000" cy="3542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E14798-222D-4369-8AF4-267676141A71}"/>
                  </a:ext>
                </a:extLst>
              </p:cNvPr>
              <p:cNvCxnSpPr>
                <a:stCxn id="102" idx="3"/>
                <a:endCxn id="76" idx="1"/>
              </p:cNvCxnSpPr>
              <p:nvPr/>
            </p:nvCxnSpPr>
            <p:spPr>
              <a:xfrm flipV="1">
                <a:off x="10600010" y="3040021"/>
                <a:ext cx="997563" cy="31587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D20128B-F57F-4C48-8E56-3911B1B03167}"/>
                  </a:ext>
                </a:extLst>
              </p:cNvPr>
              <p:cNvCxnSpPr>
                <a:stCxn id="102" idx="3"/>
                <a:endCxn id="77" idx="1"/>
              </p:cNvCxnSpPr>
              <p:nvPr/>
            </p:nvCxnSpPr>
            <p:spPr>
              <a:xfrm>
                <a:off x="10600010" y="3355896"/>
                <a:ext cx="1007088" cy="207062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7FD728A-4AF8-45C5-BCDB-688DFD0506BC}"/>
                  </a:ext>
                </a:extLst>
              </p:cNvPr>
              <p:cNvCxnSpPr>
                <a:stCxn id="102" idx="3"/>
                <a:endCxn id="74" idx="1"/>
              </p:cNvCxnSpPr>
              <p:nvPr/>
            </p:nvCxnSpPr>
            <p:spPr>
              <a:xfrm>
                <a:off x="10600010" y="3355896"/>
                <a:ext cx="1008768" cy="684782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5">
                <a:extLst>
                  <a:ext uri="{FF2B5EF4-FFF2-40B4-BE49-F238E27FC236}">
                    <a16:creationId xmlns:a16="http://schemas.microsoft.com/office/drawing/2014/main" id="{5BA58B00-8AA2-43F8-B811-F54DA6190DC3}"/>
                  </a:ext>
                </a:extLst>
              </p:cNvPr>
              <p:cNvCxnSpPr>
                <a:stCxn id="25" idx="2"/>
                <a:endCxn id="74" idx="2"/>
              </p:cNvCxnSpPr>
              <p:nvPr/>
            </p:nvCxnSpPr>
            <p:spPr>
              <a:xfrm rot="5400000" flipH="1" flipV="1">
                <a:off x="8452156" y="1360008"/>
                <a:ext cx="489311" cy="6204931"/>
              </a:xfrm>
              <a:prstGeom prst="curvedConnector3">
                <a:avLst>
                  <a:gd name="adj1" fmla="val -46719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F31FF4-8599-428A-8775-2CCD590E4D1A}"/>
                  </a:ext>
                </a:extLst>
              </p:cNvPr>
              <p:cNvSpPr txBox="1"/>
              <p:nvPr/>
            </p:nvSpPr>
            <p:spPr>
              <a:xfrm>
                <a:off x="12026474" y="2373312"/>
                <a:ext cx="197787" cy="1160272"/>
              </a:xfrm>
              <a:prstGeom prst="rect">
                <a:avLst/>
              </a:prstGeom>
              <a:noFill/>
            </p:spPr>
            <p:txBody>
              <a:bodyPr vert="vert"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BCC Instances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867804-B41A-4515-9833-6AA621EBC536}"/>
                </a:ext>
              </a:extLst>
            </p:cNvPr>
            <p:cNvSpPr/>
            <p:nvPr/>
          </p:nvSpPr>
          <p:spPr bwMode="auto">
            <a:xfrm>
              <a:off x="3976273" y="2051301"/>
              <a:ext cx="1081764" cy="118062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43D8165-6B30-47DD-8A97-D2AD50C36865}"/>
                </a:ext>
              </a:extLst>
            </p:cNvPr>
            <p:cNvSpPr/>
            <p:nvPr/>
          </p:nvSpPr>
          <p:spPr>
            <a:xfrm>
              <a:off x="3818513" y="1951856"/>
              <a:ext cx="365760" cy="36576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5D28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2D28BE-DFA6-4441-B535-AE86F32DC0BA}"/>
                </a:ext>
              </a:extLst>
            </p:cNvPr>
            <p:cNvSpPr/>
            <p:nvPr/>
          </p:nvSpPr>
          <p:spPr bwMode="auto">
            <a:xfrm>
              <a:off x="5259180" y="3020317"/>
              <a:ext cx="1002686" cy="101034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98AA60-042F-4738-8FD4-C441CF543BA3}"/>
                </a:ext>
              </a:extLst>
            </p:cNvPr>
            <p:cNvSpPr/>
            <p:nvPr/>
          </p:nvSpPr>
          <p:spPr>
            <a:xfrm>
              <a:off x="5111265" y="2827273"/>
              <a:ext cx="365760" cy="365760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72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CAE6A-458D-410C-AED8-ED602AF462D9}"/>
                </a:ext>
              </a:extLst>
            </p:cNvPr>
            <p:cNvSpPr/>
            <p:nvPr/>
          </p:nvSpPr>
          <p:spPr bwMode="auto">
            <a:xfrm>
              <a:off x="6365686" y="2186188"/>
              <a:ext cx="1065653" cy="111850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1A9ABF-CFED-4C8A-A96A-24B203A04076}"/>
                </a:ext>
              </a:extLst>
            </p:cNvPr>
            <p:cNvSpPr/>
            <p:nvPr/>
          </p:nvSpPr>
          <p:spPr>
            <a:xfrm>
              <a:off x="6212730" y="2011830"/>
              <a:ext cx="365760" cy="365760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50CE4F-2CDE-414A-B127-BA911F66DDAC}"/>
                </a:ext>
              </a:extLst>
            </p:cNvPr>
            <p:cNvSpPr/>
            <p:nvPr/>
          </p:nvSpPr>
          <p:spPr>
            <a:xfrm>
              <a:off x="493929" y="1294130"/>
              <a:ext cx="2456721" cy="8516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BF6B2F-C494-4719-BC08-B31A7056658C}"/>
                </a:ext>
              </a:extLst>
            </p:cNvPr>
            <p:cNvSpPr txBox="1"/>
            <p:nvPr/>
          </p:nvSpPr>
          <p:spPr>
            <a:xfrm>
              <a:off x="503237" y="1041686"/>
              <a:ext cx="2173614" cy="1977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Top Cloud Providers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14D245-098F-43CD-A696-7845C0EB3C64}"/>
                </a:ext>
              </a:extLst>
            </p:cNvPr>
            <p:cNvSpPr/>
            <p:nvPr/>
          </p:nvSpPr>
          <p:spPr>
            <a:xfrm>
              <a:off x="517768" y="3461277"/>
              <a:ext cx="2536706" cy="93679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pic>
        <p:nvPicPr>
          <p:cNvPr id="115" name="Picture 14" descr="Image result for aws cloud">
            <a:extLst>
              <a:ext uri="{FF2B5EF4-FFF2-40B4-BE49-F238E27FC236}">
                <a16:creationId xmlns:a16="http://schemas.microsoft.com/office/drawing/2014/main" id="{48490776-DD98-42AB-915B-FCB28A2E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2255" r="18469" b="27920"/>
          <a:stretch/>
        </p:blipFill>
        <p:spPr bwMode="auto">
          <a:xfrm>
            <a:off x="605881" y="2002966"/>
            <a:ext cx="598680" cy="3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8" descr="Image result for google cloud">
            <a:extLst>
              <a:ext uri="{FF2B5EF4-FFF2-40B4-BE49-F238E27FC236}">
                <a16:creationId xmlns:a16="http://schemas.microsoft.com/office/drawing/2014/main" id="{B0B2559C-858A-4F95-8BB7-0673A006D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3357" r="9639" b="11470"/>
          <a:stretch/>
        </p:blipFill>
        <p:spPr bwMode="auto">
          <a:xfrm>
            <a:off x="2145200" y="1998145"/>
            <a:ext cx="435150" cy="3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4" descr="Image result for alibaba cloud">
            <a:extLst>
              <a:ext uri="{FF2B5EF4-FFF2-40B4-BE49-F238E27FC236}">
                <a16:creationId xmlns:a16="http://schemas.microsoft.com/office/drawing/2014/main" id="{84797499-596C-486F-BB58-AEC20C2E1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7" t="24810" r="9808" b="23126"/>
          <a:stretch/>
        </p:blipFill>
        <p:spPr bwMode="auto">
          <a:xfrm>
            <a:off x="719697" y="3985813"/>
            <a:ext cx="527665" cy="3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6" descr="Image result for huawei cloud logo">
            <a:extLst>
              <a:ext uri="{FF2B5EF4-FFF2-40B4-BE49-F238E27FC236}">
                <a16:creationId xmlns:a16="http://schemas.microsoft.com/office/drawing/2014/main" id="{144AE2E2-A4B7-465A-A9FE-C044F5BA7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11710" r="11007" b="28900"/>
          <a:stretch/>
        </p:blipFill>
        <p:spPr bwMode="auto">
          <a:xfrm>
            <a:off x="1536908" y="3946973"/>
            <a:ext cx="510761" cy="38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6BB173C-5555-435C-8D52-9B188ABD0014}"/>
              </a:ext>
            </a:extLst>
          </p:cNvPr>
          <p:cNvSpPr txBox="1"/>
          <p:nvPr/>
        </p:nvSpPr>
        <p:spPr>
          <a:xfrm>
            <a:off x="9158046" y="1487044"/>
            <a:ext cx="131277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Destination Cloud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7E21435-FEBF-4D89-9ACD-F1EBBDC621A2}"/>
              </a:ext>
            </a:extLst>
          </p:cNvPr>
          <p:cNvSpPr/>
          <p:nvPr/>
        </p:nvSpPr>
        <p:spPr>
          <a:xfrm>
            <a:off x="4010872" y="6013799"/>
            <a:ext cx="3226899" cy="72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Click2Cloud Automation Tools; </a:t>
            </a:r>
            <a:r>
              <a:rPr lang="en-US" sz="1372" dirty="0">
                <a:cs typeface="Segoe UI Light" panose="020B0502040204020203" pitchFamily="34" charset="0"/>
              </a:rPr>
              <a:t>to perform advance level tasks like instances provisioning</a:t>
            </a:r>
          </a:p>
        </p:txBody>
      </p:sp>
      <p:sp>
        <p:nvSpPr>
          <p:cNvPr id="121" name="Google Shape;288;p34">
            <a:extLst>
              <a:ext uri="{FF2B5EF4-FFF2-40B4-BE49-F238E27FC236}">
                <a16:creationId xmlns:a16="http://schemas.microsoft.com/office/drawing/2014/main" id="{C7D5121F-D05B-4A43-AD30-3922446572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6" name="Picture 2" descr="Image result for baidu cloud logo">
            <a:extLst>
              <a:ext uri="{FF2B5EF4-FFF2-40B4-BE49-F238E27FC236}">
                <a16:creationId xmlns:a16="http://schemas.microsoft.com/office/drawing/2014/main" id="{BB7EA52F-118B-4058-81F6-20155358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11" y="2262877"/>
            <a:ext cx="1188720" cy="4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11CA1-EE5E-41BF-B1B3-DFDFD7345B64}"/>
              </a:ext>
            </a:extLst>
          </p:cNvPr>
          <p:cNvSpPr/>
          <p:nvPr/>
        </p:nvSpPr>
        <p:spPr>
          <a:xfrm>
            <a:off x="0" y="-1"/>
            <a:ext cx="12192000" cy="1182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49761-3BF2-4BC4-8035-4197B15C55A1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lick2cloud logo">
            <a:extLst>
              <a:ext uri="{FF2B5EF4-FFF2-40B4-BE49-F238E27FC236}">
                <a16:creationId xmlns:a16="http://schemas.microsoft.com/office/drawing/2014/main" id="{1BA16225-663F-429D-BBD0-F8CEC3D3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492DC-A5A7-4909-9771-E637C6915DDB}"/>
              </a:ext>
            </a:extLst>
          </p:cNvPr>
          <p:cNvSpPr txBox="1"/>
          <p:nvPr/>
        </p:nvSpPr>
        <p:spPr>
          <a:xfrm>
            <a:off x="294555" y="234892"/>
            <a:ext cx="816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to Cloud –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C1BB09-C0CE-45D1-80B2-8460B2371582}"/>
              </a:ext>
            </a:extLst>
          </p:cNvPr>
          <p:cNvSpPr/>
          <p:nvPr/>
        </p:nvSpPr>
        <p:spPr>
          <a:xfrm>
            <a:off x="517354" y="6028088"/>
            <a:ext cx="3067830" cy="51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C2C Migration Tool</a:t>
            </a:r>
            <a:r>
              <a:rPr lang="en-US" sz="1372" dirty="0">
                <a:cs typeface="Segoe UI Light" panose="020B0502040204020203" pitchFamily="34" charset="0"/>
              </a:rPr>
              <a:t>; to help end users to migrate the images/VMs/BCC instances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9C7C0-0DF8-469E-8106-A9F45E95CA90}"/>
              </a:ext>
            </a:extLst>
          </p:cNvPr>
          <p:cNvSpPr/>
          <p:nvPr/>
        </p:nvSpPr>
        <p:spPr>
          <a:xfrm>
            <a:off x="7488011" y="6028087"/>
            <a:ext cx="3178720" cy="72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Cloud SDK </a:t>
            </a:r>
            <a:r>
              <a:rPr lang="en-US" sz="1372" dirty="0">
                <a:cs typeface="Segoe UI Light" panose="020B0502040204020203" pitchFamily="34" charset="0"/>
              </a:rPr>
              <a:t>for different programing languages such as Python, Ruby, Go, .NET, Java etc.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0460B-7999-42BC-9789-5451722E55E1}"/>
              </a:ext>
            </a:extLst>
          </p:cNvPr>
          <p:cNvCxnSpPr/>
          <p:nvPr/>
        </p:nvCxnSpPr>
        <p:spPr>
          <a:xfrm>
            <a:off x="3780236" y="5458002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A5FECE-E69E-492C-A642-AE79737A5258}"/>
              </a:ext>
            </a:extLst>
          </p:cNvPr>
          <p:cNvGrpSpPr/>
          <p:nvPr/>
        </p:nvGrpSpPr>
        <p:grpSpPr>
          <a:xfrm>
            <a:off x="459156" y="1436048"/>
            <a:ext cx="11687712" cy="3608996"/>
            <a:chOff x="468362" y="1041686"/>
            <a:chExt cx="11922075" cy="36813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317330-B152-47E7-8215-5B3FEE8D9214}"/>
                </a:ext>
              </a:extLst>
            </p:cNvPr>
            <p:cNvGrpSpPr/>
            <p:nvPr/>
          </p:nvGrpSpPr>
          <p:grpSpPr>
            <a:xfrm>
              <a:off x="505763" y="1343568"/>
              <a:ext cx="11884674" cy="3013372"/>
              <a:chOff x="339587" y="2020035"/>
              <a:chExt cx="11884674" cy="301337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F76BE1D-DBE8-487C-8C7C-7C7BA516444D}"/>
                  </a:ext>
                </a:extLst>
              </p:cNvPr>
              <p:cNvGrpSpPr/>
              <p:nvPr/>
            </p:nvGrpSpPr>
            <p:grpSpPr>
              <a:xfrm>
                <a:off x="7288156" y="3479819"/>
                <a:ext cx="1293324" cy="188257"/>
                <a:chOff x="7288156" y="3479819"/>
                <a:chExt cx="1293324" cy="188257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22042CB-F51C-4316-88B0-66F74C323F09}"/>
                    </a:ext>
                  </a:extLst>
                </p:cNvPr>
                <p:cNvCxnSpPr/>
                <p:nvPr/>
              </p:nvCxnSpPr>
              <p:spPr>
                <a:xfrm flipV="1">
                  <a:off x="7304734" y="3479819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0ADBF8B-0F13-4C2F-9C79-C18225C219E5}"/>
                    </a:ext>
                  </a:extLst>
                </p:cNvPr>
                <p:cNvCxnSpPr/>
                <p:nvPr/>
              </p:nvCxnSpPr>
              <p:spPr>
                <a:xfrm flipV="1">
                  <a:off x="7288156" y="3571305"/>
                  <a:ext cx="1170350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1742B9E-BB2F-43BE-BF65-024AB2C2CB7B}"/>
                    </a:ext>
                  </a:extLst>
                </p:cNvPr>
                <p:cNvCxnSpPr/>
                <p:nvPr/>
              </p:nvCxnSpPr>
              <p:spPr>
                <a:xfrm flipV="1">
                  <a:off x="7304734" y="3662791"/>
                  <a:ext cx="1276746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9BB3A59-227B-49C4-A19F-7BDEDDFC3DAE}"/>
                  </a:ext>
                </a:extLst>
              </p:cNvPr>
              <p:cNvGrpSpPr/>
              <p:nvPr/>
            </p:nvGrpSpPr>
            <p:grpSpPr>
              <a:xfrm>
                <a:off x="7304734" y="3103345"/>
                <a:ext cx="1069657" cy="193502"/>
                <a:chOff x="7304734" y="3103345"/>
                <a:chExt cx="1069657" cy="193502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94E0E19-6FD4-4116-92AC-BDA3662EEAB3}"/>
                    </a:ext>
                  </a:extLst>
                </p:cNvPr>
                <p:cNvCxnSpPr/>
                <p:nvPr/>
              </p:nvCxnSpPr>
              <p:spPr>
                <a:xfrm flipV="1">
                  <a:off x="7310436" y="3194791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BD14577-865B-411C-9F32-510736501F61}"/>
                    </a:ext>
                  </a:extLst>
                </p:cNvPr>
                <p:cNvCxnSpPr/>
                <p:nvPr/>
              </p:nvCxnSpPr>
              <p:spPr>
                <a:xfrm flipV="1">
                  <a:off x="7310436" y="3103345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6F820C2-42DD-4324-A81D-9BA0DA6B877C}"/>
                    </a:ext>
                  </a:extLst>
                </p:cNvPr>
                <p:cNvCxnSpPr/>
                <p:nvPr/>
              </p:nvCxnSpPr>
              <p:spPr>
                <a:xfrm flipV="1">
                  <a:off x="7304734" y="3291562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Cloud 33">
                <a:extLst>
                  <a:ext uri="{FF2B5EF4-FFF2-40B4-BE49-F238E27FC236}">
                    <a16:creationId xmlns:a16="http://schemas.microsoft.com/office/drawing/2014/main" id="{2DF74760-5733-4838-A8CE-95EBA43CBAF4}"/>
                  </a:ext>
                </a:extLst>
              </p:cNvPr>
              <p:cNvSpPr/>
              <p:nvPr/>
            </p:nvSpPr>
            <p:spPr bwMode="auto">
              <a:xfrm>
                <a:off x="8275637" y="2128238"/>
                <a:ext cx="3127248" cy="2432304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rgbClr val="E81123"/>
                </a:solidFill>
              </a:ln>
            </p:spPr>
            <p:txBody>
              <a:bodyPr vert="horz" wrap="square" lIns="91427" tIns="45713" rIns="91427" bIns="4571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4359978-B0E3-415D-9CE3-9CAAB8A98563}"/>
                  </a:ext>
                </a:extLst>
              </p:cNvPr>
              <p:cNvGrpSpPr/>
              <p:nvPr/>
            </p:nvGrpSpPr>
            <p:grpSpPr>
              <a:xfrm>
                <a:off x="437800" y="2062303"/>
                <a:ext cx="642056" cy="709832"/>
                <a:chOff x="437800" y="2062303"/>
                <a:chExt cx="642056" cy="709832"/>
              </a:xfrm>
            </p:grpSpPr>
            <p:pic>
              <p:nvPicPr>
                <p:cNvPr id="111" name="Picture 6" descr="Related image">
                  <a:extLst>
                    <a:ext uri="{FF2B5EF4-FFF2-40B4-BE49-F238E27FC236}">
                      <a16:creationId xmlns:a16="http://schemas.microsoft.com/office/drawing/2014/main" id="{E4B7FC72-8C6B-4540-A14A-8412F6D038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8305" r="56937" b="27515"/>
                <a:stretch/>
              </p:blipFill>
              <p:spPr bwMode="auto">
                <a:xfrm>
                  <a:off x="540993" y="2354322"/>
                  <a:ext cx="407255" cy="4178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6B1FD43-89E2-4F50-A2C7-484EB5443306}"/>
                    </a:ext>
                  </a:extLst>
                </p:cNvPr>
                <p:cNvSpPr txBox="1"/>
                <p:nvPr/>
              </p:nvSpPr>
              <p:spPr>
                <a:xfrm>
                  <a:off x="437800" y="2062303"/>
                  <a:ext cx="642056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Hyper-V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E7F98-5A64-473B-8436-F633AE2301E0}"/>
                  </a:ext>
                </a:extLst>
              </p:cNvPr>
              <p:cNvGrpSpPr/>
              <p:nvPr/>
            </p:nvGrpSpPr>
            <p:grpSpPr>
              <a:xfrm>
                <a:off x="1251963" y="2065802"/>
                <a:ext cx="656722" cy="729351"/>
                <a:chOff x="1251963" y="2065802"/>
                <a:chExt cx="656722" cy="729351"/>
              </a:xfrm>
            </p:grpSpPr>
            <p:pic>
              <p:nvPicPr>
                <p:cNvPr id="109" name="Picture 4" descr="Image result for oracle virtualbox icon">
                  <a:extLst>
                    <a:ext uri="{FF2B5EF4-FFF2-40B4-BE49-F238E27FC236}">
                      <a16:creationId xmlns:a16="http://schemas.microsoft.com/office/drawing/2014/main" id="{F891226F-B0FE-4D0E-8324-F8C06FBF02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7362" y="2337953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E366972-E8B1-49C6-82DE-0D8172787517}"/>
                    </a:ext>
                  </a:extLst>
                </p:cNvPr>
                <p:cNvSpPr txBox="1"/>
                <p:nvPr/>
              </p:nvSpPr>
              <p:spPr>
                <a:xfrm>
                  <a:off x="1251963" y="2065802"/>
                  <a:ext cx="656722" cy="1977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VBox</a:t>
                  </a:r>
                  <a:endPara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C5AC192-83D8-4DDA-ADFC-EF4EF3A7AE3A}"/>
                  </a:ext>
                </a:extLst>
              </p:cNvPr>
              <p:cNvGrpSpPr/>
              <p:nvPr/>
            </p:nvGrpSpPr>
            <p:grpSpPr>
              <a:xfrm>
                <a:off x="1981005" y="2080316"/>
                <a:ext cx="642056" cy="605508"/>
                <a:chOff x="1981005" y="2080316"/>
                <a:chExt cx="642056" cy="605508"/>
              </a:xfrm>
            </p:grpSpPr>
            <p:pic>
              <p:nvPicPr>
                <p:cNvPr id="107" name="Picture 2" descr="Image result for VMware icon">
                  <a:extLst>
                    <a:ext uri="{FF2B5EF4-FFF2-40B4-BE49-F238E27FC236}">
                      <a16:creationId xmlns:a16="http://schemas.microsoft.com/office/drawing/2014/main" id="{7D59EB6E-7AAC-4082-8BB8-1FCAA84211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976" b="27638"/>
                <a:stretch/>
              </p:blipFill>
              <p:spPr bwMode="auto">
                <a:xfrm>
                  <a:off x="2007389" y="2438932"/>
                  <a:ext cx="532258" cy="2468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55C16DB-47B8-46A1-8B28-BDF5146633B8}"/>
                    </a:ext>
                  </a:extLst>
                </p:cNvPr>
                <p:cNvSpPr txBox="1"/>
                <p:nvPr/>
              </p:nvSpPr>
              <p:spPr>
                <a:xfrm>
                  <a:off x="1981005" y="2080316"/>
                  <a:ext cx="642056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VMWare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853DCF1-D157-4EEC-93AA-3E8B9ED894BD}"/>
                  </a:ext>
                </a:extLst>
              </p:cNvPr>
              <p:cNvGrpSpPr/>
              <p:nvPr/>
            </p:nvGrpSpPr>
            <p:grpSpPr>
              <a:xfrm>
                <a:off x="339587" y="4183062"/>
                <a:ext cx="848360" cy="850345"/>
                <a:chOff x="726679" y="3425289"/>
                <a:chExt cx="848360" cy="850345"/>
              </a:xfrm>
            </p:grpSpPr>
            <p:pic>
              <p:nvPicPr>
                <p:cNvPr id="105" name="Picture 10" descr="Related image">
                  <a:extLst>
                    <a:ext uri="{FF2B5EF4-FFF2-40B4-BE49-F238E27FC236}">
                      <a16:creationId xmlns:a16="http://schemas.microsoft.com/office/drawing/2014/main" id="{90A07367-1F15-4216-9991-520ACF0E7E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08" t="-1" r="18137" b="48549"/>
                <a:stretch/>
              </p:blipFill>
              <p:spPr bwMode="auto">
                <a:xfrm>
                  <a:off x="807959" y="3425289"/>
                  <a:ext cx="685800" cy="490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9EBCB26-458B-49A2-A67B-D17ED8ABADAF}"/>
                    </a:ext>
                  </a:extLst>
                </p:cNvPr>
                <p:cNvSpPr txBox="1"/>
                <p:nvPr/>
              </p:nvSpPr>
              <p:spPr>
                <a:xfrm>
                  <a:off x="726679" y="4077888"/>
                  <a:ext cx="848360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On-Premise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17D7D13-DF7B-4703-B4EB-80B743A132F7}"/>
                  </a:ext>
                </a:extLst>
              </p:cNvPr>
              <p:cNvGrpSpPr/>
              <p:nvPr/>
            </p:nvGrpSpPr>
            <p:grpSpPr>
              <a:xfrm>
                <a:off x="1220646" y="4196580"/>
                <a:ext cx="848360" cy="830186"/>
                <a:chOff x="1512056" y="3458965"/>
                <a:chExt cx="848360" cy="830186"/>
              </a:xfrm>
            </p:grpSpPr>
            <p:pic>
              <p:nvPicPr>
                <p:cNvPr id="103" name="Picture 14" descr="Related image">
                  <a:extLst>
                    <a:ext uri="{FF2B5EF4-FFF2-40B4-BE49-F238E27FC236}">
                      <a16:creationId xmlns:a16="http://schemas.microsoft.com/office/drawing/2014/main" id="{7A547BFB-5637-49D8-931F-8801128C52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5086" y="3458965"/>
                  <a:ext cx="795271" cy="5026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E591722D-7698-4BEC-A7C2-222191B5C19D}"/>
                    </a:ext>
                  </a:extLst>
                </p:cNvPr>
                <p:cNvSpPr txBox="1"/>
                <p:nvPr/>
              </p:nvSpPr>
              <p:spPr>
                <a:xfrm>
                  <a:off x="1512056" y="4091405"/>
                  <a:ext cx="848360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Local VHD </a:t>
                  </a:r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40E3CAE-1CF7-4025-A9B3-4D9384A7CD6C}"/>
                  </a:ext>
                </a:extLst>
              </p:cNvPr>
              <p:cNvCxnSpPr/>
              <p:nvPr/>
            </p:nvCxnSpPr>
            <p:spPr>
              <a:xfrm flipV="1">
                <a:off x="2726759" y="3201383"/>
                <a:ext cx="1097280" cy="374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F3E8DD0-6648-437C-B352-258E16D10737}"/>
                  </a:ext>
                </a:extLst>
              </p:cNvPr>
              <p:cNvCxnSpPr>
                <a:stCxn id="55" idx="6"/>
              </p:cNvCxnSpPr>
              <p:nvPr/>
            </p:nvCxnSpPr>
            <p:spPr>
              <a:xfrm>
                <a:off x="2190917" y="3281812"/>
                <a:ext cx="1637350" cy="899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3DAF092-41E4-418D-98E8-CE3386DD69C9}"/>
                  </a:ext>
                </a:extLst>
              </p:cNvPr>
              <p:cNvCxnSpPr/>
              <p:nvPr/>
            </p:nvCxnSpPr>
            <p:spPr>
              <a:xfrm>
                <a:off x="1390298" y="3346186"/>
                <a:ext cx="2372437" cy="23602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8A10C5C-F875-45DE-826A-E45DE2FB6301}"/>
                  </a:ext>
                </a:extLst>
              </p:cNvPr>
              <p:cNvCxnSpPr/>
              <p:nvPr/>
            </p:nvCxnSpPr>
            <p:spPr>
              <a:xfrm>
                <a:off x="795940" y="2835975"/>
                <a:ext cx="629142" cy="50971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80F7113-B76E-4E8C-830D-437D650C6728}"/>
                  </a:ext>
                </a:extLst>
              </p:cNvPr>
              <p:cNvCxnSpPr/>
              <p:nvPr/>
            </p:nvCxnSpPr>
            <p:spPr>
              <a:xfrm>
                <a:off x="1584851" y="2829104"/>
                <a:ext cx="597038" cy="468518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CC7416F-94F4-4209-AA58-8D6C5239DE20}"/>
                  </a:ext>
                </a:extLst>
              </p:cNvPr>
              <p:cNvCxnSpPr/>
              <p:nvPr/>
            </p:nvCxnSpPr>
            <p:spPr>
              <a:xfrm>
                <a:off x="2261693" y="2814340"/>
                <a:ext cx="485521" cy="377518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45E252-057C-4297-B881-D069E566A4C4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2250411" y="3542982"/>
                <a:ext cx="1584416" cy="689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8ED68F-0F1C-458C-BC47-5904A357F429}"/>
                  </a:ext>
                </a:extLst>
              </p:cNvPr>
              <p:cNvCxnSpPr>
                <a:stCxn id="57" idx="6"/>
              </p:cNvCxnSpPr>
              <p:nvPr/>
            </p:nvCxnSpPr>
            <p:spPr>
              <a:xfrm flipV="1">
                <a:off x="1445291" y="3464954"/>
                <a:ext cx="2372636" cy="3913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0C9BA50-D05E-4E2A-A165-8D65A2AF4F3E}"/>
                  </a:ext>
                </a:extLst>
              </p:cNvPr>
              <p:cNvCxnSpPr/>
              <p:nvPr/>
            </p:nvCxnSpPr>
            <p:spPr>
              <a:xfrm flipV="1">
                <a:off x="851650" y="3468240"/>
                <a:ext cx="564140" cy="603766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EBBC18C-C8D0-4812-86CF-F58B9CCD8226}"/>
                  </a:ext>
                </a:extLst>
              </p:cNvPr>
              <p:cNvCxnSpPr/>
              <p:nvPr/>
            </p:nvCxnSpPr>
            <p:spPr>
              <a:xfrm flipV="1">
                <a:off x="1722523" y="3532390"/>
                <a:ext cx="564140" cy="603766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AD43C65-0BAA-428F-A1E2-2316830A5041}"/>
                  </a:ext>
                </a:extLst>
              </p:cNvPr>
              <p:cNvCxnSpPr/>
              <p:nvPr/>
            </p:nvCxnSpPr>
            <p:spPr>
              <a:xfrm flipV="1">
                <a:off x="7304733" y="3388333"/>
                <a:ext cx="1463040" cy="5285"/>
              </a:xfrm>
              <a:prstGeom prst="line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A16C5-6405-450E-9189-7C24E6BC767B}"/>
                  </a:ext>
                </a:extLst>
              </p:cNvPr>
              <p:cNvGrpSpPr/>
              <p:nvPr/>
            </p:nvGrpSpPr>
            <p:grpSpPr>
              <a:xfrm>
                <a:off x="9325289" y="3154363"/>
                <a:ext cx="647455" cy="802938"/>
                <a:chOff x="7991957" y="4589127"/>
                <a:chExt cx="647455" cy="802938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304D948B-F20E-42BA-9DF2-7C8C408ACB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86790" y="4589127"/>
                  <a:ext cx="411480" cy="397291"/>
                </a:xfrm>
                <a:prstGeom prst="rect">
                  <a:avLst/>
                </a:prstGeom>
              </p:spPr>
            </p:pic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56841BD-3E2A-42E1-B855-984D4E423C4F}"/>
                    </a:ext>
                  </a:extLst>
                </p:cNvPr>
                <p:cNvSpPr txBox="1"/>
                <p:nvPr/>
              </p:nvSpPr>
              <p:spPr>
                <a:xfrm>
                  <a:off x="7991957" y="5004267"/>
                  <a:ext cx="647455" cy="3877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372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Image Service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018C03D-22CA-4002-93AB-5F18DF732235}"/>
                  </a:ext>
                </a:extLst>
              </p:cNvPr>
              <p:cNvGrpSpPr/>
              <p:nvPr/>
            </p:nvGrpSpPr>
            <p:grpSpPr>
              <a:xfrm>
                <a:off x="8559384" y="3183419"/>
                <a:ext cx="678153" cy="588274"/>
                <a:chOff x="7389338" y="3121957"/>
                <a:chExt cx="678153" cy="588274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3B484F8-670B-401C-9B0A-8B5F50F26F60}"/>
                    </a:ext>
                  </a:extLst>
                </p:cNvPr>
                <p:cNvSpPr txBox="1"/>
                <p:nvPr/>
              </p:nvSpPr>
              <p:spPr>
                <a:xfrm>
                  <a:off x="7389338" y="3512485"/>
                  <a:ext cx="678153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BOS</a:t>
                  </a:r>
                </a:p>
              </p:txBody>
            </p:sp>
            <p:pic>
              <p:nvPicPr>
                <p:cNvPr id="100" name="Picture 30" descr="Related image">
                  <a:extLst>
                    <a:ext uri="{FF2B5EF4-FFF2-40B4-BE49-F238E27FC236}">
                      <a16:creationId xmlns:a16="http://schemas.microsoft.com/office/drawing/2014/main" id="{FBECB29C-C916-4D6F-A168-2DBA021703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34937" y="3121957"/>
                  <a:ext cx="348609" cy="3486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52C170C-3F96-4977-AB1F-08F29B3FEBD5}"/>
                  </a:ext>
                </a:extLst>
              </p:cNvPr>
              <p:cNvGrpSpPr/>
              <p:nvPr/>
            </p:nvGrpSpPr>
            <p:grpSpPr>
              <a:xfrm>
                <a:off x="10095460" y="3150156"/>
                <a:ext cx="597620" cy="671383"/>
                <a:chOff x="10331407" y="2836554"/>
                <a:chExt cx="597620" cy="671383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0173E7B-B43A-4095-824B-A8C2122ED928}"/>
                    </a:ext>
                  </a:extLst>
                </p:cNvPr>
                <p:cNvSpPr txBox="1"/>
                <p:nvPr/>
              </p:nvSpPr>
              <p:spPr>
                <a:xfrm>
                  <a:off x="10331407" y="3310191"/>
                  <a:ext cx="597620" cy="1977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BCC</a:t>
                  </a:r>
                </a:p>
              </p:txBody>
            </p:sp>
            <p:pic>
              <p:nvPicPr>
                <p:cNvPr id="98" name="Picture 32" descr="Image result for virtual machine icons">
                  <a:extLst>
                    <a:ext uri="{FF2B5EF4-FFF2-40B4-BE49-F238E27FC236}">
                      <a16:creationId xmlns:a16="http://schemas.microsoft.com/office/drawing/2014/main" id="{B496D4B9-CB1F-4FB3-9495-DB390F109D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4477" y="2836554"/>
                  <a:ext cx="411480" cy="411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F237E25-3B2E-42B4-8435-3BCAF3185F2A}"/>
                  </a:ext>
                </a:extLst>
              </p:cNvPr>
              <p:cNvSpPr/>
              <p:nvPr/>
            </p:nvSpPr>
            <p:spPr>
              <a:xfrm>
                <a:off x="2738755" y="3180076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41434BE-14E6-4A14-AB67-3FC57253CC32}"/>
                  </a:ext>
                </a:extLst>
              </p:cNvPr>
              <p:cNvSpPr/>
              <p:nvPr/>
            </p:nvSpPr>
            <p:spPr>
              <a:xfrm>
                <a:off x="2145198" y="3258952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8B4F71C-C640-4730-A913-F8265D185D23}"/>
                  </a:ext>
                </a:extLst>
              </p:cNvPr>
              <p:cNvSpPr/>
              <p:nvPr/>
            </p:nvSpPr>
            <p:spPr>
              <a:xfrm>
                <a:off x="1403184" y="3311674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498EE6C-C81B-4378-B1D8-C839FB36AFE8}"/>
                  </a:ext>
                </a:extLst>
              </p:cNvPr>
              <p:cNvSpPr/>
              <p:nvPr/>
            </p:nvSpPr>
            <p:spPr>
              <a:xfrm>
                <a:off x="1399572" y="3446007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AE63C1-DF29-4F09-9798-F84295A516B6}"/>
                  </a:ext>
                </a:extLst>
              </p:cNvPr>
              <p:cNvSpPr/>
              <p:nvPr/>
            </p:nvSpPr>
            <p:spPr>
              <a:xfrm>
                <a:off x="2250411" y="35201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084FC08-98ED-4EB6-82C6-958FCF637F6E}"/>
                  </a:ext>
                </a:extLst>
              </p:cNvPr>
              <p:cNvGrpSpPr/>
              <p:nvPr/>
            </p:nvGrpSpPr>
            <p:grpSpPr>
              <a:xfrm>
                <a:off x="3631919" y="2020035"/>
                <a:ext cx="3785795" cy="2794962"/>
                <a:chOff x="3631919" y="2020035"/>
                <a:chExt cx="3785795" cy="2794962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31C8F55-E2D4-44DD-BC78-4720DD0DC1EA}"/>
                    </a:ext>
                  </a:extLst>
                </p:cNvPr>
                <p:cNvGrpSpPr/>
                <p:nvPr/>
              </p:nvGrpSpPr>
              <p:grpSpPr>
                <a:xfrm>
                  <a:off x="3631919" y="2020035"/>
                  <a:ext cx="3785795" cy="2794962"/>
                  <a:chOff x="3631919" y="2020035"/>
                  <a:chExt cx="3785795" cy="2794962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0C623F46-1678-4141-AADA-B2F64DC6FEFD}"/>
                      </a:ext>
                    </a:extLst>
                  </p:cNvPr>
                  <p:cNvGrpSpPr/>
                  <p:nvPr/>
                </p:nvGrpSpPr>
                <p:grpSpPr>
                  <a:xfrm>
                    <a:off x="3631919" y="2020035"/>
                    <a:ext cx="3785795" cy="2794962"/>
                    <a:chOff x="3553576" y="2214036"/>
                    <a:chExt cx="3785795" cy="2794962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E2AD18DC-2B26-42E7-8BB7-42DFDE4336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74665" y="3139352"/>
                      <a:ext cx="1055829" cy="974276"/>
                      <a:chOff x="8302133" y="7162322"/>
                      <a:chExt cx="1055829" cy="974276"/>
                    </a:xfrm>
                  </p:grpSpPr>
                  <p:pic>
                    <p:nvPicPr>
                      <p:cNvPr id="95" name="Picture 94">
                        <a:extLst>
                          <a:ext uri="{FF2B5EF4-FFF2-40B4-BE49-F238E27FC236}">
                            <a16:creationId xmlns:a16="http://schemas.microsoft.com/office/drawing/2014/main" id="{F4183EE0-C837-4789-8349-17C1F5F52B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9524" y="7162322"/>
                        <a:ext cx="530352" cy="51206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B43E4CDA-1879-48B5-B325-06E3861C1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02133" y="7741024"/>
                        <a:ext cx="1055829" cy="3955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Huawei Cloud SDK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A7B6D58D-62FA-4D48-A97F-D5A766671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3576" y="2214036"/>
                      <a:ext cx="3785795" cy="2794962"/>
                      <a:chOff x="2985502" y="4091277"/>
                      <a:chExt cx="3785795" cy="2590555"/>
                    </a:xfrm>
                  </p:grpSpPr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2F0F229F-33F8-4822-938E-42A8632648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5502" y="4091277"/>
                        <a:ext cx="3785795" cy="25905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505050"/>
                        </a:solidFill>
                        <a:prstDash val="lgDash"/>
                      </a:ln>
                    </p:spPr>
                    <p:txBody>
                      <a:bodyPr vert="horz" wrap="square" lIns="91427" tIns="45713" rIns="91427" bIns="45713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A8FCD3C3-EB14-4D20-9721-64A9480AA4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48" y="4191567"/>
                        <a:ext cx="2640695" cy="2094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US" sz="16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User’s Workstation</a:t>
                        </a:r>
                      </a:p>
                    </p:txBody>
                  </p: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87A0BBAB-B76A-46BF-B530-FA524ADC38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96717" y="2580185"/>
                      <a:ext cx="1078852" cy="715788"/>
                      <a:chOff x="4951185" y="2425853"/>
                      <a:chExt cx="1078852" cy="715788"/>
                    </a:xfrm>
                  </p:grpSpPr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CD95AEA2-9F6D-46CD-A4E8-BEDE77006C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185" y="2943895"/>
                        <a:ext cx="1078852" cy="1977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Config file</a:t>
                        </a:r>
                      </a:p>
                    </p:txBody>
                  </p:sp>
                  <p:pic>
                    <p:nvPicPr>
                      <p:cNvPr id="92" name="Picture 18" descr="Image result for cfg icon">
                        <a:extLst>
                          <a:ext uri="{FF2B5EF4-FFF2-40B4-BE49-F238E27FC236}">
                            <a16:creationId xmlns:a16="http://schemas.microsoft.com/office/drawing/2014/main" id="{F8C90065-6E43-43B3-A24E-9A6FAC757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037" y="2425853"/>
                        <a:ext cx="533399" cy="533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85" name="Group 84">
                      <a:extLst>
                        <a:ext uri="{FF2B5EF4-FFF2-40B4-BE49-F238E27FC236}">
                          <a16:creationId xmlns:a16="http://schemas.microsoft.com/office/drawing/2014/main" id="{C8C1E968-C5E1-47CC-B7C9-71DEF5075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6737" y="3152965"/>
                      <a:ext cx="1078852" cy="862577"/>
                      <a:chOff x="3671205" y="3116028"/>
                      <a:chExt cx="1078852" cy="862577"/>
                    </a:xfrm>
                  </p:grpSpPr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025F826A-5641-414F-AAD4-032FDE2623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1205" y="3583112"/>
                        <a:ext cx="1078852" cy="3954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 C2C Migration </a:t>
                        </a: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Tool</a:t>
                        </a:r>
                      </a:p>
                    </p:txBody>
                  </p:sp>
                  <p:pic>
                    <p:nvPicPr>
                      <p:cNvPr id="90" name="Picture 20" descr="Image result for migration icon">
                        <a:extLst>
                          <a:ext uri="{FF2B5EF4-FFF2-40B4-BE49-F238E27FC236}">
                            <a16:creationId xmlns:a16="http://schemas.microsoft.com/office/drawing/2014/main" id="{74720C58-0829-426F-886E-ED1CA1A84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327" y="3116028"/>
                        <a:ext cx="401987" cy="40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C7820A30-B2A7-43C1-96B0-832EDFE18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0060" y="3894996"/>
                      <a:ext cx="947434" cy="961514"/>
                      <a:chOff x="5040060" y="3894996"/>
                      <a:chExt cx="947434" cy="961514"/>
                    </a:xfrm>
                  </p:grpSpPr>
                  <p:pic>
                    <p:nvPicPr>
                      <p:cNvPr id="87" name="Picture 22" descr="Image result for ansible chef icon">
                        <a:extLst>
                          <a:ext uri="{FF2B5EF4-FFF2-40B4-BE49-F238E27FC236}">
                            <a16:creationId xmlns:a16="http://schemas.microsoft.com/office/drawing/2014/main" id="{5BE5A682-C0E6-4732-ABBE-6F488CD09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75" y="3894996"/>
                        <a:ext cx="502772" cy="50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387D0883-4AF2-45C4-A4D9-F32FCF3806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0060" y="4460936"/>
                        <a:ext cx="947434" cy="3955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Click2Cloud Automation</a:t>
                        </a:r>
                      </a:p>
                    </p:txBody>
                  </p:sp>
                </p:grpSp>
              </p:grpSp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A8660C3D-F72C-4020-8DF0-4A5FA336C6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429900" y="2941085"/>
                    <a:ext cx="530352" cy="512064"/>
                  </a:xfrm>
                  <a:prstGeom prst="rect">
                    <a:avLst/>
                  </a:prstGeom>
                </p:spPr>
              </p:pic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64888887-69B3-4A69-8703-3A2B873DF78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0408" y="3532028"/>
                    <a:ext cx="1055829" cy="1977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1400" spc="-5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rPr>
                      <a:t>Cloud SDK</a:t>
                    </a:r>
                  </a:p>
                </p:txBody>
              </p:sp>
            </p:grpSp>
            <p:cxnSp>
              <p:nvCxnSpPr>
                <p:cNvPr id="75" name="Connector: Elbow 75">
                  <a:extLst>
                    <a:ext uri="{FF2B5EF4-FFF2-40B4-BE49-F238E27FC236}">
                      <a16:creationId xmlns:a16="http://schemas.microsoft.com/office/drawing/2014/main" id="{55464A58-8530-441D-99AB-A51BA8D48C72}"/>
                    </a:ext>
                  </a:extLst>
                </p:cNvPr>
                <p:cNvCxnSpPr>
                  <a:stCxn id="92" idx="1"/>
                  <a:endCxn id="90" idx="0"/>
                </p:cNvCxnSpPr>
                <p:nvPr/>
              </p:nvCxnSpPr>
              <p:spPr>
                <a:xfrm rot="10800000" flipV="1">
                  <a:off x="4343196" y="2652884"/>
                  <a:ext cx="992716" cy="306080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or: Elbow 75">
                  <a:extLst>
                    <a:ext uri="{FF2B5EF4-FFF2-40B4-BE49-F238E27FC236}">
                      <a16:creationId xmlns:a16="http://schemas.microsoft.com/office/drawing/2014/main" id="{D7C2933E-24EE-4E84-B896-3A791D069888}"/>
                    </a:ext>
                  </a:extLst>
                </p:cNvPr>
                <p:cNvCxnSpPr>
                  <a:stCxn id="89" idx="3"/>
                  <a:endCxn id="80" idx="1"/>
                </p:cNvCxnSpPr>
                <p:nvPr/>
              </p:nvCxnSpPr>
              <p:spPr>
                <a:xfrm flipV="1">
                  <a:off x="4873932" y="3197117"/>
                  <a:ext cx="1555968" cy="42667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or: Elbow 75">
                  <a:extLst>
                    <a:ext uri="{FF2B5EF4-FFF2-40B4-BE49-F238E27FC236}">
                      <a16:creationId xmlns:a16="http://schemas.microsoft.com/office/drawing/2014/main" id="{ACFE4D71-0365-4620-BD47-7824F44E3CA8}"/>
                    </a:ext>
                  </a:extLst>
                </p:cNvPr>
                <p:cNvCxnSpPr>
                  <a:stCxn id="22" idx="2"/>
                </p:cNvCxnSpPr>
                <p:nvPr/>
              </p:nvCxnSpPr>
              <p:spPr>
                <a:xfrm rot="16200000" flipH="1">
                  <a:off x="4453931" y="3805437"/>
                  <a:ext cx="518042" cy="723947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or: Elbow 75">
                  <a:extLst>
                    <a:ext uri="{FF2B5EF4-FFF2-40B4-BE49-F238E27FC236}">
                      <a16:creationId xmlns:a16="http://schemas.microsoft.com/office/drawing/2014/main" id="{91B55BEE-0CC5-4A0B-B161-AED19867AC0D}"/>
                    </a:ext>
                  </a:extLst>
                </p:cNvPr>
                <p:cNvCxnSpPr>
                  <a:endCxn id="81" idx="2"/>
                </p:cNvCxnSpPr>
                <p:nvPr/>
              </p:nvCxnSpPr>
              <p:spPr>
                <a:xfrm rot="5400000" flipH="1" flipV="1">
                  <a:off x="6054589" y="3796315"/>
                  <a:ext cx="740233" cy="607234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onnector: Elbow 75">
                <a:extLst>
                  <a:ext uri="{FF2B5EF4-FFF2-40B4-BE49-F238E27FC236}">
                    <a16:creationId xmlns:a16="http://schemas.microsoft.com/office/drawing/2014/main" id="{973BB0A9-A9D2-469C-B0F2-1D9127744EE6}"/>
                  </a:ext>
                </a:extLst>
              </p:cNvPr>
              <p:cNvCxnSpPr>
                <a:stCxn id="100" idx="3"/>
                <a:endCxn id="101" idx="1"/>
              </p:cNvCxnSpPr>
              <p:nvPr/>
            </p:nvCxnSpPr>
            <p:spPr>
              <a:xfrm flipV="1">
                <a:off x="9053592" y="3353009"/>
                <a:ext cx="366530" cy="4715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75">
                <a:extLst>
                  <a:ext uri="{FF2B5EF4-FFF2-40B4-BE49-F238E27FC236}">
                    <a16:creationId xmlns:a16="http://schemas.microsoft.com/office/drawing/2014/main" id="{3BA57438-C7C1-4134-96E4-1A0C8D6989C5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9831602" y="3353009"/>
                <a:ext cx="356928" cy="2887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3B13679-A85E-45A9-B976-6ED2611CCCFC}"/>
                  </a:ext>
                </a:extLst>
              </p:cNvPr>
              <p:cNvCxnSpPr>
                <a:stCxn id="98" idx="3"/>
                <a:endCxn id="71" idx="1"/>
              </p:cNvCxnSpPr>
              <p:nvPr/>
            </p:nvCxnSpPr>
            <p:spPr>
              <a:xfrm flipV="1">
                <a:off x="10600010" y="2571826"/>
                <a:ext cx="997563" cy="78407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55402AC-0CA4-4BD5-ACB7-4E9656135F5F}"/>
                  </a:ext>
                </a:extLst>
              </p:cNvPr>
              <p:cNvGrpSpPr/>
              <p:nvPr/>
            </p:nvGrpSpPr>
            <p:grpSpPr>
              <a:xfrm>
                <a:off x="11597573" y="2394686"/>
                <a:ext cx="392205" cy="1823132"/>
                <a:chOff x="11597573" y="2394686"/>
                <a:chExt cx="392205" cy="182313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6860213-D1ED-42A3-B94B-A25690563EE7}"/>
                    </a:ext>
                  </a:extLst>
                </p:cNvPr>
                <p:cNvGrpSpPr/>
                <p:nvPr/>
              </p:nvGrpSpPr>
              <p:grpSpPr>
                <a:xfrm>
                  <a:off x="11597573" y="2394686"/>
                  <a:ext cx="390525" cy="1345412"/>
                  <a:chOff x="9782611" y="3904982"/>
                  <a:chExt cx="390525" cy="1345412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E754DF69-46FA-4EB0-B65C-BD835093BAF6}"/>
                      </a:ext>
                    </a:extLst>
                  </p:cNvPr>
                  <p:cNvSpPr/>
                  <p:nvPr/>
                </p:nvSpPr>
                <p:spPr>
                  <a:xfrm>
                    <a:off x="9782611" y="3904982"/>
                    <a:ext cx="381000" cy="3542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AD8F981-4903-4223-95F3-901A6DD1B2A6}"/>
                      </a:ext>
                    </a:extLst>
                  </p:cNvPr>
                  <p:cNvSpPr/>
                  <p:nvPr/>
                </p:nvSpPr>
                <p:spPr>
                  <a:xfrm>
                    <a:off x="9782611" y="4373177"/>
                    <a:ext cx="381000" cy="3542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9335D4CC-535B-4D35-8747-B345CD3665C9}"/>
                      </a:ext>
                    </a:extLst>
                  </p:cNvPr>
                  <p:cNvSpPr/>
                  <p:nvPr/>
                </p:nvSpPr>
                <p:spPr>
                  <a:xfrm>
                    <a:off x="9792136" y="4896114"/>
                    <a:ext cx="381000" cy="35428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0D8B9E7-EA9B-430C-BD9D-D0E285CE8F19}"/>
                    </a:ext>
                  </a:extLst>
                </p:cNvPr>
                <p:cNvSpPr/>
                <p:nvPr/>
              </p:nvSpPr>
              <p:spPr>
                <a:xfrm>
                  <a:off x="11608778" y="3863538"/>
                  <a:ext cx="381000" cy="3542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3810FBD-7E47-4DBB-BDEF-7D9DDCB3B582}"/>
                  </a:ext>
                </a:extLst>
              </p:cNvPr>
              <p:cNvCxnSpPr>
                <a:stCxn id="98" idx="3"/>
                <a:endCxn id="72" idx="1"/>
              </p:cNvCxnSpPr>
              <p:nvPr/>
            </p:nvCxnSpPr>
            <p:spPr>
              <a:xfrm flipV="1">
                <a:off x="10600010" y="3040021"/>
                <a:ext cx="997563" cy="31587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680AA37-9E19-4E89-858E-D0FB71302B36}"/>
                  </a:ext>
                </a:extLst>
              </p:cNvPr>
              <p:cNvCxnSpPr>
                <a:stCxn id="98" idx="3"/>
                <a:endCxn id="73" idx="1"/>
              </p:cNvCxnSpPr>
              <p:nvPr/>
            </p:nvCxnSpPr>
            <p:spPr>
              <a:xfrm>
                <a:off x="10600010" y="3355896"/>
                <a:ext cx="1007088" cy="207062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BE0B7AD-99A5-4486-9C6F-15F4F1A8B442}"/>
                  </a:ext>
                </a:extLst>
              </p:cNvPr>
              <p:cNvCxnSpPr>
                <a:cxnSpLocks/>
                <a:stCxn id="98" idx="3"/>
                <a:endCxn id="70" idx="1"/>
              </p:cNvCxnSpPr>
              <p:nvPr/>
            </p:nvCxnSpPr>
            <p:spPr>
              <a:xfrm>
                <a:off x="10600010" y="3355896"/>
                <a:ext cx="1008768" cy="684782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75">
                <a:extLst>
                  <a:ext uri="{FF2B5EF4-FFF2-40B4-BE49-F238E27FC236}">
                    <a16:creationId xmlns:a16="http://schemas.microsoft.com/office/drawing/2014/main" id="{FDB958F7-8D4D-4CC5-A19F-E8DECC435881}"/>
                  </a:ext>
                </a:extLst>
              </p:cNvPr>
              <p:cNvCxnSpPr>
                <a:stCxn id="24" idx="2"/>
                <a:endCxn id="70" idx="2"/>
              </p:cNvCxnSpPr>
              <p:nvPr/>
            </p:nvCxnSpPr>
            <p:spPr>
              <a:xfrm rot="5400000" flipH="1" flipV="1">
                <a:off x="8452156" y="1360008"/>
                <a:ext cx="489311" cy="6204931"/>
              </a:xfrm>
              <a:prstGeom prst="curvedConnector3">
                <a:avLst>
                  <a:gd name="adj1" fmla="val -46719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6685BA-B74E-4070-AD15-088BD01D9CFC}"/>
                  </a:ext>
                </a:extLst>
              </p:cNvPr>
              <p:cNvSpPr txBox="1"/>
              <p:nvPr/>
            </p:nvSpPr>
            <p:spPr>
              <a:xfrm>
                <a:off x="12026474" y="2373312"/>
                <a:ext cx="197787" cy="1160272"/>
              </a:xfrm>
              <a:prstGeom prst="rect">
                <a:avLst/>
              </a:prstGeom>
              <a:noFill/>
            </p:spPr>
            <p:txBody>
              <a:bodyPr vert="vert"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BCC Instances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0B827D-EB52-446E-9933-68D719ECE59D}"/>
                </a:ext>
              </a:extLst>
            </p:cNvPr>
            <p:cNvSpPr/>
            <p:nvPr/>
          </p:nvSpPr>
          <p:spPr bwMode="auto">
            <a:xfrm>
              <a:off x="3976273" y="2051301"/>
              <a:ext cx="1081764" cy="118062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E24486-C445-46F1-A6D2-5A2D04E260B5}"/>
                </a:ext>
              </a:extLst>
            </p:cNvPr>
            <p:cNvSpPr/>
            <p:nvPr/>
          </p:nvSpPr>
          <p:spPr>
            <a:xfrm>
              <a:off x="3818513" y="1951856"/>
              <a:ext cx="365760" cy="36576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5D28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59CD3D-D36A-45A5-BFA6-B04D43DABE24}"/>
                </a:ext>
              </a:extLst>
            </p:cNvPr>
            <p:cNvSpPr/>
            <p:nvPr/>
          </p:nvSpPr>
          <p:spPr bwMode="auto">
            <a:xfrm>
              <a:off x="5259180" y="3020317"/>
              <a:ext cx="1002686" cy="101034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22641A-DCF1-4D5A-AAB2-AD5E3EA45D2C}"/>
                </a:ext>
              </a:extLst>
            </p:cNvPr>
            <p:cNvSpPr/>
            <p:nvPr/>
          </p:nvSpPr>
          <p:spPr>
            <a:xfrm>
              <a:off x="5111265" y="2827273"/>
              <a:ext cx="365760" cy="365760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72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1D8486-66D0-463F-8B31-13E5B76B8F57}"/>
                </a:ext>
              </a:extLst>
            </p:cNvPr>
            <p:cNvSpPr/>
            <p:nvPr/>
          </p:nvSpPr>
          <p:spPr bwMode="auto">
            <a:xfrm>
              <a:off x="6365686" y="2186188"/>
              <a:ext cx="1065653" cy="111850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5A75E7-675F-46BC-9E82-0A373F9A6D41}"/>
                </a:ext>
              </a:extLst>
            </p:cNvPr>
            <p:cNvSpPr/>
            <p:nvPr/>
          </p:nvSpPr>
          <p:spPr>
            <a:xfrm>
              <a:off x="6212730" y="2011830"/>
              <a:ext cx="365760" cy="365760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4FDC4B-AE85-4009-8C73-A09E9497E969}"/>
                </a:ext>
              </a:extLst>
            </p:cNvPr>
            <p:cNvSpPr/>
            <p:nvPr/>
          </p:nvSpPr>
          <p:spPr>
            <a:xfrm>
              <a:off x="493929" y="1294130"/>
              <a:ext cx="2456721" cy="8516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1674DB-4B4F-4533-878B-660512BC8C0E}"/>
                </a:ext>
              </a:extLst>
            </p:cNvPr>
            <p:cNvSpPr txBox="1"/>
            <p:nvPr/>
          </p:nvSpPr>
          <p:spPr>
            <a:xfrm>
              <a:off x="503237" y="1041686"/>
              <a:ext cx="2173614" cy="1977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Any Virtualization Software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836923-4E1B-44AE-9890-71E746A59C2B}"/>
                </a:ext>
              </a:extLst>
            </p:cNvPr>
            <p:cNvSpPr/>
            <p:nvPr/>
          </p:nvSpPr>
          <p:spPr>
            <a:xfrm>
              <a:off x="468362" y="3461277"/>
              <a:ext cx="2506127" cy="93679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E31507-0059-4CE4-BADF-6ED49C9836F4}"/>
                </a:ext>
              </a:extLst>
            </p:cNvPr>
            <p:cNvSpPr txBox="1"/>
            <p:nvPr/>
          </p:nvSpPr>
          <p:spPr>
            <a:xfrm>
              <a:off x="579437" y="4525304"/>
              <a:ext cx="2191697" cy="1977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Any Infrastructure Location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9C5CCD9-5EE0-464F-94FA-535F49C22ED2}"/>
              </a:ext>
            </a:extLst>
          </p:cNvPr>
          <p:cNvSpPr txBox="1"/>
          <p:nvPr/>
        </p:nvSpPr>
        <p:spPr>
          <a:xfrm>
            <a:off x="9172334" y="1472756"/>
            <a:ext cx="131277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Destination Cloud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000580A-99FC-4A76-8A13-9024022BEF0E}"/>
              </a:ext>
            </a:extLst>
          </p:cNvPr>
          <p:cNvSpPr/>
          <p:nvPr/>
        </p:nvSpPr>
        <p:spPr>
          <a:xfrm>
            <a:off x="4010872" y="6028087"/>
            <a:ext cx="3219155" cy="72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Click2Cloud Automation Tools; </a:t>
            </a:r>
            <a:r>
              <a:rPr lang="en-US" sz="1372" dirty="0">
                <a:cs typeface="Segoe UI Light" panose="020B0502040204020203" pitchFamily="34" charset="0"/>
              </a:rPr>
              <a:t>to perform advance level tasks like instances provisioning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B59AE78-8370-4D82-A73E-52CE3069A18D}"/>
              </a:ext>
            </a:extLst>
          </p:cNvPr>
          <p:cNvSpPr/>
          <p:nvPr/>
        </p:nvSpPr>
        <p:spPr>
          <a:xfrm>
            <a:off x="459155" y="5114087"/>
            <a:ext cx="2676564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68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Click2Cloud will assist to build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F43A2F7-5769-4D71-A44D-85F3B8CFBEE4}"/>
              </a:ext>
            </a:extLst>
          </p:cNvPr>
          <p:cNvSpPr/>
          <p:nvPr/>
        </p:nvSpPr>
        <p:spPr>
          <a:xfrm>
            <a:off x="5099017" y="5479993"/>
            <a:ext cx="448212" cy="44821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72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94DC9DB-E8EB-465C-96ED-E6FD629CB790}"/>
              </a:ext>
            </a:extLst>
          </p:cNvPr>
          <p:cNvSpPr/>
          <p:nvPr/>
        </p:nvSpPr>
        <p:spPr>
          <a:xfrm>
            <a:off x="8620517" y="5479993"/>
            <a:ext cx="448212" cy="448212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72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320587A-8FEF-4908-A4DE-DFE1A6F8D013}"/>
              </a:ext>
            </a:extLst>
          </p:cNvPr>
          <p:cNvCxnSpPr/>
          <p:nvPr/>
        </p:nvCxnSpPr>
        <p:spPr>
          <a:xfrm>
            <a:off x="3780236" y="5315122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94907CB-9CB6-4086-839A-6CAA66520D8E}"/>
              </a:ext>
            </a:extLst>
          </p:cNvPr>
          <p:cNvCxnSpPr/>
          <p:nvPr/>
        </p:nvCxnSpPr>
        <p:spPr>
          <a:xfrm>
            <a:off x="7237773" y="5354293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5EC827C4-5010-43A2-9C62-BFA2B1524C76}"/>
              </a:ext>
            </a:extLst>
          </p:cNvPr>
          <p:cNvSpPr/>
          <p:nvPr/>
        </p:nvSpPr>
        <p:spPr>
          <a:xfrm>
            <a:off x="1582471" y="5479993"/>
            <a:ext cx="448213" cy="448213"/>
          </a:xfrm>
          <a:prstGeom prst="ellipse">
            <a:avLst/>
          </a:prstGeom>
          <a:solidFill>
            <a:srgbClr val="7030A0"/>
          </a:solidFill>
          <a:ln>
            <a:solidFill>
              <a:srgbClr val="552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2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Google Shape;288;p34">
            <a:extLst>
              <a:ext uri="{FF2B5EF4-FFF2-40B4-BE49-F238E27FC236}">
                <a16:creationId xmlns:a16="http://schemas.microsoft.com/office/drawing/2014/main" id="{374DEA11-CD92-4AA7-A098-A1BE6E8D92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Picture 2" descr="Image result for baidu cloud logo">
            <a:extLst>
              <a:ext uri="{FF2B5EF4-FFF2-40B4-BE49-F238E27FC236}">
                <a16:creationId xmlns:a16="http://schemas.microsoft.com/office/drawing/2014/main" id="{1437B32D-A4C5-4A22-A74F-DBA7868A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11" y="2262877"/>
            <a:ext cx="1188720" cy="4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XEn Virtualization Icon">
            <a:extLst>
              <a:ext uri="{FF2B5EF4-FFF2-40B4-BE49-F238E27FC236}">
                <a16:creationId xmlns:a16="http://schemas.microsoft.com/office/drawing/2014/main" id="{9FD1B84D-12B0-4476-A39E-D3FB8A58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98" y="4002165"/>
            <a:ext cx="640080" cy="2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7890408-9D3F-4E38-98BB-3326E6798DAF}"/>
              </a:ext>
            </a:extLst>
          </p:cNvPr>
          <p:cNvSpPr txBox="1"/>
          <p:nvPr/>
        </p:nvSpPr>
        <p:spPr>
          <a:xfrm>
            <a:off x="2111996" y="4481026"/>
            <a:ext cx="831683" cy="193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Xen</a:t>
            </a:r>
          </a:p>
        </p:txBody>
      </p:sp>
    </p:spTree>
    <p:extLst>
      <p:ext uri="{BB962C8B-B14F-4D97-AF65-F5344CB8AC3E}">
        <p14:creationId xmlns:p14="http://schemas.microsoft.com/office/powerpoint/2010/main" val="300917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11CA1-EE5E-41BF-B1B3-DFDFD7345B64}"/>
              </a:ext>
            </a:extLst>
          </p:cNvPr>
          <p:cNvSpPr/>
          <p:nvPr/>
        </p:nvSpPr>
        <p:spPr>
          <a:xfrm>
            <a:off x="0" y="-1"/>
            <a:ext cx="12192000" cy="1182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49761-3BF2-4BC4-8035-4197B15C55A1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lick2cloud logo">
            <a:extLst>
              <a:ext uri="{FF2B5EF4-FFF2-40B4-BE49-F238E27FC236}">
                <a16:creationId xmlns:a16="http://schemas.microsoft.com/office/drawing/2014/main" id="{1BA16225-663F-429D-BBD0-F8CEC3D3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492DC-A5A7-4909-9771-E637C6915DDB}"/>
              </a:ext>
            </a:extLst>
          </p:cNvPr>
          <p:cNvSpPr txBox="1"/>
          <p:nvPr/>
        </p:nvSpPr>
        <p:spPr>
          <a:xfrm>
            <a:off x="294555" y="234892"/>
            <a:ext cx="879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to Cloud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Migration Architecture</a:t>
            </a:r>
          </a:p>
        </p:txBody>
      </p:sp>
      <p:sp>
        <p:nvSpPr>
          <p:cNvPr id="7" name="Google Shape;288;p34">
            <a:extLst>
              <a:ext uri="{FF2B5EF4-FFF2-40B4-BE49-F238E27FC236}">
                <a16:creationId xmlns:a16="http://schemas.microsoft.com/office/drawing/2014/main" id="{3C832E6B-9C13-42BB-9461-AD9B3598AC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B9223D-B590-4665-AE35-F7A8BC1090F5}"/>
              </a:ext>
            </a:extLst>
          </p:cNvPr>
          <p:cNvGrpSpPr/>
          <p:nvPr/>
        </p:nvGrpSpPr>
        <p:grpSpPr>
          <a:xfrm>
            <a:off x="3532941" y="1830520"/>
            <a:ext cx="8463770" cy="2740020"/>
            <a:chOff x="3631919" y="2020035"/>
            <a:chExt cx="8633486" cy="2794962"/>
          </a:xfrm>
        </p:grpSpPr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8F3F83A3-5D2E-48A2-918B-91AB5B049032}"/>
                </a:ext>
              </a:extLst>
            </p:cNvPr>
            <p:cNvSpPr/>
            <p:nvPr/>
          </p:nvSpPr>
          <p:spPr bwMode="auto">
            <a:xfrm>
              <a:off x="8275637" y="2352546"/>
              <a:ext cx="2594691" cy="2207996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rgbClr val="E81123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0BC42-3B29-4AD0-B284-B319FFD05A37}"/>
                </a:ext>
              </a:extLst>
            </p:cNvPr>
            <p:cNvSpPr txBox="1"/>
            <p:nvPr/>
          </p:nvSpPr>
          <p:spPr>
            <a:xfrm>
              <a:off x="9389886" y="3656493"/>
              <a:ext cx="647455" cy="3877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72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RDS Service</a:t>
              </a:r>
            </a:p>
          </p:txBody>
        </p:sp>
        <p:pic>
          <p:nvPicPr>
            <p:cNvPr id="25" name="Picture 32" descr="Image result for virtual machine icons">
              <a:extLst>
                <a:ext uri="{FF2B5EF4-FFF2-40B4-BE49-F238E27FC236}">
                  <a16:creationId xmlns:a16="http://schemas.microsoft.com/office/drawing/2014/main" id="{9777EC88-F75E-413A-9900-95DDF31E1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7874" y="3170551"/>
              <a:ext cx="411480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887FDE-A130-454A-B341-DA6246EE2891}"/>
                </a:ext>
              </a:extLst>
            </p:cNvPr>
            <p:cNvGrpSpPr/>
            <p:nvPr/>
          </p:nvGrpSpPr>
          <p:grpSpPr>
            <a:xfrm>
              <a:off x="3631919" y="2020035"/>
              <a:ext cx="3785795" cy="2794962"/>
              <a:chOff x="3631919" y="2020035"/>
              <a:chExt cx="3785795" cy="2794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76DD4BC-F000-4329-88AC-10A1753478D5}"/>
                  </a:ext>
                </a:extLst>
              </p:cNvPr>
              <p:cNvGrpSpPr/>
              <p:nvPr/>
            </p:nvGrpSpPr>
            <p:grpSpPr>
              <a:xfrm>
                <a:off x="3631919" y="2020035"/>
                <a:ext cx="3785795" cy="2794962"/>
                <a:chOff x="3631919" y="2020035"/>
                <a:chExt cx="3785795" cy="279496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32E6272-6C5F-4280-8D3D-C6C98F188712}"/>
                    </a:ext>
                  </a:extLst>
                </p:cNvPr>
                <p:cNvGrpSpPr/>
                <p:nvPr/>
              </p:nvGrpSpPr>
              <p:grpSpPr>
                <a:xfrm>
                  <a:off x="3631919" y="2020035"/>
                  <a:ext cx="3785795" cy="2794962"/>
                  <a:chOff x="3553576" y="2214036"/>
                  <a:chExt cx="3785795" cy="2794962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2796DD38-592A-4BF3-8609-4C0B23F28D49}"/>
                      </a:ext>
                    </a:extLst>
                  </p:cNvPr>
                  <p:cNvGrpSpPr/>
                  <p:nvPr/>
                </p:nvGrpSpPr>
                <p:grpSpPr>
                  <a:xfrm>
                    <a:off x="6074665" y="3139352"/>
                    <a:ext cx="1055829" cy="974276"/>
                    <a:chOff x="8302133" y="7162322"/>
                    <a:chExt cx="1055829" cy="974276"/>
                  </a:xfrm>
                </p:grpSpPr>
                <p:pic>
                  <p:nvPicPr>
                    <p:cNvPr id="60" name="Picture 59">
                      <a:extLst>
                        <a:ext uri="{FF2B5EF4-FFF2-40B4-BE49-F238E27FC236}">
                          <a16:creationId xmlns:a16="http://schemas.microsoft.com/office/drawing/2014/main" id="{F76E6751-D943-4D55-B5E9-0A8C4C24A6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549524" y="7162322"/>
                      <a:ext cx="530352" cy="51206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3CC3C93B-C0B1-4AB2-B10F-FAE8AC18F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2133" y="7741024"/>
                      <a:ext cx="1055829" cy="395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spc="-5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Huawei Cloud SDK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F7DF6A1C-1C9A-42D1-AB4E-07D1F4641F39}"/>
                      </a:ext>
                    </a:extLst>
                  </p:cNvPr>
                  <p:cNvGrpSpPr/>
                  <p:nvPr/>
                </p:nvGrpSpPr>
                <p:grpSpPr>
                  <a:xfrm>
                    <a:off x="3553576" y="2214036"/>
                    <a:ext cx="3785795" cy="2794962"/>
                    <a:chOff x="2985502" y="4091277"/>
                    <a:chExt cx="3785795" cy="2590555"/>
                  </a:xfrm>
                </p:grpSpPr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2927A27B-1043-47B4-BB25-28D8D2CA663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985502" y="4091277"/>
                      <a:ext cx="3785795" cy="25905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505050"/>
                      </a:solidFill>
                      <a:prstDash val="lgDash"/>
                    </a:ln>
                  </p:spPr>
                  <p:txBody>
                    <a:bodyPr vert="horz" wrap="square" lIns="91427" tIns="45713" rIns="91427" bIns="45713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DB22505-6F73-4FD0-82DE-97E22F6B89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6748" y="4191567"/>
                      <a:ext cx="2640695" cy="2094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spc="-5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User’s Workstation</a:t>
                      </a:r>
                    </a:p>
                  </p:txBody>
                </p:sp>
              </p:grp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64EB4EF1-EB4B-4485-9FC7-AA7771F1C14A}"/>
                      </a:ext>
                    </a:extLst>
                  </p:cNvPr>
                  <p:cNvGrpSpPr/>
                  <p:nvPr/>
                </p:nvGrpSpPr>
                <p:grpSpPr>
                  <a:xfrm>
                    <a:off x="4996717" y="2580185"/>
                    <a:ext cx="1078852" cy="715788"/>
                    <a:chOff x="4951185" y="2425853"/>
                    <a:chExt cx="1078852" cy="715788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8CC686E-7F46-4503-8967-333E5853C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1185" y="2943895"/>
                      <a:ext cx="1078852" cy="1977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spc="-5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Config file</a:t>
                      </a:r>
                    </a:p>
                  </p:txBody>
                </p:sp>
                <p:pic>
                  <p:nvPicPr>
                    <p:cNvPr id="57" name="Picture 18" descr="Image result for cfg icon">
                      <a:extLst>
                        <a:ext uri="{FF2B5EF4-FFF2-40B4-BE49-F238E27FC236}">
                          <a16:creationId xmlns:a16="http://schemas.microsoft.com/office/drawing/2014/main" id="{9D4E856A-009A-4140-BD11-8A685090C2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12037" y="2425853"/>
                      <a:ext cx="533399" cy="53339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2CDDE3A8-5360-4966-8086-A991D8837D93}"/>
                      </a:ext>
                    </a:extLst>
                  </p:cNvPr>
                  <p:cNvGrpSpPr/>
                  <p:nvPr/>
                </p:nvGrpSpPr>
                <p:grpSpPr>
                  <a:xfrm>
                    <a:off x="3716737" y="3152965"/>
                    <a:ext cx="1078852" cy="862577"/>
                    <a:chOff x="3671205" y="3116028"/>
                    <a:chExt cx="1078852" cy="862577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6622E10D-6587-4B69-A274-8B1A95F99C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71205" y="3583112"/>
                      <a:ext cx="1078852" cy="3954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spc="-5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 C2C Migration 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spc="-5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Tool</a:t>
                      </a:r>
                    </a:p>
                  </p:txBody>
                </p:sp>
                <p:pic>
                  <p:nvPicPr>
                    <p:cNvPr id="55" name="Picture 20" descr="Image result for migration icon">
                      <a:extLst>
                        <a:ext uri="{FF2B5EF4-FFF2-40B4-BE49-F238E27FC236}">
                          <a16:creationId xmlns:a16="http://schemas.microsoft.com/office/drawing/2014/main" id="{25620476-457B-4A18-96EB-F77040764F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18327" y="3116028"/>
                      <a:ext cx="401987" cy="4019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EC0FB30E-24AD-448B-B96C-48B99829C419}"/>
                      </a:ext>
                    </a:extLst>
                  </p:cNvPr>
                  <p:cNvGrpSpPr/>
                  <p:nvPr/>
                </p:nvGrpSpPr>
                <p:grpSpPr>
                  <a:xfrm>
                    <a:off x="5040060" y="3894996"/>
                    <a:ext cx="947434" cy="961433"/>
                    <a:chOff x="5040060" y="3894996"/>
                    <a:chExt cx="947434" cy="961433"/>
                  </a:xfrm>
                </p:grpSpPr>
                <p:pic>
                  <p:nvPicPr>
                    <p:cNvPr id="52" name="Picture 22" descr="Image result for ansible chef icon">
                      <a:extLst>
                        <a:ext uri="{FF2B5EF4-FFF2-40B4-BE49-F238E27FC236}">
                          <a16:creationId xmlns:a16="http://schemas.microsoft.com/office/drawing/2014/main" id="{0D8B2163-187E-49BE-AE88-3A8119E4EE4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33275" y="3894996"/>
                      <a:ext cx="502772" cy="5027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D2266C-8931-4FF0-ADD9-6C70A253B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0060" y="4460936"/>
                      <a:ext cx="947434" cy="3954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spc="-5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Click2Cloud Automation</a:t>
                      </a:r>
                    </a:p>
                  </p:txBody>
                </p:sp>
              </p:grpSp>
            </p:grpSp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5F5D9BCC-5CD4-4C3C-AAAF-9BC5D6A32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900" y="2941085"/>
                  <a:ext cx="530352" cy="512064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0604C1D-02DD-46AE-AD1A-85CEB63540E2}"/>
                    </a:ext>
                  </a:extLst>
                </p:cNvPr>
                <p:cNvSpPr txBox="1"/>
                <p:nvPr/>
              </p:nvSpPr>
              <p:spPr>
                <a:xfrm>
                  <a:off x="6200408" y="3532028"/>
                  <a:ext cx="1055829" cy="1977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Cloud SDK</a:t>
                  </a:r>
                </a:p>
              </p:txBody>
            </p:sp>
          </p:grpSp>
          <p:cxnSp>
            <p:nvCxnSpPr>
              <p:cNvPr id="40" name="Connector: Elbow 75">
                <a:extLst>
                  <a:ext uri="{FF2B5EF4-FFF2-40B4-BE49-F238E27FC236}">
                    <a16:creationId xmlns:a16="http://schemas.microsoft.com/office/drawing/2014/main" id="{C513A99D-7D4E-4BDF-9351-8B9BCAB1998B}"/>
                  </a:ext>
                </a:extLst>
              </p:cNvPr>
              <p:cNvCxnSpPr>
                <a:cxnSpLocks/>
                <a:stCxn id="57" idx="1"/>
                <a:endCxn id="55" idx="0"/>
              </p:cNvCxnSpPr>
              <p:nvPr/>
            </p:nvCxnSpPr>
            <p:spPr>
              <a:xfrm rot="10800000" flipV="1">
                <a:off x="4343196" y="2652884"/>
                <a:ext cx="992716" cy="306080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D31CB09C-C57E-491F-921F-86E443543F35}"/>
                  </a:ext>
                </a:extLst>
              </p:cNvPr>
              <p:cNvCxnSpPr>
                <a:cxnSpLocks/>
                <a:stCxn id="54" idx="3"/>
                <a:endCxn id="45" idx="1"/>
              </p:cNvCxnSpPr>
              <p:nvPr/>
            </p:nvCxnSpPr>
            <p:spPr>
              <a:xfrm flipV="1">
                <a:off x="4873932" y="3197117"/>
                <a:ext cx="1555968" cy="42667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75">
                <a:extLst>
                  <a:ext uri="{FF2B5EF4-FFF2-40B4-BE49-F238E27FC236}">
                    <a16:creationId xmlns:a16="http://schemas.microsoft.com/office/drawing/2014/main" id="{31713CA8-C579-4848-8A0E-484CAADAED84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rot="16200000" flipH="1">
                <a:off x="4657974" y="3805437"/>
                <a:ext cx="518042" cy="723947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75">
                <a:extLst>
                  <a:ext uri="{FF2B5EF4-FFF2-40B4-BE49-F238E27FC236}">
                    <a16:creationId xmlns:a16="http://schemas.microsoft.com/office/drawing/2014/main" id="{5CE19E28-E3D8-4954-AEC0-5B4A556DCC1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rot="5400000" flipH="1" flipV="1">
                <a:off x="6054589" y="3796315"/>
                <a:ext cx="740233" cy="60723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2F3E02-2DF5-4D87-87AF-5EA310308EAD}"/>
                </a:ext>
              </a:extLst>
            </p:cNvPr>
            <p:cNvCxnSpPr>
              <a:cxnSpLocks/>
              <a:stCxn id="25" idx="3"/>
              <a:endCxn id="36" idx="1"/>
            </p:cNvCxnSpPr>
            <p:nvPr/>
          </p:nvCxnSpPr>
          <p:spPr>
            <a:xfrm flipV="1">
              <a:off x="9919354" y="2571826"/>
              <a:ext cx="1678220" cy="80446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8F5F6F2-C9CC-439B-9215-789D809675CC}"/>
                </a:ext>
              </a:extLst>
            </p:cNvPr>
            <p:cNvGrpSpPr/>
            <p:nvPr/>
          </p:nvGrpSpPr>
          <p:grpSpPr>
            <a:xfrm>
              <a:off x="11597573" y="2394686"/>
              <a:ext cx="392205" cy="1823132"/>
              <a:chOff x="11597573" y="2394686"/>
              <a:chExt cx="392205" cy="182313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3294824-5B2F-4ACC-9BDD-927DCCEFE0BF}"/>
                  </a:ext>
                </a:extLst>
              </p:cNvPr>
              <p:cNvGrpSpPr/>
              <p:nvPr/>
            </p:nvGrpSpPr>
            <p:grpSpPr>
              <a:xfrm>
                <a:off x="11597573" y="2394686"/>
                <a:ext cx="390525" cy="1345412"/>
                <a:chOff x="9782611" y="3904982"/>
                <a:chExt cx="390525" cy="134541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05C6A44-D5B0-495E-A3A7-665B8B94501E}"/>
                    </a:ext>
                  </a:extLst>
                </p:cNvPr>
                <p:cNvSpPr/>
                <p:nvPr/>
              </p:nvSpPr>
              <p:spPr>
                <a:xfrm>
                  <a:off x="9782612" y="3904982"/>
                  <a:ext cx="381000" cy="3542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795A66B-F2F8-42F6-833A-F0E04C244C2A}"/>
                    </a:ext>
                  </a:extLst>
                </p:cNvPr>
                <p:cNvSpPr/>
                <p:nvPr/>
              </p:nvSpPr>
              <p:spPr>
                <a:xfrm>
                  <a:off x="9782611" y="4373177"/>
                  <a:ext cx="380999" cy="3542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C8CE0D2-E41C-4992-B69E-A55079440BFB}"/>
                    </a:ext>
                  </a:extLst>
                </p:cNvPr>
                <p:cNvSpPr/>
                <p:nvPr/>
              </p:nvSpPr>
              <p:spPr>
                <a:xfrm>
                  <a:off x="9792137" y="4896114"/>
                  <a:ext cx="380999" cy="35428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1DE01A1-4A8C-4A50-A423-A97D648125A7}"/>
                  </a:ext>
                </a:extLst>
              </p:cNvPr>
              <p:cNvSpPr/>
              <p:nvPr/>
            </p:nvSpPr>
            <p:spPr>
              <a:xfrm>
                <a:off x="11608778" y="3863538"/>
                <a:ext cx="381000" cy="35428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E23F43-2ADD-484D-85A5-713BA8E555A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9919354" y="3040021"/>
              <a:ext cx="1678219" cy="3362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2C04285-7CF6-4530-984F-2956E38D8503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9919354" y="3376292"/>
              <a:ext cx="1687745" cy="18666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6E0D7D-7E05-4ABD-9A5C-86F0C2D84472}"/>
                </a:ext>
              </a:extLst>
            </p:cNvPr>
            <p:cNvCxnSpPr>
              <a:cxnSpLocks/>
              <a:stCxn id="25" idx="3"/>
              <a:endCxn id="35" idx="1"/>
            </p:cNvCxnSpPr>
            <p:nvPr/>
          </p:nvCxnSpPr>
          <p:spPr>
            <a:xfrm>
              <a:off x="9919354" y="3376292"/>
              <a:ext cx="1689424" cy="66438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75">
              <a:extLst>
                <a:ext uri="{FF2B5EF4-FFF2-40B4-BE49-F238E27FC236}">
                  <a16:creationId xmlns:a16="http://schemas.microsoft.com/office/drawing/2014/main" id="{74EE944E-655C-4FBC-A1DF-BDBF0F60DFC6}"/>
                </a:ext>
              </a:extLst>
            </p:cNvPr>
            <p:cNvCxnSpPr>
              <a:cxnSpLocks/>
              <a:stCxn id="16" idx="2"/>
              <a:endCxn id="35" idx="2"/>
            </p:cNvCxnSpPr>
            <p:nvPr/>
          </p:nvCxnSpPr>
          <p:spPr>
            <a:xfrm rot="5400000" flipH="1" flipV="1">
              <a:off x="8452157" y="1360007"/>
              <a:ext cx="489311" cy="6204931"/>
            </a:xfrm>
            <a:prstGeom prst="curvedConnector3">
              <a:avLst>
                <a:gd name="adj1" fmla="val -47656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439934-5B88-4BFA-9084-B58D7310783B}"/>
                </a:ext>
              </a:extLst>
            </p:cNvPr>
            <p:cNvSpPr txBox="1"/>
            <p:nvPr/>
          </p:nvSpPr>
          <p:spPr>
            <a:xfrm>
              <a:off x="12067618" y="2772618"/>
              <a:ext cx="197787" cy="1160272"/>
            </a:xfrm>
            <a:prstGeom prst="rect">
              <a:avLst/>
            </a:prstGeom>
            <a:noFill/>
          </p:spPr>
          <p:txBody>
            <a:bodyPr vert="vert"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RDS Instances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C6A236-8779-4E2E-87FA-781B33FA19D1}"/>
              </a:ext>
            </a:extLst>
          </p:cNvPr>
          <p:cNvSpPr/>
          <p:nvPr/>
        </p:nvSpPr>
        <p:spPr bwMode="auto">
          <a:xfrm>
            <a:off x="3707616" y="2524341"/>
            <a:ext cx="1060499" cy="11574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210B7-3CCD-4169-93F3-A5A9AC71FB1C}"/>
              </a:ext>
            </a:extLst>
          </p:cNvPr>
          <p:cNvSpPr/>
          <p:nvPr/>
        </p:nvSpPr>
        <p:spPr>
          <a:xfrm>
            <a:off x="3552957" y="2426851"/>
            <a:ext cx="358570" cy="358570"/>
          </a:xfrm>
          <a:prstGeom prst="ellipse">
            <a:avLst/>
          </a:prstGeom>
          <a:solidFill>
            <a:srgbClr val="7030A0"/>
          </a:solidFill>
          <a:ln>
            <a:solidFill>
              <a:srgbClr val="5D28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76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9C5BA-CC3E-4D18-AEE5-CA0F88902556}"/>
              </a:ext>
            </a:extLst>
          </p:cNvPr>
          <p:cNvSpPr/>
          <p:nvPr/>
        </p:nvSpPr>
        <p:spPr bwMode="auto">
          <a:xfrm>
            <a:off x="4965304" y="3474308"/>
            <a:ext cx="982975" cy="990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72CADE-5013-4F26-AB17-A5817B462A19}"/>
              </a:ext>
            </a:extLst>
          </p:cNvPr>
          <p:cNvSpPr/>
          <p:nvPr/>
        </p:nvSpPr>
        <p:spPr>
          <a:xfrm>
            <a:off x="4820297" y="3285059"/>
            <a:ext cx="358570" cy="35857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72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CC3FC-88AC-4C70-9E8D-548F104DDBE1}"/>
              </a:ext>
            </a:extLst>
          </p:cNvPr>
          <p:cNvSpPr/>
          <p:nvPr/>
        </p:nvSpPr>
        <p:spPr bwMode="auto">
          <a:xfrm>
            <a:off x="6050058" y="2656576"/>
            <a:ext cx="1044705" cy="10965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0B7E3-39F4-4A86-B0D9-A568B5C6C3C2}"/>
              </a:ext>
            </a:extLst>
          </p:cNvPr>
          <p:cNvSpPr/>
          <p:nvPr/>
        </p:nvSpPr>
        <p:spPr>
          <a:xfrm>
            <a:off x="5900109" y="2485646"/>
            <a:ext cx="358570" cy="35857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76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E184F-1786-4ECB-ACA4-E6603648E85A}"/>
              </a:ext>
            </a:extLst>
          </p:cNvPr>
          <p:cNvSpPr/>
          <p:nvPr/>
        </p:nvSpPr>
        <p:spPr>
          <a:xfrm>
            <a:off x="526547" y="1782054"/>
            <a:ext cx="2411005" cy="8348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D6420-BE55-415B-9759-AF4660842CAF}"/>
              </a:ext>
            </a:extLst>
          </p:cNvPr>
          <p:cNvSpPr txBox="1"/>
          <p:nvPr/>
        </p:nvSpPr>
        <p:spPr>
          <a:xfrm>
            <a:off x="506619" y="1449619"/>
            <a:ext cx="2130885" cy="193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 Environment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29D1E5-96EC-4E2C-8743-0B0BEB6581E6}"/>
              </a:ext>
            </a:extLst>
          </p:cNvPr>
          <p:cNvSpPr/>
          <p:nvPr/>
        </p:nvSpPr>
        <p:spPr>
          <a:xfrm>
            <a:off x="526547" y="3906601"/>
            <a:ext cx="2411005" cy="9183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316EEC-E651-4250-914D-4F05B3E82914}"/>
              </a:ext>
            </a:extLst>
          </p:cNvPr>
          <p:cNvSpPr txBox="1"/>
          <p:nvPr/>
        </p:nvSpPr>
        <p:spPr>
          <a:xfrm>
            <a:off x="643292" y="1859278"/>
            <a:ext cx="629435" cy="193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MySQL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23A45B-F253-4E50-BDB2-FD043C8F93C6}"/>
              </a:ext>
            </a:extLst>
          </p:cNvPr>
          <p:cNvSpPr txBox="1"/>
          <p:nvPr/>
        </p:nvSpPr>
        <p:spPr>
          <a:xfrm>
            <a:off x="1391965" y="1844606"/>
            <a:ext cx="643812" cy="193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MSSQL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413B04-FEB2-43B6-8FCD-B9E966DD11CE}"/>
              </a:ext>
            </a:extLst>
          </p:cNvPr>
          <p:cNvSpPr txBox="1"/>
          <p:nvPr/>
        </p:nvSpPr>
        <p:spPr>
          <a:xfrm>
            <a:off x="2058454" y="1847352"/>
            <a:ext cx="8503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463A4D-4777-4774-A1AC-E457EC394911}"/>
              </a:ext>
            </a:extLst>
          </p:cNvPr>
          <p:cNvSpPr txBox="1"/>
          <p:nvPr/>
        </p:nvSpPr>
        <p:spPr>
          <a:xfrm>
            <a:off x="1769439" y="4583626"/>
            <a:ext cx="831683" cy="193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Oracle DB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151874-149F-4B92-B6C3-DB49064D99E5}"/>
              </a:ext>
            </a:extLst>
          </p:cNvPr>
          <p:cNvSpPr txBox="1"/>
          <p:nvPr/>
        </p:nvSpPr>
        <p:spPr>
          <a:xfrm>
            <a:off x="834884" y="4583627"/>
            <a:ext cx="831683" cy="193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MongoDB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FF60E5-31B8-4B64-A8AD-D655C1F4CCA3}"/>
              </a:ext>
            </a:extLst>
          </p:cNvPr>
          <p:cNvCxnSpPr/>
          <p:nvPr/>
        </p:nvCxnSpPr>
        <p:spPr>
          <a:xfrm flipV="1">
            <a:off x="2858995" y="3004413"/>
            <a:ext cx="667933" cy="367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C5B970-D3BE-4C01-BA59-839AF583EF84}"/>
              </a:ext>
            </a:extLst>
          </p:cNvPr>
          <p:cNvCxnSpPr>
            <a:cxnSpLocks/>
          </p:cNvCxnSpPr>
          <p:nvPr/>
        </p:nvCxnSpPr>
        <p:spPr>
          <a:xfrm>
            <a:off x="2222113" y="3083260"/>
            <a:ext cx="1332790" cy="881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E17CC1-FC41-4204-8936-C34830EAB7D3}"/>
              </a:ext>
            </a:extLst>
          </p:cNvPr>
          <p:cNvCxnSpPr/>
          <p:nvPr/>
        </p:nvCxnSpPr>
        <p:spPr>
          <a:xfrm>
            <a:off x="1584837" y="3146369"/>
            <a:ext cx="1922154" cy="2313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04C96F-E8F8-4BE3-B17D-F959B83F711E}"/>
              </a:ext>
            </a:extLst>
          </p:cNvPr>
          <p:cNvCxnSpPr/>
          <p:nvPr/>
        </p:nvCxnSpPr>
        <p:spPr>
          <a:xfrm>
            <a:off x="947978" y="2646188"/>
            <a:ext cx="616776" cy="49969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445221-BC2E-4FED-B916-ECDA0ED01BC2}"/>
              </a:ext>
            </a:extLst>
          </p:cNvPr>
          <p:cNvCxnSpPr/>
          <p:nvPr/>
        </p:nvCxnSpPr>
        <p:spPr>
          <a:xfrm>
            <a:off x="1688042" y="2639452"/>
            <a:ext cx="585303" cy="45930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F587D9-4ED7-4ACD-BD77-71D636FF6DD6}"/>
              </a:ext>
            </a:extLst>
          </p:cNvPr>
          <p:cNvCxnSpPr/>
          <p:nvPr/>
        </p:nvCxnSpPr>
        <p:spPr>
          <a:xfrm>
            <a:off x="2351580" y="2624979"/>
            <a:ext cx="475978" cy="37009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E19B9F-2024-4F1A-AEAF-33E1D03B5059}"/>
              </a:ext>
            </a:extLst>
          </p:cNvPr>
          <p:cNvCxnSpPr>
            <a:cxnSpLocks/>
          </p:cNvCxnSpPr>
          <p:nvPr/>
        </p:nvCxnSpPr>
        <p:spPr>
          <a:xfrm>
            <a:off x="2656458" y="3339297"/>
            <a:ext cx="880657" cy="67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37AAF-7998-454A-BF91-6C6BFBC9FCBC}"/>
              </a:ext>
            </a:extLst>
          </p:cNvPr>
          <p:cNvCxnSpPr>
            <a:cxnSpLocks/>
          </p:cNvCxnSpPr>
          <p:nvPr/>
        </p:nvCxnSpPr>
        <p:spPr>
          <a:xfrm flipV="1">
            <a:off x="1744773" y="3262804"/>
            <a:ext cx="1755665" cy="383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B4E6EE-1712-413C-B29C-C7235B810A38}"/>
              </a:ext>
            </a:extLst>
          </p:cNvPr>
          <p:cNvCxnSpPr/>
          <p:nvPr/>
        </p:nvCxnSpPr>
        <p:spPr>
          <a:xfrm flipV="1">
            <a:off x="1204620" y="3266024"/>
            <a:ext cx="553053" cy="59189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0AD92E2-4005-4281-8250-C7D577565DD9}"/>
              </a:ext>
            </a:extLst>
          </p:cNvPr>
          <p:cNvCxnSpPr>
            <a:cxnSpLocks/>
          </p:cNvCxnSpPr>
          <p:nvPr/>
        </p:nvCxnSpPr>
        <p:spPr>
          <a:xfrm flipV="1">
            <a:off x="2123050" y="3328913"/>
            <a:ext cx="553053" cy="59189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25EE34B-CEE0-404D-BA6A-8A8E7A670A81}"/>
              </a:ext>
            </a:extLst>
          </p:cNvPr>
          <p:cNvSpPr/>
          <p:nvPr/>
        </p:nvSpPr>
        <p:spPr>
          <a:xfrm>
            <a:off x="2819265" y="2983525"/>
            <a:ext cx="44820" cy="4482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7FC074-D486-4544-90C9-7EF547F8C383}"/>
              </a:ext>
            </a:extLst>
          </p:cNvPr>
          <p:cNvSpPr/>
          <p:nvPr/>
        </p:nvSpPr>
        <p:spPr>
          <a:xfrm>
            <a:off x="2237375" y="3060850"/>
            <a:ext cx="44820" cy="4482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F621234-870E-4868-9134-C186AA4EDA9C}"/>
              </a:ext>
            </a:extLst>
          </p:cNvPr>
          <p:cNvSpPr/>
          <p:nvPr/>
        </p:nvSpPr>
        <p:spPr>
          <a:xfrm>
            <a:off x="1543286" y="3112536"/>
            <a:ext cx="44820" cy="4482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5172823-E4DA-4292-90E2-3E4DFF6BAD46}"/>
              </a:ext>
            </a:extLst>
          </p:cNvPr>
          <p:cNvSpPr/>
          <p:nvPr/>
        </p:nvSpPr>
        <p:spPr>
          <a:xfrm>
            <a:off x="1741772" y="3244228"/>
            <a:ext cx="44820" cy="4482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F53427-3C78-44D9-BA3D-65115E3C7230}"/>
              </a:ext>
            </a:extLst>
          </p:cNvPr>
          <p:cNvSpPr/>
          <p:nvPr/>
        </p:nvSpPr>
        <p:spPr>
          <a:xfrm>
            <a:off x="2640562" y="3316887"/>
            <a:ext cx="44820" cy="4482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4D256A-BBA2-47A0-AEFB-BD321870C46F}"/>
              </a:ext>
            </a:extLst>
          </p:cNvPr>
          <p:cNvCxnSpPr/>
          <p:nvPr/>
        </p:nvCxnSpPr>
        <p:spPr>
          <a:xfrm flipV="1">
            <a:off x="7256452" y="3309761"/>
            <a:ext cx="862016" cy="51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9C597E-09FE-4220-AF7A-F0BE128B60E6}"/>
              </a:ext>
            </a:extLst>
          </p:cNvPr>
          <p:cNvCxnSpPr/>
          <p:nvPr/>
        </p:nvCxnSpPr>
        <p:spPr>
          <a:xfrm flipV="1">
            <a:off x="7234011" y="3399448"/>
            <a:ext cx="948217" cy="51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B396CA-5DB7-4DB1-A8D6-77EE5FA17346}"/>
              </a:ext>
            </a:extLst>
          </p:cNvPr>
          <p:cNvCxnSpPr/>
          <p:nvPr/>
        </p:nvCxnSpPr>
        <p:spPr>
          <a:xfrm flipV="1">
            <a:off x="7252993" y="3489136"/>
            <a:ext cx="940382" cy="51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E8CC94-69E6-460C-B89F-A081A1513396}"/>
              </a:ext>
            </a:extLst>
          </p:cNvPr>
          <p:cNvCxnSpPr/>
          <p:nvPr/>
        </p:nvCxnSpPr>
        <p:spPr>
          <a:xfrm flipV="1">
            <a:off x="7246802" y="3030336"/>
            <a:ext cx="862016" cy="51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BA2FD07-140F-4FC0-BC10-124D563F8E01}"/>
              </a:ext>
            </a:extLst>
          </p:cNvPr>
          <p:cNvCxnSpPr/>
          <p:nvPr/>
        </p:nvCxnSpPr>
        <p:spPr>
          <a:xfrm flipV="1">
            <a:off x="7226561" y="2940688"/>
            <a:ext cx="948218" cy="51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2504B6A-0183-4961-A338-02FD0A854D3C}"/>
              </a:ext>
            </a:extLst>
          </p:cNvPr>
          <p:cNvCxnSpPr/>
          <p:nvPr/>
        </p:nvCxnSpPr>
        <p:spPr>
          <a:xfrm flipV="1">
            <a:off x="7233592" y="3125205"/>
            <a:ext cx="862016" cy="51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72311-E85F-4DBD-AB4F-35BC3341B054}"/>
              </a:ext>
            </a:extLst>
          </p:cNvPr>
          <p:cNvCxnSpPr/>
          <p:nvPr/>
        </p:nvCxnSpPr>
        <p:spPr>
          <a:xfrm flipV="1">
            <a:off x="7229354" y="3220073"/>
            <a:ext cx="2099930" cy="5181"/>
          </a:xfrm>
          <a:prstGeom prst="line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66428077-AEF5-48DE-B4B0-0B9AEFBF6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7" y="2176523"/>
            <a:ext cx="756793" cy="37917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919BBF9-F18E-4C76-974C-ACA2A64966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33" y="2105804"/>
            <a:ext cx="561318" cy="45376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9619122-31BA-4D5C-AB44-2F4FE6813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64" y="2042244"/>
            <a:ext cx="573275" cy="63738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3C1EE04-C36E-4D0F-A8E9-69E7A92390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3" y="3936427"/>
            <a:ext cx="635107" cy="63510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F82E1F4-E4A8-445A-96E4-19CB8661BC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39" y="3983527"/>
            <a:ext cx="825907" cy="44886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CF6AB93-92A9-404B-B05C-87955B8D9FAE}"/>
              </a:ext>
            </a:extLst>
          </p:cNvPr>
          <p:cNvSpPr txBox="1"/>
          <p:nvPr/>
        </p:nvSpPr>
        <p:spPr>
          <a:xfrm>
            <a:off x="9172334" y="1472756"/>
            <a:ext cx="131277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Destination Cloud</a:t>
            </a:r>
          </a:p>
        </p:txBody>
      </p:sp>
      <p:pic>
        <p:nvPicPr>
          <p:cNvPr id="98" name="Picture 2" descr="Image result for baidu cloud logo">
            <a:extLst>
              <a:ext uri="{FF2B5EF4-FFF2-40B4-BE49-F238E27FC236}">
                <a16:creationId xmlns:a16="http://schemas.microsoft.com/office/drawing/2014/main" id="{76543FF9-541D-4D25-8731-227C5750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083" y="2262877"/>
            <a:ext cx="1188720" cy="4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56B39F41-3647-47AA-8149-CBFAB8298096}"/>
              </a:ext>
            </a:extLst>
          </p:cNvPr>
          <p:cNvSpPr/>
          <p:nvPr/>
        </p:nvSpPr>
        <p:spPr>
          <a:xfrm>
            <a:off x="459155" y="5114087"/>
            <a:ext cx="2676564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68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Click2Cloud will assist to build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CC22D9E-5949-450E-8D20-8F79251AAE45}"/>
              </a:ext>
            </a:extLst>
          </p:cNvPr>
          <p:cNvSpPr/>
          <p:nvPr/>
        </p:nvSpPr>
        <p:spPr>
          <a:xfrm>
            <a:off x="5099017" y="5479993"/>
            <a:ext cx="448212" cy="44821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72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FD719D7-68DD-42D9-8DD5-92E157983426}"/>
              </a:ext>
            </a:extLst>
          </p:cNvPr>
          <p:cNvSpPr/>
          <p:nvPr/>
        </p:nvSpPr>
        <p:spPr>
          <a:xfrm>
            <a:off x="8620517" y="5479993"/>
            <a:ext cx="448212" cy="448212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72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1BDCB4-1CC3-4640-B96F-32590363AAB0}"/>
              </a:ext>
            </a:extLst>
          </p:cNvPr>
          <p:cNvCxnSpPr/>
          <p:nvPr/>
        </p:nvCxnSpPr>
        <p:spPr>
          <a:xfrm>
            <a:off x="3780236" y="5315122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B957D1-89FB-48B6-95BE-3DCCD74F7703}"/>
              </a:ext>
            </a:extLst>
          </p:cNvPr>
          <p:cNvCxnSpPr/>
          <p:nvPr/>
        </p:nvCxnSpPr>
        <p:spPr>
          <a:xfrm>
            <a:off x="7237773" y="5354293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A4DF1D4B-AF40-4BF7-840C-2871796A64C9}"/>
              </a:ext>
            </a:extLst>
          </p:cNvPr>
          <p:cNvSpPr/>
          <p:nvPr/>
        </p:nvSpPr>
        <p:spPr>
          <a:xfrm>
            <a:off x="1582471" y="5479993"/>
            <a:ext cx="448213" cy="448213"/>
          </a:xfrm>
          <a:prstGeom prst="ellipse">
            <a:avLst/>
          </a:prstGeom>
          <a:solidFill>
            <a:srgbClr val="7030A0"/>
          </a:solidFill>
          <a:ln>
            <a:solidFill>
              <a:srgbClr val="552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2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8A049D-4CBB-4829-8EBD-BF7B377EB444}"/>
              </a:ext>
            </a:extLst>
          </p:cNvPr>
          <p:cNvSpPr/>
          <p:nvPr/>
        </p:nvSpPr>
        <p:spPr>
          <a:xfrm>
            <a:off x="517354" y="6028088"/>
            <a:ext cx="3067830" cy="72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C2C Migration Tool</a:t>
            </a:r>
            <a:r>
              <a:rPr lang="en-US" sz="1372" dirty="0">
                <a:cs typeface="Segoe UI Light" panose="020B0502040204020203" pitchFamily="34" charset="0"/>
              </a:rPr>
              <a:t>; to help end users to migrate the databases from source cloud RDS to destination cloud RDS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737557-C5E5-4B89-AA0E-774E831E9136}"/>
              </a:ext>
            </a:extLst>
          </p:cNvPr>
          <p:cNvSpPr/>
          <p:nvPr/>
        </p:nvSpPr>
        <p:spPr>
          <a:xfrm>
            <a:off x="4010872" y="6028087"/>
            <a:ext cx="3219155" cy="51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Click2Cloud Automation Tools; </a:t>
            </a:r>
            <a:r>
              <a:rPr lang="en-US" sz="1372" dirty="0">
                <a:cs typeface="Segoe UI Light" panose="020B0502040204020203" pitchFamily="34" charset="0"/>
              </a:rPr>
              <a:t>to perform advance level tasks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E6E024-4B96-46E3-A9E2-530B0A6ED09F}"/>
              </a:ext>
            </a:extLst>
          </p:cNvPr>
          <p:cNvSpPr/>
          <p:nvPr/>
        </p:nvSpPr>
        <p:spPr>
          <a:xfrm>
            <a:off x="7488011" y="6028087"/>
            <a:ext cx="3178720" cy="72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Cloud SDK </a:t>
            </a:r>
            <a:r>
              <a:rPr lang="en-US" sz="1372" dirty="0">
                <a:cs typeface="Segoe UI Light" panose="020B0502040204020203" pitchFamily="34" charset="0"/>
              </a:rPr>
              <a:t>for different programing languages such as Python, Ruby, Go, .NET, Java etc.</a:t>
            </a:r>
          </a:p>
        </p:txBody>
      </p:sp>
    </p:spTree>
    <p:extLst>
      <p:ext uri="{BB962C8B-B14F-4D97-AF65-F5344CB8AC3E}">
        <p14:creationId xmlns:p14="http://schemas.microsoft.com/office/powerpoint/2010/main" val="298481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11CA1-EE5E-41BF-B1B3-DFDFD7345B64}"/>
              </a:ext>
            </a:extLst>
          </p:cNvPr>
          <p:cNvSpPr/>
          <p:nvPr/>
        </p:nvSpPr>
        <p:spPr>
          <a:xfrm>
            <a:off x="0" y="-1"/>
            <a:ext cx="12192000" cy="1182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49761-3BF2-4BC4-8035-4197B15C55A1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lick2cloud logo">
            <a:extLst>
              <a:ext uri="{FF2B5EF4-FFF2-40B4-BE49-F238E27FC236}">
                <a16:creationId xmlns:a16="http://schemas.microsoft.com/office/drawing/2014/main" id="{1BA16225-663F-429D-BBD0-F8CEC3D3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492DC-A5A7-4909-9771-E637C6915DDB}"/>
              </a:ext>
            </a:extLst>
          </p:cNvPr>
          <p:cNvSpPr txBox="1"/>
          <p:nvPr/>
        </p:nvSpPr>
        <p:spPr>
          <a:xfrm>
            <a:off x="294556" y="234892"/>
            <a:ext cx="896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 to Cloud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Migration Architecture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83EAF-B1BF-463D-81F3-96BD754F3317}"/>
              </a:ext>
            </a:extLst>
          </p:cNvPr>
          <p:cNvCxnSpPr/>
          <p:nvPr/>
        </p:nvCxnSpPr>
        <p:spPr>
          <a:xfrm>
            <a:off x="3780236" y="5558018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F4984D-58C0-417B-B83D-64F27CD01B31}"/>
              </a:ext>
            </a:extLst>
          </p:cNvPr>
          <p:cNvGrpSpPr/>
          <p:nvPr/>
        </p:nvGrpSpPr>
        <p:grpSpPr>
          <a:xfrm>
            <a:off x="469932" y="1436048"/>
            <a:ext cx="10858834" cy="3290411"/>
            <a:chOff x="493929" y="1041686"/>
            <a:chExt cx="11076576" cy="335639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DE2EB9-5FE9-4D2E-8456-9A531B7BD0A1}"/>
                </a:ext>
              </a:extLst>
            </p:cNvPr>
            <p:cNvGrpSpPr/>
            <p:nvPr/>
          </p:nvGrpSpPr>
          <p:grpSpPr>
            <a:xfrm>
              <a:off x="553002" y="1364364"/>
              <a:ext cx="11017503" cy="2927695"/>
              <a:chOff x="386826" y="2040831"/>
              <a:chExt cx="11017503" cy="292769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1B352F2-EE43-4A11-B5F1-239CF17D0D38}"/>
                  </a:ext>
                </a:extLst>
              </p:cNvPr>
              <p:cNvGrpSpPr/>
              <p:nvPr/>
            </p:nvGrpSpPr>
            <p:grpSpPr>
              <a:xfrm>
                <a:off x="7288156" y="3479819"/>
                <a:ext cx="1293324" cy="188257"/>
                <a:chOff x="7288156" y="3479819"/>
                <a:chExt cx="1293324" cy="188257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F66D994-6DA9-45A6-8E43-2058C7A12A9B}"/>
                    </a:ext>
                  </a:extLst>
                </p:cNvPr>
                <p:cNvCxnSpPr/>
                <p:nvPr/>
              </p:nvCxnSpPr>
              <p:spPr>
                <a:xfrm flipV="1">
                  <a:off x="7304734" y="3479819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3232FAA-6B3B-4F4A-9B02-636AA2E418A4}"/>
                    </a:ext>
                  </a:extLst>
                </p:cNvPr>
                <p:cNvCxnSpPr/>
                <p:nvPr/>
              </p:nvCxnSpPr>
              <p:spPr>
                <a:xfrm flipV="1">
                  <a:off x="7288156" y="3571305"/>
                  <a:ext cx="1170350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67186DE-7B20-4DED-B744-03AB2E14632A}"/>
                    </a:ext>
                  </a:extLst>
                </p:cNvPr>
                <p:cNvCxnSpPr/>
                <p:nvPr/>
              </p:nvCxnSpPr>
              <p:spPr>
                <a:xfrm flipV="1">
                  <a:off x="7304734" y="3662791"/>
                  <a:ext cx="1276746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740057-BA3D-4655-AC3C-ED0376452373}"/>
                  </a:ext>
                </a:extLst>
              </p:cNvPr>
              <p:cNvGrpSpPr/>
              <p:nvPr/>
            </p:nvGrpSpPr>
            <p:grpSpPr>
              <a:xfrm>
                <a:off x="7304734" y="3103345"/>
                <a:ext cx="1069657" cy="193502"/>
                <a:chOff x="7304734" y="3103345"/>
                <a:chExt cx="1069657" cy="19350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5BC2597-89D0-42A6-91F2-FE6A2FA4BA09}"/>
                    </a:ext>
                  </a:extLst>
                </p:cNvPr>
                <p:cNvCxnSpPr/>
                <p:nvPr/>
              </p:nvCxnSpPr>
              <p:spPr>
                <a:xfrm flipV="1">
                  <a:off x="7310436" y="3194791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6B46E97-81F8-4170-9D82-10973744CCC3}"/>
                    </a:ext>
                  </a:extLst>
                </p:cNvPr>
                <p:cNvCxnSpPr/>
                <p:nvPr/>
              </p:nvCxnSpPr>
              <p:spPr>
                <a:xfrm flipV="1">
                  <a:off x="7310436" y="3103345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8523252-8442-476F-8D6C-31732D9EF71F}"/>
                    </a:ext>
                  </a:extLst>
                </p:cNvPr>
                <p:cNvCxnSpPr/>
                <p:nvPr/>
              </p:nvCxnSpPr>
              <p:spPr>
                <a:xfrm flipV="1">
                  <a:off x="7304734" y="3291562"/>
                  <a:ext cx="1063955" cy="52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Cloud 12">
                <a:extLst>
                  <a:ext uri="{FF2B5EF4-FFF2-40B4-BE49-F238E27FC236}">
                    <a16:creationId xmlns:a16="http://schemas.microsoft.com/office/drawing/2014/main" id="{18087C32-72B3-4A60-A06E-6082B1475F11}"/>
                  </a:ext>
                </a:extLst>
              </p:cNvPr>
              <p:cNvSpPr/>
              <p:nvPr/>
            </p:nvSpPr>
            <p:spPr bwMode="auto">
              <a:xfrm>
                <a:off x="8273027" y="2136178"/>
                <a:ext cx="3131302" cy="2433373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5285 w 43256"/>
                  <a:gd name="connsiteY8" fmla="*/ 26654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5285 w 43256"/>
                  <a:gd name="connsiteY8" fmla="*/ 26654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5285 w 43256"/>
                  <a:gd name="connsiteY8" fmla="*/ 26654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5285 w 43256"/>
                  <a:gd name="connsiteY8" fmla="*/ 26654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5285" y="26654"/>
                    </a:moveTo>
                    <a:cubicBezTo>
                      <a:pt x="35795" y="26782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E81123"/>
                </a:solidFill>
              </a:ln>
            </p:spPr>
            <p:txBody>
              <a:bodyPr vert="horz" wrap="square" lIns="91427" tIns="45713" rIns="91427" bIns="4571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8E73E4-10EA-4015-BA96-FBB3450B6BA5}"/>
                  </a:ext>
                </a:extLst>
              </p:cNvPr>
              <p:cNvSpPr txBox="1"/>
              <p:nvPr/>
            </p:nvSpPr>
            <p:spPr>
              <a:xfrm>
                <a:off x="451722" y="2065739"/>
                <a:ext cx="642056" cy="169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AWS S3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871228-6F12-4CE8-AA0E-202024F76158}"/>
                  </a:ext>
                </a:extLst>
              </p:cNvPr>
              <p:cNvSpPr txBox="1"/>
              <p:nvPr/>
            </p:nvSpPr>
            <p:spPr>
              <a:xfrm>
                <a:off x="1228921" y="2065739"/>
                <a:ext cx="656722" cy="169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Azure Blob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D16550-2F82-47D7-8465-B35C2B6AD00F}"/>
                  </a:ext>
                </a:extLst>
              </p:cNvPr>
              <p:cNvSpPr txBox="1"/>
              <p:nvPr/>
            </p:nvSpPr>
            <p:spPr>
              <a:xfrm>
                <a:off x="2009446" y="2053401"/>
                <a:ext cx="798091" cy="155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Google Storage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AD005C-E578-40AB-930E-E70A0B2A5C20}"/>
                  </a:ext>
                </a:extLst>
              </p:cNvPr>
              <p:cNvSpPr txBox="1"/>
              <p:nvPr/>
            </p:nvSpPr>
            <p:spPr>
              <a:xfrm>
                <a:off x="386826" y="4798994"/>
                <a:ext cx="848360" cy="169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Alibaba OSS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0FBFFC-0937-46AA-9808-9A738643B4D0}"/>
                  </a:ext>
                </a:extLst>
              </p:cNvPr>
              <p:cNvSpPr txBox="1"/>
              <p:nvPr/>
            </p:nvSpPr>
            <p:spPr>
              <a:xfrm>
                <a:off x="1239537" y="4798994"/>
                <a:ext cx="848360" cy="169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spc="-5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Huawei OBS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A3CBB99-80CE-4926-AEDD-96BCB64C0BAC}"/>
                  </a:ext>
                </a:extLst>
              </p:cNvPr>
              <p:cNvGrpSpPr/>
              <p:nvPr/>
            </p:nvGrpSpPr>
            <p:grpSpPr>
              <a:xfrm>
                <a:off x="2021938" y="4266457"/>
                <a:ext cx="796924" cy="691351"/>
                <a:chOff x="2400488" y="3592934"/>
                <a:chExt cx="796924" cy="691351"/>
              </a:xfrm>
            </p:grpSpPr>
            <p:pic>
              <p:nvPicPr>
                <p:cNvPr id="90" name="Picture 12" descr="Image result for cloud icon">
                  <a:extLst>
                    <a:ext uri="{FF2B5EF4-FFF2-40B4-BE49-F238E27FC236}">
                      <a16:creationId xmlns:a16="http://schemas.microsoft.com/office/drawing/2014/main" id="{90F678D5-1D92-4A4A-ADBA-E709A350AE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500" b="12500"/>
                <a:stretch/>
              </p:blipFill>
              <p:spPr bwMode="auto">
                <a:xfrm>
                  <a:off x="2512832" y="3592934"/>
                  <a:ext cx="578960" cy="4342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997F3AC-E051-4B32-99B1-E6E3D068B7D7}"/>
                    </a:ext>
                  </a:extLst>
                </p:cNvPr>
                <p:cNvSpPr txBox="1"/>
                <p:nvPr/>
              </p:nvSpPr>
              <p:spPr>
                <a:xfrm>
                  <a:off x="2400488" y="4114753"/>
                  <a:ext cx="796924" cy="1695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Storage’s</a:t>
                  </a:r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873473A-DE8A-4FD7-B683-1F0DDF5A425E}"/>
                  </a:ext>
                </a:extLst>
              </p:cNvPr>
              <p:cNvCxnSpPr/>
              <p:nvPr/>
            </p:nvCxnSpPr>
            <p:spPr>
              <a:xfrm flipV="1">
                <a:off x="2726759" y="3201383"/>
                <a:ext cx="1097280" cy="374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290D8AA-D6B6-4958-A5CE-C14664CCE06A}"/>
                  </a:ext>
                </a:extLst>
              </p:cNvPr>
              <p:cNvCxnSpPr>
                <a:stCxn id="58" idx="6"/>
              </p:cNvCxnSpPr>
              <p:nvPr/>
            </p:nvCxnSpPr>
            <p:spPr>
              <a:xfrm>
                <a:off x="2190917" y="3281812"/>
                <a:ext cx="1637350" cy="899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1EC98C1-A536-4CEF-B846-C08F64FE25F0}"/>
                  </a:ext>
                </a:extLst>
              </p:cNvPr>
              <p:cNvCxnSpPr/>
              <p:nvPr/>
            </p:nvCxnSpPr>
            <p:spPr>
              <a:xfrm>
                <a:off x="1390298" y="3346186"/>
                <a:ext cx="2372437" cy="23602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0708BF-CE76-44B3-8C3B-1F3E247F1DDA}"/>
                  </a:ext>
                </a:extLst>
              </p:cNvPr>
              <p:cNvCxnSpPr/>
              <p:nvPr/>
            </p:nvCxnSpPr>
            <p:spPr>
              <a:xfrm>
                <a:off x="795940" y="2835975"/>
                <a:ext cx="629142" cy="50971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F89FB-4AD9-4323-BC9E-F555FFB92F1C}"/>
                  </a:ext>
                </a:extLst>
              </p:cNvPr>
              <p:cNvCxnSpPr/>
              <p:nvPr/>
            </p:nvCxnSpPr>
            <p:spPr>
              <a:xfrm>
                <a:off x="1584851" y="2829104"/>
                <a:ext cx="597038" cy="468518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33C0418-BD11-4C11-8FD6-EFCA29905569}"/>
                  </a:ext>
                </a:extLst>
              </p:cNvPr>
              <p:cNvCxnSpPr/>
              <p:nvPr/>
            </p:nvCxnSpPr>
            <p:spPr>
              <a:xfrm>
                <a:off x="2261693" y="2814340"/>
                <a:ext cx="485521" cy="377518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3B3DCDA-B85A-4940-A1AC-332138D152E1}"/>
                  </a:ext>
                </a:extLst>
              </p:cNvPr>
              <p:cNvCxnSpPr/>
              <p:nvPr/>
            </p:nvCxnSpPr>
            <p:spPr>
              <a:xfrm>
                <a:off x="2097467" y="3536526"/>
                <a:ext cx="1737360" cy="714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9DA1DD6-01D8-4100-94BB-8C0ED661856E}"/>
                  </a:ext>
                </a:extLst>
              </p:cNvPr>
              <p:cNvCxnSpPr/>
              <p:nvPr/>
            </p:nvCxnSpPr>
            <p:spPr>
              <a:xfrm flipV="1">
                <a:off x="2747213" y="3633088"/>
                <a:ext cx="1097280" cy="196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D04B990-6CE9-4E54-B3AF-54841AEC7A15}"/>
                  </a:ext>
                </a:extLst>
              </p:cNvPr>
              <p:cNvCxnSpPr>
                <a:stCxn id="60" idx="6"/>
              </p:cNvCxnSpPr>
              <p:nvPr/>
            </p:nvCxnSpPr>
            <p:spPr>
              <a:xfrm flipV="1">
                <a:off x="1445291" y="3464954"/>
                <a:ext cx="2372636" cy="3913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8BE3DCF-01F7-435B-9BE0-D9EAE35429C7}"/>
                  </a:ext>
                </a:extLst>
              </p:cNvPr>
              <p:cNvCxnSpPr/>
              <p:nvPr/>
            </p:nvCxnSpPr>
            <p:spPr>
              <a:xfrm flipV="1">
                <a:off x="851650" y="3468240"/>
                <a:ext cx="564140" cy="603766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2A0921F-D67B-43BA-8A8F-0DF80CCD792A}"/>
                  </a:ext>
                </a:extLst>
              </p:cNvPr>
              <p:cNvCxnSpPr/>
              <p:nvPr/>
            </p:nvCxnSpPr>
            <p:spPr>
              <a:xfrm flipV="1">
                <a:off x="1560311" y="3532390"/>
                <a:ext cx="564140" cy="603766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4267AE4-E4F5-4C24-82A0-9C0C91A1F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1693" y="3642796"/>
                <a:ext cx="482084" cy="493359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9A64A44-D29F-4EA0-A8BC-7806A6DA8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4733" y="3393617"/>
                <a:ext cx="1978961" cy="1"/>
              </a:xfrm>
              <a:prstGeom prst="line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496595-F2DA-4E9B-BB96-678E6D4BAD96}"/>
                  </a:ext>
                </a:extLst>
              </p:cNvPr>
              <p:cNvGrpSpPr/>
              <p:nvPr/>
            </p:nvGrpSpPr>
            <p:grpSpPr>
              <a:xfrm>
                <a:off x="8984642" y="3089932"/>
                <a:ext cx="1428899" cy="779567"/>
                <a:chOff x="7814596" y="3028470"/>
                <a:chExt cx="1428899" cy="779567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C1CCA3-87B6-4032-ACFF-F89A6D5A691C}"/>
                    </a:ext>
                  </a:extLst>
                </p:cNvPr>
                <p:cNvSpPr txBox="1"/>
                <p:nvPr/>
              </p:nvSpPr>
              <p:spPr>
                <a:xfrm>
                  <a:off x="7814596" y="3610250"/>
                  <a:ext cx="1428899" cy="1977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Baidu Object Storage</a:t>
                  </a:r>
                </a:p>
              </p:txBody>
            </p:sp>
            <p:pic>
              <p:nvPicPr>
                <p:cNvPr id="89" name="Picture 30" descr="Related image">
                  <a:extLst>
                    <a:ext uri="{FF2B5EF4-FFF2-40B4-BE49-F238E27FC236}">
                      <a16:creationId xmlns:a16="http://schemas.microsoft.com/office/drawing/2014/main" id="{5F089E05-6CDA-4F9E-A551-F2723A56CD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554" y="3028470"/>
                  <a:ext cx="498984" cy="4989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A215251-003B-450A-BC1E-1E70330F60D9}"/>
                  </a:ext>
                </a:extLst>
              </p:cNvPr>
              <p:cNvSpPr/>
              <p:nvPr/>
            </p:nvSpPr>
            <p:spPr>
              <a:xfrm>
                <a:off x="2738755" y="3180076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1335942-B311-49B8-8B68-88C1A6B5A94D}"/>
                  </a:ext>
                </a:extLst>
              </p:cNvPr>
              <p:cNvSpPr/>
              <p:nvPr/>
            </p:nvSpPr>
            <p:spPr>
              <a:xfrm>
                <a:off x="2145198" y="3258952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00AE7B7-CE46-484C-9994-975F7E43600F}"/>
                  </a:ext>
                </a:extLst>
              </p:cNvPr>
              <p:cNvSpPr/>
              <p:nvPr/>
            </p:nvSpPr>
            <p:spPr>
              <a:xfrm>
                <a:off x="1403184" y="3311674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012C1A9-574B-4074-8158-002130D6F5B6}"/>
                  </a:ext>
                </a:extLst>
              </p:cNvPr>
              <p:cNvSpPr/>
              <p:nvPr/>
            </p:nvSpPr>
            <p:spPr>
              <a:xfrm>
                <a:off x="1399572" y="3446007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C85CFA-F943-44A0-AB50-274150650682}"/>
                  </a:ext>
                </a:extLst>
              </p:cNvPr>
              <p:cNvSpPr/>
              <p:nvPr/>
            </p:nvSpPr>
            <p:spPr>
              <a:xfrm>
                <a:off x="2088198" y="35201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5C0DF1C-37EF-4295-870F-B09BC09B28EC}"/>
                  </a:ext>
                </a:extLst>
              </p:cNvPr>
              <p:cNvSpPr/>
              <p:nvPr/>
            </p:nvSpPr>
            <p:spPr>
              <a:xfrm>
                <a:off x="2728277" y="361918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AA3388D-1A6C-47BF-8FD0-23C3AE9DE8A3}"/>
                  </a:ext>
                </a:extLst>
              </p:cNvPr>
              <p:cNvGrpSpPr/>
              <p:nvPr/>
            </p:nvGrpSpPr>
            <p:grpSpPr>
              <a:xfrm>
                <a:off x="3564730" y="2040831"/>
                <a:ext cx="3785795" cy="2794962"/>
                <a:chOff x="3564730" y="2040831"/>
                <a:chExt cx="3785795" cy="279496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C6B8F54-52BC-4509-9F04-7EB0D55318F2}"/>
                    </a:ext>
                  </a:extLst>
                </p:cNvPr>
                <p:cNvGrpSpPr/>
                <p:nvPr/>
              </p:nvGrpSpPr>
              <p:grpSpPr>
                <a:xfrm>
                  <a:off x="3564730" y="2040831"/>
                  <a:ext cx="3785795" cy="2794962"/>
                  <a:chOff x="3564730" y="2040831"/>
                  <a:chExt cx="3785795" cy="2794962"/>
                </a:xfrm>
              </p:grpSpPr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B0BA7A2-8796-45A9-8AB6-59BF2C09FA95}"/>
                      </a:ext>
                    </a:extLst>
                  </p:cNvPr>
                  <p:cNvGrpSpPr/>
                  <p:nvPr/>
                </p:nvGrpSpPr>
                <p:grpSpPr>
                  <a:xfrm>
                    <a:off x="3564730" y="2040831"/>
                    <a:ext cx="3785795" cy="2794962"/>
                    <a:chOff x="3486387" y="2234832"/>
                    <a:chExt cx="3785795" cy="2794962"/>
                  </a:xfrm>
                </p:grpSpPr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8D35EC94-27EF-4713-AB56-1C27AF8E5B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74665" y="3139352"/>
                      <a:ext cx="1055829" cy="974276"/>
                      <a:chOff x="8302133" y="7162322"/>
                      <a:chExt cx="1055829" cy="974276"/>
                    </a:xfrm>
                  </p:grpSpPr>
                  <p:pic>
                    <p:nvPicPr>
                      <p:cNvPr id="86" name="Picture 85">
                        <a:extLst>
                          <a:ext uri="{FF2B5EF4-FFF2-40B4-BE49-F238E27FC236}">
                            <a16:creationId xmlns:a16="http://schemas.microsoft.com/office/drawing/2014/main" id="{136E600A-E788-49BC-AA1C-C10C9BD711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9524" y="7162322"/>
                        <a:ext cx="530352" cy="51206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7F6E25DF-AFAF-46A8-A025-B1408A3C96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02133" y="7741024"/>
                        <a:ext cx="1055829" cy="3955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Huawei Cloud SDK</a:t>
                        </a:r>
                      </a:p>
                    </p:txBody>
                  </p:sp>
                </p:grp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D7D0B358-B7C6-45A2-9B76-B83E237540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86387" y="2234832"/>
                      <a:ext cx="3785795" cy="2794962"/>
                      <a:chOff x="2918313" y="4110552"/>
                      <a:chExt cx="3785795" cy="2590555"/>
                    </a:xfrm>
                  </p:grpSpPr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22415CE7-DE0D-4029-A28A-265E693DD1B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18313" y="4110552"/>
                        <a:ext cx="3785795" cy="25905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505050"/>
                        </a:solidFill>
                        <a:prstDash val="lgDash"/>
                      </a:ln>
                    </p:spPr>
                    <p:txBody>
                      <a:bodyPr vert="horz" wrap="square" lIns="91427" tIns="45713" rIns="91427" bIns="45713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01667807-BD1D-446F-B0E5-47833BB536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48" y="4191567"/>
                        <a:ext cx="2640695" cy="2094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US" sz="16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User’s Workstation</a:t>
                        </a:r>
                      </a:p>
                    </p:txBody>
                  </p: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6CF8E245-BACB-43FD-91F8-19C57CEEF4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96717" y="2580185"/>
                      <a:ext cx="1078852" cy="715788"/>
                      <a:chOff x="4951185" y="2425853"/>
                      <a:chExt cx="1078852" cy="715788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813A61A7-D163-4515-BD53-522FFEE155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185" y="2943895"/>
                        <a:ext cx="1078852" cy="1977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Config file</a:t>
                        </a:r>
                      </a:p>
                    </p:txBody>
                  </p:sp>
                  <p:pic>
                    <p:nvPicPr>
                      <p:cNvPr id="83" name="Picture 18" descr="Image result for cfg icon">
                        <a:extLst>
                          <a:ext uri="{FF2B5EF4-FFF2-40B4-BE49-F238E27FC236}">
                            <a16:creationId xmlns:a16="http://schemas.microsoft.com/office/drawing/2014/main" id="{CC20E6F1-9691-4D86-8062-D0F654CB2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037" y="2425853"/>
                        <a:ext cx="533399" cy="533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4C35D189-DC0C-4F57-8742-A775733135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6737" y="3152965"/>
                      <a:ext cx="1078852" cy="862577"/>
                      <a:chOff x="3671205" y="3116028"/>
                      <a:chExt cx="1078852" cy="862577"/>
                    </a:xfrm>
                  </p:grpSpPr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74AEF485-922D-4923-AB58-64008A1822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1205" y="3583112"/>
                        <a:ext cx="1078852" cy="3954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 C2C Migration </a:t>
                        </a: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Tool</a:t>
                        </a:r>
                      </a:p>
                    </p:txBody>
                  </p:sp>
                  <p:pic>
                    <p:nvPicPr>
                      <p:cNvPr id="81" name="Picture 20" descr="Image result for migration icon">
                        <a:extLst>
                          <a:ext uri="{FF2B5EF4-FFF2-40B4-BE49-F238E27FC236}">
                            <a16:creationId xmlns:a16="http://schemas.microsoft.com/office/drawing/2014/main" id="{E8BA53F5-3B5E-4791-A46A-5C733E799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327" y="3116028"/>
                        <a:ext cx="401987" cy="40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9B0C34E5-D3A1-472E-A88F-C76B31FEB0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0060" y="3894996"/>
                      <a:ext cx="947434" cy="961433"/>
                      <a:chOff x="5040060" y="3894996"/>
                      <a:chExt cx="947434" cy="961433"/>
                    </a:xfrm>
                  </p:grpSpPr>
                  <p:pic>
                    <p:nvPicPr>
                      <p:cNvPr id="78" name="Picture 22" descr="Image result for ansible chef icon">
                        <a:extLst>
                          <a:ext uri="{FF2B5EF4-FFF2-40B4-BE49-F238E27FC236}">
                            <a16:creationId xmlns:a16="http://schemas.microsoft.com/office/drawing/2014/main" id="{39EE84E2-C6FA-49CF-B2AA-FA7637A10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75" y="3894996"/>
                        <a:ext cx="502772" cy="50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D5264220-3669-4DA0-9B6C-CCA3EA7509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0060" y="4460936"/>
                        <a:ext cx="947434" cy="3954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sz="1400" spc="-50" dirty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</a:rPr>
                          <a:t>Click2Cloud Automation</a:t>
                        </a:r>
                      </a:p>
                    </p:txBody>
                  </p:sp>
                </p:grpSp>
              </p:grpSp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6A666952-48D6-4074-96F1-89D071AC14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29900" y="2941085"/>
                    <a:ext cx="530352" cy="512064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0BB1A81-E84E-42A0-9AF0-78D31F356638}"/>
                      </a:ext>
                    </a:extLst>
                  </p:cNvPr>
                  <p:cNvSpPr txBox="1"/>
                  <p:nvPr/>
                </p:nvSpPr>
                <p:spPr>
                  <a:xfrm>
                    <a:off x="6200408" y="3532028"/>
                    <a:ext cx="1055829" cy="1977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1400" spc="-5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rPr>
                      <a:t>Cloud SDK</a:t>
                    </a:r>
                  </a:p>
                </p:txBody>
              </p:sp>
            </p:grpSp>
            <p:cxnSp>
              <p:nvCxnSpPr>
                <p:cNvPr id="66" name="Connector: Elbow 75">
                  <a:extLst>
                    <a:ext uri="{FF2B5EF4-FFF2-40B4-BE49-F238E27FC236}">
                      <a16:creationId xmlns:a16="http://schemas.microsoft.com/office/drawing/2014/main" id="{E689C461-17A5-4FC6-AB85-7397AB546743}"/>
                    </a:ext>
                  </a:extLst>
                </p:cNvPr>
                <p:cNvCxnSpPr>
                  <a:stCxn id="83" idx="1"/>
                  <a:endCxn id="81" idx="0"/>
                </p:cNvCxnSpPr>
                <p:nvPr/>
              </p:nvCxnSpPr>
              <p:spPr>
                <a:xfrm rot="10800000" flipV="1">
                  <a:off x="4343196" y="2652884"/>
                  <a:ext cx="992716" cy="306080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56C2DE94-7D9D-477B-9691-0F65E5B89C44}"/>
                    </a:ext>
                  </a:extLst>
                </p:cNvPr>
                <p:cNvCxnSpPr>
                  <a:stCxn id="80" idx="3"/>
                  <a:endCxn id="71" idx="1"/>
                </p:cNvCxnSpPr>
                <p:nvPr/>
              </p:nvCxnSpPr>
              <p:spPr>
                <a:xfrm flipV="1">
                  <a:off x="4873932" y="3197117"/>
                  <a:ext cx="1555968" cy="42667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Elbow 75">
                  <a:extLst>
                    <a:ext uri="{FF2B5EF4-FFF2-40B4-BE49-F238E27FC236}">
                      <a16:creationId xmlns:a16="http://schemas.microsoft.com/office/drawing/2014/main" id="{37881BCE-71DF-40F0-A27F-DE3B4C6148E8}"/>
                    </a:ext>
                  </a:extLst>
                </p:cNvPr>
                <p:cNvCxnSpPr>
                  <a:stCxn id="25" idx="2"/>
                </p:cNvCxnSpPr>
                <p:nvPr/>
              </p:nvCxnSpPr>
              <p:spPr>
                <a:xfrm rot="16200000" flipH="1">
                  <a:off x="4453931" y="3805437"/>
                  <a:ext cx="518042" cy="723947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75">
                  <a:extLst>
                    <a:ext uri="{FF2B5EF4-FFF2-40B4-BE49-F238E27FC236}">
                      <a16:creationId xmlns:a16="http://schemas.microsoft.com/office/drawing/2014/main" id="{B1A0379A-5B20-4C3E-8E8E-CBA100581EA2}"/>
                    </a:ext>
                  </a:extLst>
                </p:cNvPr>
                <p:cNvCxnSpPr>
                  <a:endCxn id="72" idx="2"/>
                </p:cNvCxnSpPr>
                <p:nvPr/>
              </p:nvCxnSpPr>
              <p:spPr>
                <a:xfrm rot="5400000" flipH="1" flipV="1">
                  <a:off x="6054589" y="3796315"/>
                  <a:ext cx="740233" cy="607234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Connector: Elbow 75">
                <a:extLst>
                  <a:ext uri="{FF2B5EF4-FFF2-40B4-BE49-F238E27FC236}">
                    <a16:creationId xmlns:a16="http://schemas.microsoft.com/office/drawing/2014/main" id="{1C093AC2-C512-49A1-80DB-C1A31BB6ADE4}"/>
                  </a:ext>
                </a:extLst>
              </p:cNvPr>
              <p:cNvCxnSpPr>
                <a:cxnSpLocks/>
                <a:stCxn id="27" idx="2"/>
                <a:endCxn id="88" idx="2"/>
              </p:cNvCxnSpPr>
              <p:nvPr/>
            </p:nvCxnSpPr>
            <p:spPr>
              <a:xfrm rot="5400000" flipH="1" flipV="1">
                <a:off x="7227903" y="2235942"/>
                <a:ext cx="837631" cy="4104745"/>
              </a:xfrm>
              <a:prstGeom prst="curvedConnector3">
                <a:avLst>
                  <a:gd name="adj1" fmla="val -27838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B182B2-929F-48C1-B9CF-6BF95EEB3C30}"/>
                </a:ext>
              </a:extLst>
            </p:cNvPr>
            <p:cNvSpPr/>
            <p:nvPr/>
          </p:nvSpPr>
          <p:spPr bwMode="auto">
            <a:xfrm>
              <a:off x="3976273" y="2051301"/>
              <a:ext cx="1081764" cy="118062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569702-E3ED-4EEF-A1C5-D38DF009D92E}"/>
                </a:ext>
              </a:extLst>
            </p:cNvPr>
            <p:cNvSpPr/>
            <p:nvPr/>
          </p:nvSpPr>
          <p:spPr>
            <a:xfrm>
              <a:off x="3818513" y="1951856"/>
              <a:ext cx="365760" cy="36576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5D28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2B3C1-3268-4DD0-B09F-044E7D0883F4}"/>
                </a:ext>
              </a:extLst>
            </p:cNvPr>
            <p:cNvSpPr/>
            <p:nvPr/>
          </p:nvSpPr>
          <p:spPr bwMode="auto">
            <a:xfrm>
              <a:off x="5259180" y="3020317"/>
              <a:ext cx="1002686" cy="101034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6BCD931-6AA9-4F65-8E9A-32D135E5427C}"/>
                </a:ext>
              </a:extLst>
            </p:cNvPr>
            <p:cNvSpPr/>
            <p:nvPr/>
          </p:nvSpPr>
          <p:spPr>
            <a:xfrm>
              <a:off x="5111265" y="2827273"/>
              <a:ext cx="365760" cy="365760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72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FB14FF-5BDD-456A-BE2A-5A4180089AA8}"/>
                </a:ext>
              </a:extLst>
            </p:cNvPr>
            <p:cNvSpPr/>
            <p:nvPr/>
          </p:nvSpPr>
          <p:spPr bwMode="auto">
            <a:xfrm>
              <a:off x="6365686" y="2186188"/>
              <a:ext cx="1065653" cy="111850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72C223-1876-4308-98F8-0EEF6B1F8978}"/>
                </a:ext>
              </a:extLst>
            </p:cNvPr>
            <p:cNvSpPr/>
            <p:nvPr/>
          </p:nvSpPr>
          <p:spPr>
            <a:xfrm>
              <a:off x="6212730" y="2011830"/>
              <a:ext cx="365760" cy="365760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7" tIns="45713" rIns="91427" bIns="45713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05D653-352D-491B-B4F5-69B7F82C6E69}"/>
                </a:ext>
              </a:extLst>
            </p:cNvPr>
            <p:cNvSpPr/>
            <p:nvPr/>
          </p:nvSpPr>
          <p:spPr>
            <a:xfrm>
              <a:off x="493929" y="1294130"/>
              <a:ext cx="2629494" cy="8516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317382-5F2B-4D40-AA7C-69401379AD0B}"/>
                </a:ext>
              </a:extLst>
            </p:cNvPr>
            <p:cNvSpPr txBox="1"/>
            <p:nvPr/>
          </p:nvSpPr>
          <p:spPr>
            <a:xfrm>
              <a:off x="503237" y="1041686"/>
              <a:ext cx="2173614" cy="1977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spc="-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Cloud Storage Services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F4F70B-D820-4ABB-B1A6-564734D98CD6}"/>
                </a:ext>
              </a:extLst>
            </p:cNvPr>
            <p:cNvSpPr/>
            <p:nvPr/>
          </p:nvSpPr>
          <p:spPr>
            <a:xfrm>
              <a:off x="517768" y="3461277"/>
              <a:ext cx="2605656" cy="93679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pic>
        <p:nvPicPr>
          <p:cNvPr id="19" name="Picture 26" descr="Image result for huawei cloud logo">
            <a:extLst>
              <a:ext uri="{FF2B5EF4-FFF2-40B4-BE49-F238E27FC236}">
                <a16:creationId xmlns:a16="http://schemas.microsoft.com/office/drawing/2014/main" id="{B85729DE-E90D-457B-A95F-57C79E28D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11710" r="11007" b="28900"/>
          <a:stretch/>
        </p:blipFill>
        <p:spPr bwMode="auto">
          <a:xfrm>
            <a:off x="1536908" y="3960225"/>
            <a:ext cx="436069" cy="3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ws s3">
            <a:extLst>
              <a:ext uri="{FF2B5EF4-FFF2-40B4-BE49-F238E27FC236}">
                <a16:creationId xmlns:a16="http://schemas.microsoft.com/office/drawing/2014/main" id="{6AE77FDE-0520-46D9-A35C-0EAC2309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085" y="1975351"/>
            <a:ext cx="342658" cy="41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A6F616-1E89-4A69-8AA0-73097D1811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65" y="2032352"/>
            <a:ext cx="393972" cy="338621"/>
          </a:xfrm>
          <a:prstGeom prst="rect">
            <a:avLst/>
          </a:prstGeom>
        </p:spPr>
      </p:pic>
      <p:pic>
        <p:nvPicPr>
          <p:cNvPr id="102" name="Picture 8" descr="Image result for google storage">
            <a:extLst>
              <a:ext uri="{FF2B5EF4-FFF2-40B4-BE49-F238E27FC236}">
                <a16:creationId xmlns:a16="http://schemas.microsoft.com/office/drawing/2014/main" id="{AD2835B4-3771-40ED-8840-A1ABA24B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650" y="2003673"/>
            <a:ext cx="394095" cy="37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A6956C2-1297-4A37-9BF7-5D7D163F56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21" y="3910340"/>
            <a:ext cx="561142" cy="455928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A1E1155-469A-4001-B7B0-5CEF5C57A409}"/>
              </a:ext>
            </a:extLst>
          </p:cNvPr>
          <p:cNvCxnSpPr>
            <a:cxnSpLocks/>
          </p:cNvCxnSpPr>
          <p:nvPr/>
        </p:nvCxnSpPr>
        <p:spPr>
          <a:xfrm flipV="1">
            <a:off x="9901638" y="2387121"/>
            <a:ext cx="418343" cy="6559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85BCAF-4366-4A94-95CA-6E118EDF5531}"/>
              </a:ext>
            </a:extLst>
          </p:cNvPr>
          <p:cNvSpPr/>
          <p:nvPr/>
        </p:nvSpPr>
        <p:spPr>
          <a:xfrm>
            <a:off x="10349154" y="2161819"/>
            <a:ext cx="265620" cy="2341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1EC40B-E33D-4BAF-B982-F2A5A375D4FD}"/>
              </a:ext>
            </a:extLst>
          </p:cNvPr>
          <p:cNvCxnSpPr>
            <a:cxnSpLocks/>
          </p:cNvCxnSpPr>
          <p:nvPr/>
        </p:nvCxnSpPr>
        <p:spPr>
          <a:xfrm flipV="1">
            <a:off x="9901638" y="2695172"/>
            <a:ext cx="436774" cy="35988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A2F1E06-A17A-4130-B9A4-11921E31474D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9901638" y="3025449"/>
            <a:ext cx="402253" cy="2741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486FBF-954B-4596-ACB1-CDE9865161E8}"/>
              </a:ext>
            </a:extLst>
          </p:cNvPr>
          <p:cNvSpPr/>
          <p:nvPr/>
        </p:nvSpPr>
        <p:spPr>
          <a:xfrm>
            <a:off x="10350474" y="2525160"/>
            <a:ext cx="265620" cy="2341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2308402-407B-49DB-925A-B93D5C0CEA06}"/>
              </a:ext>
            </a:extLst>
          </p:cNvPr>
          <p:cNvSpPr/>
          <p:nvPr/>
        </p:nvSpPr>
        <p:spPr>
          <a:xfrm>
            <a:off x="10346636" y="2877229"/>
            <a:ext cx="265620" cy="2341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9DF18D2-9274-4B00-A961-D742FB93FA22}"/>
              </a:ext>
            </a:extLst>
          </p:cNvPr>
          <p:cNvSpPr/>
          <p:nvPr/>
        </p:nvSpPr>
        <p:spPr>
          <a:xfrm>
            <a:off x="10363217" y="3214266"/>
            <a:ext cx="265620" cy="2341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49BB7A-602F-419E-8766-A8FFDA2B2AF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9901638" y="3025449"/>
            <a:ext cx="4182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8FAFC01-3A67-4370-8ED0-427E1D0607B1}"/>
              </a:ext>
            </a:extLst>
          </p:cNvPr>
          <p:cNvSpPr txBox="1"/>
          <p:nvPr/>
        </p:nvSpPr>
        <p:spPr>
          <a:xfrm>
            <a:off x="10707625" y="2173752"/>
            <a:ext cx="193899" cy="1137463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Buckets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18DA0B3-BC02-4B42-A098-1CB97418A50B}"/>
              </a:ext>
            </a:extLst>
          </p:cNvPr>
          <p:cNvSpPr/>
          <p:nvPr/>
        </p:nvSpPr>
        <p:spPr>
          <a:xfrm>
            <a:off x="459155" y="5114087"/>
            <a:ext cx="2676564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68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Click2Cloud will assist to build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81ADE92-D786-4E5B-994D-88EEF9292FE4}"/>
              </a:ext>
            </a:extLst>
          </p:cNvPr>
          <p:cNvSpPr/>
          <p:nvPr/>
        </p:nvSpPr>
        <p:spPr>
          <a:xfrm>
            <a:off x="5099017" y="5479993"/>
            <a:ext cx="448212" cy="44821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72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DB9F1B0-933F-4402-AC24-1E28E0CDAC0F}"/>
              </a:ext>
            </a:extLst>
          </p:cNvPr>
          <p:cNvSpPr/>
          <p:nvPr/>
        </p:nvSpPr>
        <p:spPr>
          <a:xfrm>
            <a:off x="8620517" y="5479993"/>
            <a:ext cx="448212" cy="448212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72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5F5532-0A46-4AFF-B2CF-8DDE21C13350}"/>
              </a:ext>
            </a:extLst>
          </p:cNvPr>
          <p:cNvCxnSpPr/>
          <p:nvPr/>
        </p:nvCxnSpPr>
        <p:spPr>
          <a:xfrm>
            <a:off x="3780236" y="5315122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52FF56-D0D5-44BB-B798-248F632E7389}"/>
              </a:ext>
            </a:extLst>
          </p:cNvPr>
          <p:cNvCxnSpPr/>
          <p:nvPr/>
        </p:nvCxnSpPr>
        <p:spPr>
          <a:xfrm>
            <a:off x="7237773" y="5354293"/>
            <a:ext cx="0" cy="15044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CD519A77-914E-42BD-A144-CB0E2AC81831}"/>
              </a:ext>
            </a:extLst>
          </p:cNvPr>
          <p:cNvSpPr/>
          <p:nvPr/>
        </p:nvSpPr>
        <p:spPr>
          <a:xfrm>
            <a:off x="1582471" y="5479993"/>
            <a:ext cx="448213" cy="448213"/>
          </a:xfrm>
          <a:prstGeom prst="ellipse">
            <a:avLst/>
          </a:prstGeom>
          <a:solidFill>
            <a:srgbClr val="7030A0"/>
          </a:solidFill>
          <a:ln>
            <a:solidFill>
              <a:srgbClr val="552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2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97C5667-47FE-4D6F-ACE0-C5CAE733B9B4}"/>
              </a:ext>
            </a:extLst>
          </p:cNvPr>
          <p:cNvSpPr/>
          <p:nvPr/>
        </p:nvSpPr>
        <p:spPr>
          <a:xfrm>
            <a:off x="517354" y="6028088"/>
            <a:ext cx="3067830" cy="72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C2C Migration Tool</a:t>
            </a:r>
            <a:r>
              <a:rPr lang="en-US" sz="1372" dirty="0">
                <a:cs typeface="Segoe UI Light" panose="020B0502040204020203" pitchFamily="34" charset="0"/>
              </a:rPr>
              <a:t>; to help end users to migrate the storage data from source cloud to destination cloud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2F2D2A-7BA5-489F-B741-71B540B029A1}"/>
              </a:ext>
            </a:extLst>
          </p:cNvPr>
          <p:cNvSpPr/>
          <p:nvPr/>
        </p:nvSpPr>
        <p:spPr>
          <a:xfrm>
            <a:off x="4010872" y="6028087"/>
            <a:ext cx="3219155" cy="51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Click2Cloud Automation Tools; </a:t>
            </a:r>
            <a:r>
              <a:rPr lang="en-US" sz="1372" dirty="0">
                <a:cs typeface="Segoe UI Light" panose="020B0502040204020203" pitchFamily="34" charset="0"/>
              </a:rPr>
              <a:t>to perform advance level tasks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60BD69-795E-4641-AAD8-FFCCEF2C6ADB}"/>
              </a:ext>
            </a:extLst>
          </p:cNvPr>
          <p:cNvSpPr/>
          <p:nvPr/>
        </p:nvSpPr>
        <p:spPr>
          <a:xfrm>
            <a:off x="7488011" y="6028087"/>
            <a:ext cx="3178720" cy="72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72" b="1" dirty="0">
                <a:cs typeface="Segoe UI Light" panose="020B0502040204020203" pitchFamily="34" charset="0"/>
              </a:rPr>
              <a:t>Cloud SDK </a:t>
            </a:r>
            <a:r>
              <a:rPr lang="en-US" sz="1372" dirty="0">
                <a:cs typeface="Segoe UI Light" panose="020B0502040204020203" pitchFamily="34" charset="0"/>
              </a:rPr>
              <a:t>for different programing languages such as Python, Ruby, Go, .NET, Java etc.</a:t>
            </a:r>
          </a:p>
        </p:txBody>
      </p:sp>
      <p:sp>
        <p:nvSpPr>
          <p:cNvPr id="123" name="Google Shape;288;p34">
            <a:extLst>
              <a:ext uri="{FF2B5EF4-FFF2-40B4-BE49-F238E27FC236}">
                <a16:creationId xmlns:a16="http://schemas.microsoft.com/office/drawing/2014/main" id="{79333116-4F40-4A46-A17A-74F0E52449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9029BE3-6AE3-4C22-8710-48CDF45A9125}"/>
              </a:ext>
            </a:extLst>
          </p:cNvPr>
          <p:cNvSpPr txBox="1"/>
          <p:nvPr/>
        </p:nvSpPr>
        <p:spPr>
          <a:xfrm>
            <a:off x="9172334" y="1472756"/>
            <a:ext cx="131277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spc="-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Destination Cloud</a:t>
            </a:r>
          </a:p>
        </p:txBody>
      </p:sp>
      <p:pic>
        <p:nvPicPr>
          <p:cNvPr id="126" name="Picture 2" descr="Image result for baidu cloud logo">
            <a:extLst>
              <a:ext uri="{FF2B5EF4-FFF2-40B4-BE49-F238E27FC236}">
                <a16:creationId xmlns:a16="http://schemas.microsoft.com/office/drawing/2014/main" id="{FB426AC3-9E8A-4245-9351-1A7ECB96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57" y="2220013"/>
            <a:ext cx="1188720" cy="4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79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11CA1-EE5E-41BF-B1B3-DFDFD7345B64}"/>
              </a:ext>
            </a:extLst>
          </p:cNvPr>
          <p:cNvSpPr/>
          <p:nvPr/>
        </p:nvSpPr>
        <p:spPr>
          <a:xfrm>
            <a:off x="0" y="-1"/>
            <a:ext cx="12192000" cy="1182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F49761-3BF2-4BC4-8035-4197B15C55A1}"/>
              </a:ext>
            </a:extLst>
          </p:cNvPr>
          <p:cNvSpPr/>
          <p:nvPr/>
        </p:nvSpPr>
        <p:spPr>
          <a:xfrm>
            <a:off x="10884699" y="42758"/>
            <a:ext cx="1097280" cy="10972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lick2cloud logo">
            <a:extLst>
              <a:ext uri="{FF2B5EF4-FFF2-40B4-BE49-F238E27FC236}">
                <a16:creationId xmlns:a16="http://schemas.microsoft.com/office/drawing/2014/main" id="{1BA16225-663F-429D-BBD0-F8CEC3D3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4" y="192298"/>
            <a:ext cx="9144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492DC-A5A7-4909-9771-E637C6915DDB}"/>
              </a:ext>
            </a:extLst>
          </p:cNvPr>
          <p:cNvSpPr txBox="1"/>
          <p:nvPr/>
        </p:nvSpPr>
        <p:spPr>
          <a:xfrm>
            <a:off x="294556" y="234892"/>
            <a:ext cx="67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 Matrix Report</a:t>
            </a:r>
          </a:p>
        </p:txBody>
      </p:sp>
      <p:sp>
        <p:nvSpPr>
          <p:cNvPr id="7" name="Google Shape;288;p34">
            <a:extLst>
              <a:ext uri="{FF2B5EF4-FFF2-40B4-BE49-F238E27FC236}">
                <a16:creationId xmlns:a16="http://schemas.microsoft.com/office/drawing/2014/main" id="{06181F84-8E76-4F33-8F28-D5813414FD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3332" y="6300784"/>
            <a:ext cx="328290" cy="5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C60B8-900D-4F82-BA30-031B6244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4" y="2066300"/>
            <a:ext cx="11711866" cy="31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1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terial Dark Gray - SBC Logo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566</Words>
  <Application>Microsoft Office PowerPoint</Application>
  <PresentationFormat>Widescreen</PresentationFormat>
  <Paragraphs>155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Segoe UI Light</vt:lpstr>
      <vt:lpstr>Office Theme</vt:lpstr>
      <vt:lpstr>Material Dark Gray - SBC Logo</vt:lpstr>
      <vt:lpstr>PowerPoint Presentation</vt:lpstr>
      <vt:lpstr>PowerPoint Presentation</vt:lpstr>
      <vt:lpstr>Our Migration POC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 Mamidyala</dc:creator>
  <cp:lastModifiedBy>Rupal Shirpurkar</cp:lastModifiedBy>
  <cp:revision>51</cp:revision>
  <dcterms:created xsi:type="dcterms:W3CDTF">2018-11-15T11:47:24Z</dcterms:created>
  <dcterms:modified xsi:type="dcterms:W3CDTF">2018-11-16T06:35:35Z</dcterms:modified>
</cp:coreProperties>
</file>