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7"/>
  </p:sldMasterIdLst>
  <p:notesMasterIdLst>
    <p:notesMasterId r:id="rId18"/>
  </p:notesMasterIdLst>
  <p:handoutMasterIdLst>
    <p:handoutMasterId r:id="rId19"/>
  </p:handoutMasterIdLst>
  <p:sldIdLst>
    <p:sldId id="257" r:id="rId8"/>
    <p:sldId id="354" r:id="rId9"/>
    <p:sldId id="346" r:id="rId10"/>
    <p:sldId id="1764" r:id="rId11"/>
    <p:sldId id="343" r:id="rId12"/>
    <p:sldId id="1752" r:id="rId13"/>
    <p:sldId id="361" r:id="rId14"/>
    <p:sldId id="1761" r:id="rId15"/>
    <p:sldId id="1762" r:id="rId16"/>
    <p:sldId id="175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EC4A27-EBD8-4E89-A175-A17D4D944841}">
          <p14:sldIdLst>
            <p14:sldId id="257"/>
            <p14:sldId id="354"/>
            <p14:sldId id="346"/>
            <p14:sldId id="1764"/>
            <p14:sldId id="343"/>
            <p14:sldId id="1752"/>
            <p14:sldId id="361"/>
            <p14:sldId id="1761"/>
            <p14:sldId id="1762"/>
            <p14:sldId id="1754"/>
          </p14:sldIdLst>
        </p14:section>
        <p14:section name="Appendix" id="{8FAB1ED8-83DC-46A9-990D-7312E83D37C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9"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BDD7"/>
    <a:srgbClr val="39BCD7"/>
    <a:srgbClr val="006C31"/>
    <a:srgbClr val="000000"/>
    <a:srgbClr val="FFFFFF"/>
    <a:srgbClr val="9B277A"/>
    <a:srgbClr val="FF0000"/>
    <a:srgbClr val="25C6E3"/>
    <a:srgbClr val="D4F434"/>
    <a:srgbClr val="D3F4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04" autoAdjust="0"/>
    <p:restoredTop sz="95583" autoAdjust="0"/>
  </p:normalViewPr>
  <p:slideViewPr>
    <p:cSldViewPr snapToGrid="0">
      <p:cViewPr varScale="1">
        <p:scale>
          <a:sx n="65" d="100"/>
          <a:sy n="65" d="100"/>
        </p:scale>
        <p:origin x="690" y="54"/>
      </p:cViewPr>
      <p:guideLst/>
    </p:cSldViewPr>
  </p:slideViewPr>
  <p:outlineViewPr>
    <p:cViewPr>
      <p:scale>
        <a:sx n="33" d="100"/>
        <a:sy n="33" d="100"/>
      </p:scale>
      <p:origin x="0" y="-6"/>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8" d="100"/>
          <a:sy n="88" d="100"/>
        </p:scale>
        <p:origin x="2886"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510309-3DBA-4ABE-855F-7A277565AFF8}"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058BF0E7-C734-4544-8FF8-87CC0A88F78C}">
      <dgm:prSet phldrT="[Text]"/>
      <dgm:spPr/>
      <dgm:t>
        <a:bodyPr/>
        <a:lstStyle/>
        <a:p>
          <a:r>
            <a:rPr lang="en-US" b="1">
              <a:latin typeface="Segoe UI" panose="020B0502040204020203" pitchFamily="34" charset="0"/>
              <a:cs typeface="Segoe UI" panose="020B0502040204020203" pitchFamily="34" charset="0"/>
            </a:rPr>
            <a:t>Benefits</a:t>
          </a:r>
          <a:endParaRPr lang="en-US" b="1" dirty="0">
            <a:latin typeface="Segoe UI" panose="020B0502040204020203" pitchFamily="34" charset="0"/>
            <a:cs typeface="Segoe UI" panose="020B0502040204020203" pitchFamily="34" charset="0"/>
          </a:endParaRPr>
        </a:p>
      </dgm:t>
    </dgm:pt>
    <dgm:pt modelId="{CA52D142-E3B0-44A7-BB8F-5C180E70B4BE}" type="parTrans" cxnId="{63CCB16A-D641-4DA6-9632-0270A89A1262}">
      <dgm:prSet/>
      <dgm:spPr/>
      <dgm:t>
        <a:bodyPr/>
        <a:lstStyle/>
        <a:p>
          <a:endParaRPr lang="en-US"/>
        </a:p>
      </dgm:t>
    </dgm:pt>
    <dgm:pt modelId="{E931B371-8599-4530-9C0F-9862B178FEF4}" type="sibTrans" cxnId="{63CCB16A-D641-4DA6-9632-0270A89A1262}">
      <dgm:prSet/>
      <dgm:spPr/>
      <dgm:t>
        <a:bodyPr/>
        <a:lstStyle/>
        <a:p>
          <a:endParaRPr lang="en-US"/>
        </a:p>
      </dgm:t>
    </dgm:pt>
    <dgm:pt modelId="{32A08067-236A-4871-B523-6F8989D1CD47}">
      <dgm:prSet phldrT="[Text]"/>
      <dgm:spPr/>
      <dgm:t>
        <a:bodyPr/>
        <a:lstStyle/>
        <a:p>
          <a:r>
            <a:rPr lang="en-US" b="1">
              <a:latin typeface="Segoe UI" panose="020B0502040204020203" pitchFamily="34" charset="0"/>
              <a:cs typeface="Segoe UI" panose="020B0502040204020203" pitchFamily="34" charset="0"/>
            </a:rPr>
            <a:t>Architecture</a:t>
          </a:r>
          <a:endParaRPr lang="en-US" b="1" dirty="0">
            <a:latin typeface="Segoe UI" panose="020B0502040204020203" pitchFamily="34" charset="0"/>
            <a:cs typeface="Segoe UI" panose="020B0502040204020203" pitchFamily="34" charset="0"/>
          </a:endParaRPr>
        </a:p>
      </dgm:t>
    </dgm:pt>
    <dgm:pt modelId="{51586139-C120-444D-8D19-9C047D74F2B1}" type="parTrans" cxnId="{D5BE596F-378D-49EA-AF4C-58EA3ED369DB}">
      <dgm:prSet/>
      <dgm:spPr/>
      <dgm:t>
        <a:bodyPr/>
        <a:lstStyle/>
        <a:p>
          <a:endParaRPr lang="en-US"/>
        </a:p>
      </dgm:t>
    </dgm:pt>
    <dgm:pt modelId="{79A9F060-3860-4300-94D0-F97A5147385B}" type="sibTrans" cxnId="{D5BE596F-378D-49EA-AF4C-58EA3ED369DB}">
      <dgm:prSet/>
      <dgm:spPr/>
      <dgm:t>
        <a:bodyPr/>
        <a:lstStyle/>
        <a:p>
          <a:endParaRPr lang="en-US"/>
        </a:p>
      </dgm:t>
    </dgm:pt>
    <dgm:pt modelId="{326D727F-A739-45DC-84E4-DCC6A78E3410}">
      <dgm:prSet phldrT="[Text]"/>
      <dgm:spPr/>
      <dgm:t>
        <a:bodyPr/>
        <a:lstStyle/>
        <a:p>
          <a:r>
            <a:rPr lang="en-US" b="1">
              <a:latin typeface="Segoe UI" panose="020B0502040204020203" pitchFamily="34" charset="0"/>
              <a:cs typeface="Segoe UI" panose="020B0502040204020203" pitchFamily="34" charset="0"/>
            </a:rPr>
            <a:t>Developed Services</a:t>
          </a:r>
          <a:endParaRPr lang="en-US" b="1" dirty="0">
            <a:latin typeface="Segoe UI" panose="020B0502040204020203" pitchFamily="34" charset="0"/>
            <a:cs typeface="Segoe UI" panose="020B0502040204020203" pitchFamily="34" charset="0"/>
          </a:endParaRPr>
        </a:p>
      </dgm:t>
    </dgm:pt>
    <dgm:pt modelId="{BC036707-CB24-4837-85EF-97F707362CBA}" type="parTrans" cxnId="{2B57BE1D-D414-4B8C-AD6D-15BCF912DE40}">
      <dgm:prSet/>
      <dgm:spPr/>
      <dgm:t>
        <a:bodyPr/>
        <a:lstStyle/>
        <a:p>
          <a:endParaRPr lang="en-US"/>
        </a:p>
      </dgm:t>
    </dgm:pt>
    <dgm:pt modelId="{7850CA8D-12E0-4056-9CC1-99C9ABE8E60E}" type="sibTrans" cxnId="{2B57BE1D-D414-4B8C-AD6D-15BCF912DE40}">
      <dgm:prSet/>
      <dgm:spPr/>
      <dgm:t>
        <a:bodyPr/>
        <a:lstStyle/>
        <a:p>
          <a:endParaRPr lang="en-US"/>
        </a:p>
      </dgm:t>
    </dgm:pt>
    <dgm:pt modelId="{B537E1C2-F993-44BB-85FD-6E19BC6E4BFC}">
      <dgm:prSet phldrT="[Text]"/>
      <dgm:spPr/>
      <dgm:t>
        <a:bodyPr/>
        <a:lstStyle/>
        <a:p>
          <a:r>
            <a:rPr lang="en-US" b="1">
              <a:latin typeface="Segoe UI" panose="020B0502040204020203" pitchFamily="34" charset="0"/>
              <a:cs typeface="Segoe UI" panose="020B0502040204020203" pitchFamily="34" charset="0"/>
            </a:rPr>
            <a:t>How it works ?</a:t>
          </a:r>
          <a:endParaRPr lang="en-US" b="1" dirty="0">
            <a:latin typeface="Segoe UI" panose="020B0502040204020203" pitchFamily="34" charset="0"/>
            <a:cs typeface="Segoe UI" panose="020B0502040204020203" pitchFamily="34" charset="0"/>
          </a:endParaRPr>
        </a:p>
      </dgm:t>
    </dgm:pt>
    <dgm:pt modelId="{171A2DCF-3AEA-425B-A9B5-082477B7D72A}" type="parTrans" cxnId="{0FCCB9A8-7B85-4569-ABD0-28701205376F}">
      <dgm:prSet/>
      <dgm:spPr/>
      <dgm:t>
        <a:bodyPr/>
        <a:lstStyle/>
        <a:p>
          <a:endParaRPr lang="en-US"/>
        </a:p>
      </dgm:t>
    </dgm:pt>
    <dgm:pt modelId="{693FA047-2C41-4DF0-BF1F-C0FB696F7AF3}" type="sibTrans" cxnId="{0FCCB9A8-7B85-4569-ABD0-28701205376F}">
      <dgm:prSet/>
      <dgm:spPr/>
      <dgm:t>
        <a:bodyPr/>
        <a:lstStyle/>
        <a:p>
          <a:endParaRPr lang="en-US"/>
        </a:p>
      </dgm:t>
    </dgm:pt>
    <dgm:pt modelId="{6EB2BFF0-74B5-4E8F-AA3F-6907792E8862}">
      <dgm:prSet phldrT="[Text]"/>
      <dgm:spPr/>
      <dgm:t>
        <a:bodyPr/>
        <a:lstStyle/>
        <a:p>
          <a:r>
            <a:rPr lang="en-US" b="1">
              <a:latin typeface="Segoe UI" panose="020B0502040204020203" pitchFamily="34" charset="0"/>
              <a:cs typeface="Segoe UI" panose="020B0502040204020203" pitchFamily="34" charset="0"/>
            </a:rPr>
            <a:t>Business Need &amp; Proposed Solution</a:t>
          </a:r>
          <a:endParaRPr lang="en-US" b="1" dirty="0">
            <a:latin typeface="Segoe UI" panose="020B0502040204020203" pitchFamily="34" charset="0"/>
            <a:cs typeface="Segoe UI" panose="020B0502040204020203" pitchFamily="34" charset="0"/>
          </a:endParaRPr>
        </a:p>
      </dgm:t>
    </dgm:pt>
    <dgm:pt modelId="{79E7527C-8315-480E-BAF6-57C110F5FEA6}" type="sibTrans" cxnId="{258B130D-A0D7-4F58-9389-6820D5725C98}">
      <dgm:prSet/>
      <dgm:spPr/>
      <dgm:t>
        <a:bodyPr/>
        <a:lstStyle/>
        <a:p>
          <a:endParaRPr lang="en-US"/>
        </a:p>
      </dgm:t>
    </dgm:pt>
    <dgm:pt modelId="{C60DC260-5EE5-48D4-91CB-0AB286C71218}" type="parTrans" cxnId="{258B130D-A0D7-4F58-9389-6820D5725C98}">
      <dgm:prSet/>
      <dgm:spPr/>
      <dgm:t>
        <a:bodyPr/>
        <a:lstStyle/>
        <a:p>
          <a:endParaRPr lang="en-US"/>
        </a:p>
      </dgm:t>
    </dgm:pt>
    <dgm:pt modelId="{B9509E65-58D9-4ABE-8E4C-47BAD8FF23B0}">
      <dgm:prSet phldrT="[Text]"/>
      <dgm:spPr/>
      <dgm:t>
        <a:bodyPr/>
        <a:lstStyle/>
        <a:p>
          <a:r>
            <a:rPr lang="en-US" b="1">
              <a:latin typeface="Segoe UI" panose="020B0502040204020203" pitchFamily="34" charset="0"/>
              <a:cs typeface="Segoe UI" panose="020B0502040204020203" pitchFamily="34" charset="0"/>
            </a:rPr>
            <a:t>GitHub Integration</a:t>
          </a:r>
          <a:endParaRPr lang="en-US" b="1" dirty="0">
            <a:latin typeface="Segoe UI" panose="020B0502040204020203" pitchFamily="34" charset="0"/>
            <a:cs typeface="Segoe UI" panose="020B0502040204020203" pitchFamily="34" charset="0"/>
          </a:endParaRPr>
        </a:p>
      </dgm:t>
    </dgm:pt>
    <dgm:pt modelId="{07761310-7FA3-4A1A-B356-814680E2D398}" type="parTrans" cxnId="{C7B122E4-A52E-44B8-918B-B7DBA613CB25}">
      <dgm:prSet/>
      <dgm:spPr/>
      <dgm:t>
        <a:bodyPr/>
        <a:lstStyle/>
        <a:p>
          <a:endParaRPr lang="en-US"/>
        </a:p>
      </dgm:t>
    </dgm:pt>
    <dgm:pt modelId="{1939F888-0D4A-44BC-A053-51533F823080}" type="sibTrans" cxnId="{C7B122E4-A52E-44B8-918B-B7DBA613CB25}">
      <dgm:prSet/>
      <dgm:spPr/>
      <dgm:t>
        <a:bodyPr/>
        <a:lstStyle/>
        <a:p>
          <a:endParaRPr lang="en-US"/>
        </a:p>
      </dgm:t>
    </dgm:pt>
    <dgm:pt modelId="{449DC209-4500-4FF0-94AB-32EB51194B6E}" type="pres">
      <dgm:prSet presAssocID="{DA510309-3DBA-4ABE-855F-7A277565AFF8}" presName="rootnode" presStyleCnt="0">
        <dgm:presLayoutVars>
          <dgm:chMax/>
          <dgm:chPref/>
          <dgm:dir/>
          <dgm:animLvl val="lvl"/>
        </dgm:presLayoutVars>
      </dgm:prSet>
      <dgm:spPr/>
    </dgm:pt>
    <dgm:pt modelId="{41E56007-2F0F-430A-8B68-B25CFF7FB3DA}" type="pres">
      <dgm:prSet presAssocID="{6EB2BFF0-74B5-4E8F-AA3F-6907792E8862}" presName="composite" presStyleCnt="0"/>
      <dgm:spPr/>
    </dgm:pt>
    <dgm:pt modelId="{2B9D9D9B-22B8-4D84-BFC5-2C5F37A5861B}" type="pres">
      <dgm:prSet presAssocID="{6EB2BFF0-74B5-4E8F-AA3F-6907792E8862}" presName="bentUpArrow1" presStyleLbl="alignImgPlace1" presStyleIdx="0" presStyleCnt="5"/>
      <dgm:spPr>
        <a:xfrm rot="5400000">
          <a:off x="1153259" y="779901"/>
          <a:ext cx="695704" cy="792034"/>
        </a:xfrm>
        <a:prstGeom prst="bentUpArrow">
          <a:avLst>
            <a:gd name="adj1" fmla="val 32840"/>
            <a:gd name="adj2" fmla="val 25000"/>
            <a:gd name="adj3" fmla="val 35780"/>
          </a:avLst>
        </a:prstGeom>
      </dgm:spPr>
    </dgm:pt>
    <dgm:pt modelId="{78D84584-3212-430C-B591-2C1725B49726}" type="pres">
      <dgm:prSet presAssocID="{6EB2BFF0-74B5-4E8F-AA3F-6907792E8862}" presName="ParentText" presStyleLbl="node1" presStyleIdx="0" presStyleCnt="6" custScaleX="174378" custScaleY="93934" custLinFactNeighborX="21441" custLinFactNeighborY="-11913">
        <dgm:presLayoutVars>
          <dgm:chMax val="1"/>
          <dgm:chPref val="1"/>
          <dgm:bulletEnabled val="1"/>
        </dgm:presLayoutVars>
      </dgm:prSet>
      <dgm:spPr/>
    </dgm:pt>
    <dgm:pt modelId="{713527C9-7020-433A-8D22-5C280E7EBC93}" type="pres">
      <dgm:prSet presAssocID="{6EB2BFF0-74B5-4E8F-AA3F-6907792E8862}" presName="ChildText" presStyleLbl="revTx" presStyleIdx="0" presStyleCnt="5">
        <dgm:presLayoutVars>
          <dgm:chMax val="0"/>
          <dgm:chPref val="0"/>
          <dgm:bulletEnabled val="1"/>
        </dgm:presLayoutVars>
      </dgm:prSet>
      <dgm:spPr/>
    </dgm:pt>
    <dgm:pt modelId="{82F0300E-E5A9-4EED-B326-03D6F70917E9}" type="pres">
      <dgm:prSet presAssocID="{79E7527C-8315-480E-BAF6-57C110F5FEA6}" presName="sibTrans" presStyleCnt="0"/>
      <dgm:spPr/>
    </dgm:pt>
    <dgm:pt modelId="{66A11D59-881A-4345-B524-98804C6A615E}" type="pres">
      <dgm:prSet presAssocID="{058BF0E7-C734-4544-8FF8-87CC0A88F78C}" presName="composite" presStyleCnt="0"/>
      <dgm:spPr/>
    </dgm:pt>
    <dgm:pt modelId="{5E5975EC-DE06-48FA-AB3B-797C2DBE7876}" type="pres">
      <dgm:prSet presAssocID="{058BF0E7-C734-4544-8FF8-87CC0A88F78C}" presName="bentUpArrow1" presStyleLbl="alignImgPlace1" presStyleIdx="1" presStyleCnt="5"/>
      <dgm:spPr>
        <a:xfrm rot="5400000">
          <a:off x="2148114" y="1675911"/>
          <a:ext cx="695704" cy="792034"/>
        </a:xfrm>
        <a:prstGeom prst="bentUpArrow">
          <a:avLst>
            <a:gd name="adj1" fmla="val 32840"/>
            <a:gd name="adj2" fmla="val 25000"/>
            <a:gd name="adj3" fmla="val 35780"/>
          </a:avLst>
        </a:prstGeom>
      </dgm:spPr>
    </dgm:pt>
    <dgm:pt modelId="{27E1ADB1-BC6A-4257-A248-914182C15EAC}" type="pres">
      <dgm:prSet presAssocID="{058BF0E7-C734-4544-8FF8-87CC0A88F78C}" presName="ParentText" presStyleLbl="node1" presStyleIdx="1" presStyleCnt="6" custScaleX="174378" custScaleY="93934" custLinFactNeighborX="17663" custLinFactNeighborY="-9535">
        <dgm:presLayoutVars>
          <dgm:chMax val="1"/>
          <dgm:chPref val="1"/>
          <dgm:bulletEnabled val="1"/>
        </dgm:presLayoutVars>
      </dgm:prSet>
      <dgm:spPr/>
    </dgm:pt>
    <dgm:pt modelId="{490989C6-F46F-43F4-B536-60532724420C}" type="pres">
      <dgm:prSet presAssocID="{058BF0E7-C734-4544-8FF8-87CC0A88F78C}" presName="ChildText" presStyleLbl="revTx" presStyleIdx="1" presStyleCnt="5">
        <dgm:presLayoutVars>
          <dgm:chMax val="0"/>
          <dgm:chPref val="0"/>
          <dgm:bulletEnabled val="1"/>
        </dgm:presLayoutVars>
      </dgm:prSet>
      <dgm:spPr/>
    </dgm:pt>
    <dgm:pt modelId="{0770875E-32F0-42EC-B67A-3B0DB6CD58EB}" type="pres">
      <dgm:prSet presAssocID="{E931B371-8599-4530-9C0F-9862B178FEF4}" presName="sibTrans" presStyleCnt="0"/>
      <dgm:spPr/>
    </dgm:pt>
    <dgm:pt modelId="{51C6A941-92A6-4ACC-AC8F-A90D1F704D90}" type="pres">
      <dgm:prSet presAssocID="{B537E1C2-F993-44BB-85FD-6E19BC6E4BFC}" presName="composite" presStyleCnt="0"/>
      <dgm:spPr/>
    </dgm:pt>
    <dgm:pt modelId="{191F750A-FD18-47AE-BF23-F03DA575085B}" type="pres">
      <dgm:prSet presAssocID="{B537E1C2-F993-44BB-85FD-6E19BC6E4BFC}" presName="bentUpArrow1" presStyleLbl="alignImgPlace1" presStyleIdx="2" presStyleCnt="5"/>
      <dgm:spPr>
        <a:xfrm rot="5400000">
          <a:off x="3513405" y="2571922"/>
          <a:ext cx="695704" cy="792034"/>
        </a:xfrm>
        <a:prstGeom prst="bentUpArrow">
          <a:avLst>
            <a:gd name="adj1" fmla="val 32840"/>
            <a:gd name="adj2" fmla="val 25000"/>
            <a:gd name="adj3" fmla="val 35780"/>
          </a:avLst>
        </a:prstGeom>
      </dgm:spPr>
    </dgm:pt>
    <dgm:pt modelId="{6D0ECA18-8E3B-4E79-B26E-B6AE3A800E78}" type="pres">
      <dgm:prSet presAssocID="{B537E1C2-F993-44BB-85FD-6E19BC6E4BFC}" presName="ParentText" presStyleLbl="node1" presStyleIdx="2" presStyleCnt="6" custScaleX="174378" custScaleY="93934" custLinFactNeighborX="17663" custLinFactNeighborY="-15511">
        <dgm:presLayoutVars>
          <dgm:chMax val="1"/>
          <dgm:chPref val="1"/>
          <dgm:bulletEnabled val="1"/>
        </dgm:presLayoutVars>
      </dgm:prSet>
      <dgm:spPr/>
    </dgm:pt>
    <dgm:pt modelId="{CEEBC54E-8AE1-4BD2-AB39-0AB77D05B900}" type="pres">
      <dgm:prSet presAssocID="{B537E1C2-F993-44BB-85FD-6E19BC6E4BFC}" presName="ChildText" presStyleLbl="revTx" presStyleIdx="2" presStyleCnt="5">
        <dgm:presLayoutVars>
          <dgm:chMax val="0"/>
          <dgm:chPref val="0"/>
          <dgm:bulletEnabled val="1"/>
        </dgm:presLayoutVars>
      </dgm:prSet>
      <dgm:spPr/>
    </dgm:pt>
    <dgm:pt modelId="{15760513-69BB-463F-9D25-752300DE991F}" type="pres">
      <dgm:prSet presAssocID="{693FA047-2C41-4DF0-BF1F-C0FB696F7AF3}" presName="sibTrans" presStyleCnt="0"/>
      <dgm:spPr/>
    </dgm:pt>
    <dgm:pt modelId="{7661157D-5240-451B-AC45-BBE344D002CB}" type="pres">
      <dgm:prSet presAssocID="{32A08067-236A-4871-B523-6F8989D1CD47}" presName="composite" presStyleCnt="0"/>
      <dgm:spPr/>
    </dgm:pt>
    <dgm:pt modelId="{13CBDD0D-B4A4-4742-A889-A29B9468629F}" type="pres">
      <dgm:prSet presAssocID="{32A08067-236A-4871-B523-6F8989D1CD47}" presName="bentUpArrow1" presStyleLbl="alignImgPlace1" presStyleIdx="3" presStyleCnt="5"/>
      <dgm:spPr>
        <a:xfrm rot="5400000">
          <a:off x="4693479" y="3467932"/>
          <a:ext cx="695704" cy="792034"/>
        </a:xfrm>
        <a:prstGeom prst="bentUpArrow">
          <a:avLst>
            <a:gd name="adj1" fmla="val 32840"/>
            <a:gd name="adj2" fmla="val 25000"/>
            <a:gd name="adj3" fmla="val 35780"/>
          </a:avLst>
        </a:prstGeom>
      </dgm:spPr>
    </dgm:pt>
    <dgm:pt modelId="{AD6764E7-F2F9-49B4-91A5-4FD3FA14282F}" type="pres">
      <dgm:prSet presAssocID="{32A08067-236A-4871-B523-6F8989D1CD47}" presName="ParentText" presStyleLbl="node1" presStyleIdx="3" presStyleCnt="6" custScaleX="174378" custScaleY="93934" custLinFactNeighborX="26478" custLinFactNeighborY="-11913">
        <dgm:presLayoutVars>
          <dgm:chMax val="1"/>
          <dgm:chPref val="1"/>
          <dgm:bulletEnabled val="1"/>
        </dgm:presLayoutVars>
      </dgm:prSet>
      <dgm:spPr/>
    </dgm:pt>
    <dgm:pt modelId="{933636F9-1698-4FFE-90D6-295A5365388C}" type="pres">
      <dgm:prSet presAssocID="{32A08067-236A-4871-B523-6F8989D1CD47}" presName="ChildText" presStyleLbl="revTx" presStyleIdx="3" presStyleCnt="5">
        <dgm:presLayoutVars>
          <dgm:chMax val="0"/>
          <dgm:chPref val="0"/>
          <dgm:bulletEnabled val="1"/>
        </dgm:presLayoutVars>
      </dgm:prSet>
      <dgm:spPr/>
    </dgm:pt>
    <dgm:pt modelId="{2CE90382-30BD-4593-A552-E4FB7C5ADDCF}" type="pres">
      <dgm:prSet presAssocID="{79A9F060-3860-4300-94D0-F97A5147385B}" presName="sibTrans" presStyleCnt="0"/>
      <dgm:spPr/>
    </dgm:pt>
    <dgm:pt modelId="{AABC05FF-63C7-43F9-9E18-3C46460A88BC}" type="pres">
      <dgm:prSet presAssocID="{326D727F-A739-45DC-84E4-DCC6A78E3410}" presName="composite" presStyleCnt="0"/>
      <dgm:spPr/>
    </dgm:pt>
    <dgm:pt modelId="{B7EBD56C-D3ED-4668-BB72-7C7A8CD01EFC}" type="pres">
      <dgm:prSet presAssocID="{326D727F-A739-45DC-84E4-DCC6A78E3410}" presName="bentUpArrow1" presStyleLbl="alignImgPlace1" presStyleIdx="4" presStyleCnt="5"/>
      <dgm:spPr>
        <a:xfrm rot="5400000">
          <a:off x="5873552" y="4363943"/>
          <a:ext cx="695704" cy="792034"/>
        </a:xfrm>
        <a:prstGeom prst="bentUpArrow">
          <a:avLst>
            <a:gd name="adj1" fmla="val 32840"/>
            <a:gd name="adj2" fmla="val 25000"/>
            <a:gd name="adj3" fmla="val 35780"/>
          </a:avLst>
        </a:prstGeom>
      </dgm:spPr>
    </dgm:pt>
    <dgm:pt modelId="{C1285E7E-FAE7-40B9-A200-CEAD14A34A6D}" type="pres">
      <dgm:prSet presAssocID="{326D727F-A739-45DC-84E4-DCC6A78E3410}" presName="ParentText" presStyleLbl="node1" presStyleIdx="4" presStyleCnt="6" custScaleX="174378" custScaleY="93934" custLinFactNeighborX="31006" custLinFactNeighborY="-11913">
        <dgm:presLayoutVars>
          <dgm:chMax val="1"/>
          <dgm:chPref val="1"/>
          <dgm:bulletEnabled val="1"/>
        </dgm:presLayoutVars>
      </dgm:prSet>
      <dgm:spPr/>
    </dgm:pt>
    <dgm:pt modelId="{EE49D74B-F1E5-4DE0-8B8E-7BD03E5AD823}" type="pres">
      <dgm:prSet presAssocID="{326D727F-A739-45DC-84E4-DCC6A78E3410}" presName="ChildText" presStyleLbl="revTx" presStyleIdx="4" presStyleCnt="5">
        <dgm:presLayoutVars>
          <dgm:chMax val="0"/>
          <dgm:chPref val="0"/>
          <dgm:bulletEnabled val="1"/>
        </dgm:presLayoutVars>
      </dgm:prSet>
      <dgm:spPr/>
    </dgm:pt>
    <dgm:pt modelId="{A4757B45-97C4-4808-930B-1661840FE4BA}" type="pres">
      <dgm:prSet presAssocID="{7850CA8D-12E0-4056-9CC1-99C9ABE8E60E}" presName="sibTrans" presStyleCnt="0"/>
      <dgm:spPr/>
    </dgm:pt>
    <dgm:pt modelId="{FB807DCE-172E-4BF5-B4B0-1FF140700286}" type="pres">
      <dgm:prSet presAssocID="{B9509E65-58D9-4ABE-8E4C-47BAD8FF23B0}" presName="composite" presStyleCnt="0"/>
      <dgm:spPr/>
    </dgm:pt>
    <dgm:pt modelId="{9663FFE4-A368-4219-8FB3-2F55CE8B0D95}" type="pres">
      <dgm:prSet presAssocID="{B9509E65-58D9-4ABE-8E4C-47BAD8FF23B0}" presName="ParentText" presStyleLbl="node1" presStyleIdx="5" presStyleCnt="6" custScaleX="174378" custScaleY="93934" custLinFactNeighborX="31006" custLinFactNeighborY="-11913">
        <dgm:presLayoutVars>
          <dgm:chMax val="1"/>
          <dgm:chPref val="1"/>
          <dgm:bulletEnabled val="1"/>
        </dgm:presLayoutVars>
      </dgm:prSet>
      <dgm:spPr/>
    </dgm:pt>
  </dgm:ptLst>
  <dgm:cxnLst>
    <dgm:cxn modelId="{258B130D-A0D7-4F58-9389-6820D5725C98}" srcId="{DA510309-3DBA-4ABE-855F-7A277565AFF8}" destId="{6EB2BFF0-74B5-4E8F-AA3F-6907792E8862}" srcOrd="0" destOrd="0" parTransId="{C60DC260-5EE5-48D4-91CB-0AB286C71218}" sibTransId="{79E7527C-8315-480E-BAF6-57C110F5FEA6}"/>
    <dgm:cxn modelId="{F4CFBD0D-7E96-4F8C-A31C-F6F1EAE281DE}" type="presOf" srcId="{6EB2BFF0-74B5-4E8F-AA3F-6907792E8862}" destId="{78D84584-3212-430C-B591-2C1725B49726}" srcOrd="0" destOrd="0" presId="urn:microsoft.com/office/officeart/2005/8/layout/StepDownProcess"/>
    <dgm:cxn modelId="{2B57BE1D-D414-4B8C-AD6D-15BCF912DE40}" srcId="{DA510309-3DBA-4ABE-855F-7A277565AFF8}" destId="{326D727F-A739-45DC-84E4-DCC6A78E3410}" srcOrd="4" destOrd="0" parTransId="{BC036707-CB24-4837-85EF-97F707362CBA}" sibTransId="{7850CA8D-12E0-4056-9CC1-99C9ABE8E60E}"/>
    <dgm:cxn modelId="{E4E7A95D-7B78-4CEF-A70D-6197113DC309}" type="presOf" srcId="{B9509E65-58D9-4ABE-8E4C-47BAD8FF23B0}" destId="{9663FFE4-A368-4219-8FB3-2F55CE8B0D95}" srcOrd="0" destOrd="0" presId="urn:microsoft.com/office/officeart/2005/8/layout/StepDownProcess"/>
    <dgm:cxn modelId="{63CCB16A-D641-4DA6-9632-0270A89A1262}" srcId="{DA510309-3DBA-4ABE-855F-7A277565AFF8}" destId="{058BF0E7-C734-4544-8FF8-87CC0A88F78C}" srcOrd="1" destOrd="0" parTransId="{CA52D142-E3B0-44A7-BB8F-5C180E70B4BE}" sibTransId="{E931B371-8599-4530-9C0F-9862B178FEF4}"/>
    <dgm:cxn modelId="{D5BE596F-378D-49EA-AF4C-58EA3ED369DB}" srcId="{DA510309-3DBA-4ABE-855F-7A277565AFF8}" destId="{32A08067-236A-4871-B523-6F8989D1CD47}" srcOrd="3" destOrd="0" parTransId="{51586139-C120-444D-8D19-9C047D74F2B1}" sibTransId="{79A9F060-3860-4300-94D0-F97A5147385B}"/>
    <dgm:cxn modelId="{58FC6355-277D-4329-B851-010755662405}" type="presOf" srcId="{B537E1C2-F993-44BB-85FD-6E19BC6E4BFC}" destId="{6D0ECA18-8E3B-4E79-B26E-B6AE3A800E78}" srcOrd="0" destOrd="0" presId="urn:microsoft.com/office/officeart/2005/8/layout/StepDownProcess"/>
    <dgm:cxn modelId="{624F4077-8B7C-4E21-9DDE-8FAD2F5F35AE}" type="presOf" srcId="{DA510309-3DBA-4ABE-855F-7A277565AFF8}" destId="{449DC209-4500-4FF0-94AB-32EB51194B6E}" srcOrd="0" destOrd="0" presId="urn:microsoft.com/office/officeart/2005/8/layout/StepDownProcess"/>
    <dgm:cxn modelId="{CDB09E7B-4B23-46A2-BB81-342FDC9AB94B}" type="presOf" srcId="{058BF0E7-C734-4544-8FF8-87CC0A88F78C}" destId="{27E1ADB1-BC6A-4257-A248-914182C15EAC}" srcOrd="0" destOrd="0" presId="urn:microsoft.com/office/officeart/2005/8/layout/StepDownProcess"/>
    <dgm:cxn modelId="{C8911791-08FE-47A9-B977-B5DC67C28C95}" type="presOf" srcId="{32A08067-236A-4871-B523-6F8989D1CD47}" destId="{AD6764E7-F2F9-49B4-91A5-4FD3FA14282F}" srcOrd="0" destOrd="0" presId="urn:microsoft.com/office/officeart/2005/8/layout/StepDownProcess"/>
    <dgm:cxn modelId="{0FCCB9A8-7B85-4569-ABD0-28701205376F}" srcId="{DA510309-3DBA-4ABE-855F-7A277565AFF8}" destId="{B537E1C2-F993-44BB-85FD-6E19BC6E4BFC}" srcOrd="2" destOrd="0" parTransId="{171A2DCF-3AEA-425B-A9B5-082477B7D72A}" sibTransId="{693FA047-2C41-4DF0-BF1F-C0FB696F7AF3}"/>
    <dgm:cxn modelId="{B88E51AD-CA97-4E86-BDE9-0A5367D16644}" type="presOf" srcId="{326D727F-A739-45DC-84E4-DCC6A78E3410}" destId="{C1285E7E-FAE7-40B9-A200-CEAD14A34A6D}" srcOrd="0" destOrd="0" presId="urn:microsoft.com/office/officeart/2005/8/layout/StepDownProcess"/>
    <dgm:cxn modelId="{C7B122E4-A52E-44B8-918B-B7DBA613CB25}" srcId="{DA510309-3DBA-4ABE-855F-7A277565AFF8}" destId="{B9509E65-58D9-4ABE-8E4C-47BAD8FF23B0}" srcOrd="5" destOrd="0" parTransId="{07761310-7FA3-4A1A-B356-814680E2D398}" sibTransId="{1939F888-0D4A-44BC-A053-51533F823080}"/>
    <dgm:cxn modelId="{BC5840C2-B43A-4E74-B6DC-1A8F421E368B}" type="presParOf" srcId="{449DC209-4500-4FF0-94AB-32EB51194B6E}" destId="{41E56007-2F0F-430A-8B68-B25CFF7FB3DA}" srcOrd="0" destOrd="0" presId="urn:microsoft.com/office/officeart/2005/8/layout/StepDownProcess"/>
    <dgm:cxn modelId="{244A12A8-1347-4A06-8D09-473D9DCA3505}" type="presParOf" srcId="{41E56007-2F0F-430A-8B68-B25CFF7FB3DA}" destId="{2B9D9D9B-22B8-4D84-BFC5-2C5F37A5861B}" srcOrd="0" destOrd="0" presId="urn:microsoft.com/office/officeart/2005/8/layout/StepDownProcess"/>
    <dgm:cxn modelId="{A225146E-EB03-472C-86D3-567204C46DC2}" type="presParOf" srcId="{41E56007-2F0F-430A-8B68-B25CFF7FB3DA}" destId="{78D84584-3212-430C-B591-2C1725B49726}" srcOrd="1" destOrd="0" presId="urn:microsoft.com/office/officeart/2005/8/layout/StepDownProcess"/>
    <dgm:cxn modelId="{45A81AF3-7C58-4D49-A393-23A2B81611B0}" type="presParOf" srcId="{41E56007-2F0F-430A-8B68-B25CFF7FB3DA}" destId="{713527C9-7020-433A-8D22-5C280E7EBC93}" srcOrd="2" destOrd="0" presId="urn:microsoft.com/office/officeart/2005/8/layout/StepDownProcess"/>
    <dgm:cxn modelId="{F76B3E30-CBE7-4957-B6EB-8413BB058FAC}" type="presParOf" srcId="{449DC209-4500-4FF0-94AB-32EB51194B6E}" destId="{82F0300E-E5A9-4EED-B326-03D6F70917E9}" srcOrd="1" destOrd="0" presId="urn:microsoft.com/office/officeart/2005/8/layout/StepDownProcess"/>
    <dgm:cxn modelId="{A4A9E37B-15FE-43E7-A180-17C19956339E}" type="presParOf" srcId="{449DC209-4500-4FF0-94AB-32EB51194B6E}" destId="{66A11D59-881A-4345-B524-98804C6A615E}" srcOrd="2" destOrd="0" presId="urn:microsoft.com/office/officeart/2005/8/layout/StepDownProcess"/>
    <dgm:cxn modelId="{B58E07AD-44E4-4A1E-981C-DB0F4DE71E12}" type="presParOf" srcId="{66A11D59-881A-4345-B524-98804C6A615E}" destId="{5E5975EC-DE06-48FA-AB3B-797C2DBE7876}" srcOrd="0" destOrd="0" presId="urn:microsoft.com/office/officeart/2005/8/layout/StepDownProcess"/>
    <dgm:cxn modelId="{83674888-0D51-4DE3-886D-F65DBBB65C21}" type="presParOf" srcId="{66A11D59-881A-4345-B524-98804C6A615E}" destId="{27E1ADB1-BC6A-4257-A248-914182C15EAC}" srcOrd="1" destOrd="0" presId="urn:microsoft.com/office/officeart/2005/8/layout/StepDownProcess"/>
    <dgm:cxn modelId="{6DE430EE-E66F-42F8-8852-C0AD24F75E68}" type="presParOf" srcId="{66A11D59-881A-4345-B524-98804C6A615E}" destId="{490989C6-F46F-43F4-B536-60532724420C}" srcOrd="2" destOrd="0" presId="urn:microsoft.com/office/officeart/2005/8/layout/StepDownProcess"/>
    <dgm:cxn modelId="{B9E86A38-3A79-4EE1-B844-C04849745468}" type="presParOf" srcId="{449DC209-4500-4FF0-94AB-32EB51194B6E}" destId="{0770875E-32F0-42EC-B67A-3B0DB6CD58EB}" srcOrd="3" destOrd="0" presId="urn:microsoft.com/office/officeart/2005/8/layout/StepDownProcess"/>
    <dgm:cxn modelId="{A922A4F6-5318-43E3-89AE-2FA7E768DBCC}" type="presParOf" srcId="{449DC209-4500-4FF0-94AB-32EB51194B6E}" destId="{51C6A941-92A6-4ACC-AC8F-A90D1F704D90}" srcOrd="4" destOrd="0" presId="urn:microsoft.com/office/officeart/2005/8/layout/StepDownProcess"/>
    <dgm:cxn modelId="{252DC7CF-D5E9-4F8F-AC85-A96FA515892D}" type="presParOf" srcId="{51C6A941-92A6-4ACC-AC8F-A90D1F704D90}" destId="{191F750A-FD18-47AE-BF23-F03DA575085B}" srcOrd="0" destOrd="0" presId="urn:microsoft.com/office/officeart/2005/8/layout/StepDownProcess"/>
    <dgm:cxn modelId="{FB66987E-0E66-42F2-BD37-BE7E49F49760}" type="presParOf" srcId="{51C6A941-92A6-4ACC-AC8F-A90D1F704D90}" destId="{6D0ECA18-8E3B-4E79-B26E-B6AE3A800E78}" srcOrd="1" destOrd="0" presId="urn:microsoft.com/office/officeart/2005/8/layout/StepDownProcess"/>
    <dgm:cxn modelId="{3CCB12A1-8F5E-462A-AAC4-DD6725931E0F}" type="presParOf" srcId="{51C6A941-92A6-4ACC-AC8F-A90D1F704D90}" destId="{CEEBC54E-8AE1-4BD2-AB39-0AB77D05B900}" srcOrd="2" destOrd="0" presId="urn:microsoft.com/office/officeart/2005/8/layout/StepDownProcess"/>
    <dgm:cxn modelId="{62036F07-F094-4389-97E4-175E50D92CFD}" type="presParOf" srcId="{449DC209-4500-4FF0-94AB-32EB51194B6E}" destId="{15760513-69BB-463F-9D25-752300DE991F}" srcOrd="5" destOrd="0" presId="urn:microsoft.com/office/officeart/2005/8/layout/StepDownProcess"/>
    <dgm:cxn modelId="{3DB46010-008D-470F-9037-51FF91CEF7EF}" type="presParOf" srcId="{449DC209-4500-4FF0-94AB-32EB51194B6E}" destId="{7661157D-5240-451B-AC45-BBE344D002CB}" srcOrd="6" destOrd="0" presId="urn:microsoft.com/office/officeart/2005/8/layout/StepDownProcess"/>
    <dgm:cxn modelId="{758824E6-6088-413E-BEA3-9C69BDC4B642}" type="presParOf" srcId="{7661157D-5240-451B-AC45-BBE344D002CB}" destId="{13CBDD0D-B4A4-4742-A889-A29B9468629F}" srcOrd="0" destOrd="0" presId="urn:microsoft.com/office/officeart/2005/8/layout/StepDownProcess"/>
    <dgm:cxn modelId="{17652792-8EB2-4ADD-BD89-DAFADC6E8841}" type="presParOf" srcId="{7661157D-5240-451B-AC45-BBE344D002CB}" destId="{AD6764E7-F2F9-49B4-91A5-4FD3FA14282F}" srcOrd="1" destOrd="0" presId="urn:microsoft.com/office/officeart/2005/8/layout/StepDownProcess"/>
    <dgm:cxn modelId="{32CD1F7D-FC3B-4506-9189-F2E418923265}" type="presParOf" srcId="{7661157D-5240-451B-AC45-BBE344D002CB}" destId="{933636F9-1698-4FFE-90D6-295A5365388C}" srcOrd="2" destOrd="0" presId="urn:microsoft.com/office/officeart/2005/8/layout/StepDownProcess"/>
    <dgm:cxn modelId="{FDC7CF05-78E1-4868-8299-F3AECCEFF912}" type="presParOf" srcId="{449DC209-4500-4FF0-94AB-32EB51194B6E}" destId="{2CE90382-30BD-4593-A552-E4FB7C5ADDCF}" srcOrd="7" destOrd="0" presId="urn:microsoft.com/office/officeart/2005/8/layout/StepDownProcess"/>
    <dgm:cxn modelId="{BE0DA659-CF7B-452A-8BD7-747924D14F38}" type="presParOf" srcId="{449DC209-4500-4FF0-94AB-32EB51194B6E}" destId="{AABC05FF-63C7-43F9-9E18-3C46460A88BC}" srcOrd="8" destOrd="0" presId="urn:microsoft.com/office/officeart/2005/8/layout/StepDownProcess"/>
    <dgm:cxn modelId="{E19E6777-14CF-4EE7-B598-3334F4839992}" type="presParOf" srcId="{AABC05FF-63C7-43F9-9E18-3C46460A88BC}" destId="{B7EBD56C-D3ED-4668-BB72-7C7A8CD01EFC}" srcOrd="0" destOrd="0" presId="urn:microsoft.com/office/officeart/2005/8/layout/StepDownProcess"/>
    <dgm:cxn modelId="{393A31E7-A9CC-4FF0-899E-DFF5FD9BCA7B}" type="presParOf" srcId="{AABC05FF-63C7-43F9-9E18-3C46460A88BC}" destId="{C1285E7E-FAE7-40B9-A200-CEAD14A34A6D}" srcOrd="1" destOrd="0" presId="urn:microsoft.com/office/officeart/2005/8/layout/StepDownProcess"/>
    <dgm:cxn modelId="{D2549BEC-9978-4A2B-A7AD-04CD9A6983B3}" type="presParOf" srcId="{AABC05FF-63C7-43F9-9E18-3C46460A88BC}" destId="{EE49D74B-F1E5-4DE0-8B8E-7BD03E5AD823}" srcOrd="2" destOrd="0" presId="urn:microsoft.com/office/officeart/2005/8/layout/StepDownProcess"/>
    <dgm:cxn modelId="{D4456087-1969-4D8A-A069-5F4AB10B5A4C}" type="presParOf" srcId="{449DC209-4500-4FF0-94AB-32EB51194B6E}" destId="{A4757B45-97C4-4808-930B-1661840FE4BA}" srcOrd="9" destOrd="0" presId="urn:microsoft.com/office/officeart/2005/8/layout/StepDownProcess"/>
    <dgm:cxn modelId="{CB6BB63C-A380-4138-A720-39BC81ED79FA}" type="presParOf" srcId="{449DC209-4500-4FF0-94AB-32EB51194B6E}" destId="{FB807DCE-172E-4BF5-B4B0-1FF140700286}" srcOrd="10" destOrd="0" presId="urn:microsoft.com/office/officeart/2005/8/layout/StepDownProcess"/>
    <dgm:cxn modelId="{EF0D42F4-3974-4076-91BA-82977AF45F3C}" type="presParOf" srcId="{FB807DCE-172E-4BF5-B4B0-1FF140700286}" destId="{9663FFE4-A368-4219-8FB3-2F55CE8B0D95}" srcOrd="0" destOrd="0" presId="urn:microsoft.com/office/officeart/2005/8/layout/StepDown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3CB19F-672C-49AF-BF79-6A8C4393CAE1}" type="doc">
      <dgm:prSet loTypeId="urn:microsoft.com/office/officeart/2011/layout/RadialPictureList" loCatId="officeonline" qsTypeId="urn:microsoft.com/office/officeart/2005/8/quickstyle/3d1" qsCatId="3D" csTypeId="urn:microsoft.com/office/officeart/2005/8/colors/accent1_3" csCatId="accent1" phldr="1"/>
      <dgm:spPr/>
      <dgm:t>
        <a:bodyPr/>
        <a:lstStyle/>
        <a:p>
          <a:endParaRPr lang="en-US"/>
        </a:p>
      </dgm:t>
    </dgm:pt>
    <dgm:pt modelId="{CCAD453A-2943-4B5C-BA34-2F4FD023358E}">
      <dgm:prSet phldrT="[Text]"/>
      <dgm:spPr/>
      <dgm:t>
        <a:bodyPr/>
        <a:lstStyle/>
        <a:p>
          <a:endParaRPr lang="en-US" dirty="0"/>
        </a:p>
      </dgm:t>
    </dgm:pt>
    <dgm:pt modelId="{39C2890A-5D02-4424-8A87-751E4B1E70B3}" type="parTrans" cxnId="{0E349CFD-3E3C-4ACB-98E9-F46C26E80792}">
      <dgm:prSet/>
      <dgm:spPr/>
      <dgm:t>
        <a:bodyPr/>
        <a:lstStyle/>
        <a:p>
          <a:endParaRPr lang="en-US"/>
        </a:p>
      </dgm:t>
    </dgm:pt>
    <dgm:pt modelId="{2A7E218E-0705-4362-88C4-61D027DDECD1}" type="sibTrans" cxnId="{0E349CFD-3E3C-4ACB-98E9-F46C26E80792}">
      <dgm:prSet/>
      <dgm:spPr/>
      <dgm:t>
        <a:bodyPr/>
        <a:lstStyle/>
        <a:p>
          <a:endParaRPr lang="en-US"/>
        </a:p>
      </dgm:t>
    </dgm:pt>
    <dgm:pt modelId="{3BE78734-4BF9-4D1B-8818-27898C50DC53}">
      <dgm:prSet phldrT="[Text]" custT="1"/>
      <dgm:spPr/>
      <dgm:t>
        <a:bodyPr/>
        <a:lstStyle/>
        <a:p>
          <a:pPr>
            <a:buFont typeface="Wingdings" panose="05000000000000000000" pitchFamily="2" charset="2"/>
            <a:buChar char="ü"/>
          </a:pPr>
          <a:r>
            <a:rPr lang="en-US" sz="2000" b="1" dirty="0">
              <a:latin typeface="Segoe UI" panose="020B0502040204020203" pitchFamily="34" charset="0"/>
              <a:cs typeface="Segoe UI" panose="020B0502040204020203" pitchFamily="34" charset="0"/>
            </a:rPr>
            <a:t>  Self-Service</a:t>
          </a:r>
          <a:endParaRPr lang="en-US" sz="2000" dirty="0">
            <a:latin typeface="Segoe UI" panose="020B0502040204020203" pitchFamily="34" charset="0"/>
            <a:cs typeface="Segoe UI" panose="020B0502040204020203" pitchFamily="34" charset="0"/>
          </a:endParaRPr>
        </a:p>
      </dgm:t>
    </dgm:pt>
    <dgm:pt modelId="{6C2F1B0F-9995-4EEE-AAA2-B1305609F8AA}" type="parTrans" cxnId="{B4D062FA-DB97-4B65-ACC3-AC4E00862D8C}">
      <dgm:prSet/>
      <dgm:spPr/>
      <dgm:t>
        <a:bodyPr/>
        <a:lstStyle/>
        <a:p>
          <a:endParaRPr lang="en-US"/>
        </a:p>
      </dgm:t>
    </dgm:pt>
    <dgm:pt modelId="{036DFCC7-3766-4E5D-ABFF-CC612FAE72B0}" type="sibTrans" cxnId="{B4D062FA-DB97-4B65-ACC3-AC4E00862D8C}">
      <dgm:prSet/>
      <dgm:spPr/>
      <dgm:t>
        <a:bodyPr/>
        <a:lstStyle/>
        <a:p>
          <a:endParaRPr lang="en-US"/>
        </a:p>
      </dgm:t>
    </dgm:pt>
    <dgm:pt modelId="{A64C5FA9-FFB1-429E-9D74-CC4585ADD207}">
      <dgm:prSet phldrT="[Text]" phldr="1"/>
      <dgm:spPr/>
      <dgm:t>
        <a:bodyPr/>
        <a:lstStyle/>
        <a:p>
          <a:endParaRPr lang="en-US"/>
        </a:p>
      </dgm:t>
    </dgm:pt>
    <dgm:pt modelId="{ABA98902-DB8A-4367-B2AA-1A49219CA4CD}" type="parTrans" cxnId="{2F06AF2C-5FB8-4B3B-B072-B3E03F3597A1}">
      <dgm:prSet/>
      <dgm:spPr/>
      <dgm:t>
        <a:bodyPr/>
        <a:lstStyle/>
        <a:p>
          <a:endParaRPr lang="en-US"/>
        </a:p>
      </dgm:t>
    </dgm:pt>
    <dgm:pt modelId="{5AE878D1-AD10-497E-A74B-6BF6E1686BDD}" type="sibTrans" cxnId="{2F06AF2C-5FB8-4B3B-B072-B3E03F3597A1}">
      <dgm:prSet/>
      <dgm:spPr/>
      <dgm:t>
        <a:bodyPr/>
        <a:lstStyle/>
        <a:p>
          <a:endParaRPr lang="en-US"/>
        </a:p>
      </dgm:t>
    </dgm:pt>
    <dgm:pt modelId="{C99FD375-B73B-4B85-A242-5BA6F4578D5F}">
      <dgm:prSet phldrT="[Text]" phldr="1" custFlipHor="1" custScaleX="2438" custScaleY="15002"/>
      <dgm:spPr/>
      <dgm:t>
        <a:bodyPr/>
        <a:lstStyle/>
        <a:p>
          <a:endParaRPr lang="en-US" dirty="0"/>
        </a:p>
      </dgm:t>
    </dgm:pt>
    <dgm:pt modelId="{7357A852-0AE0-43DB-8240-70165DBB908E}" type="parTrans" cxnId="{B42B038F-8B29-4486-AEF7-E23A8D2B6725}">
      <dgm:prSet/>
      <dgm:spPr/>
      <dgm:t>
        <a:bodyPr/>
        <a:lstStyle/>
        <a:p>
          <a:endParaRPr lang="en-US"/>
        </a:p>
      </dgm:t>
    </dgm:pt>
    <dgm:pt modelId="{D59A8807-45ED-4474-B681-99E0E01DDFED}" type="sibTrans" cxnId="{B42B038F-8B29-4486-AEF7-E23A8D2B6725}">
      <dgm:prSet/>
      <dgm:spPr/>
      <dgm:t>
        <a:bodyPr/>
        <a:lstStyle/>
        <a:p>
          <a:endParaRPr lang="en-US"/>
        </a:p>
      </dgm:t>
    </dgm:pt>
    <dgm:pt modelId="{8A413DDE-023D-4563-A660-F3865804D918}">
      <dgm:prSet phldrT="[Text]" custT="1"/>
      <dgm:spPr/>
      <dgm:t>
        <a:bodyPr/>
        <a:lstStyle/>
        <a:p>
          <a:r>
            <a:rPr lang="en-US" sz="2000" b="1" kern="1200" dirty="0">
              <a:latin typeface="Segoe UI" panose="020B0502040204020203" pitchFamily="34" charset="0"/>
              <a:ea typeface="+mn-ea"/>
              <a:cs typeface="Segoe UI" panose="020B0502040204020203" pitchFamily="34" charset="0"/>
            </a:rPr>
            <a:t>Compliance</a:t>
          </a:r>
          <a:r>
            <a:rPr lang="en-US" sz="2300" kern="1200" dirty="0"/>
            <a:t> </a:t>
          </a:r>
          <a:r>
            <a:rPr lang="en-US" sz="2000" b="1" kern="1200" dirty="0">
              <a:latin typeface="Segoe UI" panose="020B0502040204020203" pitchFamily="34" charset="0"/>
              <a:ea typeface="+mn-ea"/>
              <a:cs typeface="Segoe UI" panose="020B0502040204020203" pitchFamily="34" charset="0"/>
            </a:rPr>
            <a:t>Enforcement</a:t>
          </a:r>
        </a:p>
      </dgm:t>
    </dgm:pt>
    <dgm:pt modelId="{FBB51652-5D63-4170-907E-79F2E66E3F35}" type="parTrans" cxnId="{EF2DE9D9-D4F3-44D5-AA13-EAD2CD19FD37}">
      <dgm:prSet/>
      <dgm:spPr/>
      <dgm:t>
        <a:bodyPr/>
        <a:lstStyle/>
        <a:p>
          <a:endParaRPr lang="en-US"/>
        </a:p>
      </dgm:t>
    </dgm:pt>
    <dgm:pt modelId="{02FFA9EB-F7BC-4506-899D-BD43FB0D103E}" type="sibTrans" cxnId="{EF2DE9D9-D4F3-44D5-AA13-EAD2CD19FD37}">
      <dgm:prSet/>
      <dgm:spPr/>
      <dgm:t>
        <a:bodyPr/>
        <a:lstStyle/>
        <a:p>
          <a:endParaRPr lang="en-US"/>
        </a:p>
      </dgm:t>
    </dgm:pt>
    <dgm:pt modelId="{FD4F7618-1168-46F1-BD12-B6D991880850}">
      <dgm:prSet phldrT="[Text]" custT="1"/>
      <dgm:spPr/>
      <dgm:t>
        <a:bodyPr/>
        <a:lstStyle/>
        <a:p>
          <a:pPr algn="ctr"/>
          <a:r>
            <a:rPr lang="en-US" sz="2000" b="1" kern="1200" dirty="0">
              <a:latin typeface="Segoe UI" panose="020B0502040204020203" pitchFamily="34" charset="0"/>
              <a:ea typeface="+mn-ea"/>
              <a:cs typeface="Segoe UI" panose="020B0502040204020203" pitchFamily="34" charset="0"/>
            </a:rPr>
            <a:t>  One</a:t>
          </a:r>
          <a:r>
            <a:rPr lang="en-US" sz="3300" kern="1200" dirty="0"/>
            <a:t> </a:t>
          </a:r>
          <a:r>
            <a:rPr lang="en-US" sz="2000" b="1" kern="1200" dirty="0">
              <a:latin typeface="Segoe UI" panose="020B0502040204020203" pitchFamily="34" charset="0"/>
              <a:ea typeface="+mn-ea"/>
              <a:cs typeface="Segoe UI" panose="020B0502040204020203" pitchFamily="34" charset="0"/>
            </a:rPr>
            <a:t>Roof</a:t>
          </a:r>
          <a:r>
            <a:rPr lang="en-US" sz="3300" kern="1200" dirty="0"/>
            <a:t> </a:t>
          </a:r>
          <a:r>
            <a:rPr lang="en-US" sz="2000" b="1" kern="1200" dirty="0">
              <a:latin typeface="Segoe UI" panose="020B0502040204020203" pitchFamily="34" charset="0"/>
              <a:ea typeface="+mn-ea"/>
              <a:cs typeface="Segoe UI" panose="020B0502040204020203" pitchFamily="34" charset="0"/>
            </a:rPr>
            <a:t>Solution</a:t>
          </a:r>
        </a:p>
      </dgm:t>
    </dgm:pt>
    <dgm:pt modelId="{04358A87-E801-47A4-A7A7-DB80E2C63A91}" type="parTrans" cxnId="{9ADC1B47-91B4-42FD-AEEC-42E3575E2031}">
      <dgm:prSet/>
      <dgm:spPr/>
      <dgm:t>
        <a:bodyPr/>
        <a:lstStyle/>
        <a:p>
          <a:endParaRPr lang="en-US"/>
        </a:p>
      </dgm:t>
    </dgm:pt>
    <dgm:pt modelId="{37833007-3EF5-4371-9C18-EDA914E06F54}" type="sibTrans" cxnId="{9ADC1B47-91B4-42FD-AEEC-42E3575E2031}">
      <dgm:prSet/>
      <dgm:spPr/>
      <dgm:t>
        <a:bodyPr/>
        <a:lstStyle/>
        <a:p>
          <a:endParaRPr lang="en-US"/>
        </a:p>
      </dgm:t>
    </dgm:pt>
    <dgm:pt modelId="{2C357818-3C23-4807-9969-E97FCDB159F8}">
      <dgm:prSet phldrT="[Text]" custT="1"/>
      <dgm:spPr/>
      <dgm:t>
        <a:bodyPr/>
        <a:lstStyle/>
        <a:p>
          <a:r>
            <a:rPr lang="en-US" sz="2000" b="1" kern="1200" dirty="0">
              <a:latin typeface="Segoe UI" panose="020B0502040204020203" pitchFamily="34" charset="0"/>
              <a:ea typeface="+mn-ea"/>
              <a:cs typeface="Segoe UI" panose="020B0502040204020203" pitchFamily="34" charset="0"/>
            </a:rPr>
            <a:t>Optimization</a:t>
          </a:r>
        </a:p>
      </dgm:t>
    </dgm:pt>
    <dgm:pt modelId="{661C720F-D2F6-405F-9C42-1C625F94824C}" type="parTrans" cxnId="{833B6363-B407-41C5-8D0D-E9DE4C679A8F}">
      <dgm:prSet/>
      <dgm:spPr/>
      <dgm:t>
        <a:bodyPr/>
        <a:lstStyle/>
        <a:p>
          <a:endParaRPr lang="en-US"/>
        </a:p>
      </dgm:t>
    </dgm:pt>
    <dgm:pt modelId="{4D595BA6-CB61-4BA0-A313-94C72277F0A1}" type="sibTrans" cxnId="{833B6363-B407-41C5-8D0D-E9DE4C679A8F}">
      <dgm:prSet/>
      <dgm:spPr/>
      <dgm:t>
        <a:bodyPr/>
        <a:lstStyle/>
        <a:p>
          <a:endParaRPr lang="en-US"/>
        </a:p>
      </dgm:t>
    </dgm:pt>
    <dgm:pt modelId="{819A8612-8252-4C0A-8A7C-D35F2680E156}">
      <dgm:prSet phldrT="[Text]"/>
      <dgm:spPr/>
      <dgm:t>
        <a:bodyPr/>
        <a:lstStyle/>
        <a:p>
          <a:endParaRPr lang="en-US"/>
        </a:p>
      </dgm:t>
    </dgm:pt>
    <dgm:pt modelId="{1BAA3C2C-DF09-4FDE-BDF4-5FEB7BE1EED7}" type="parTrans" cxnId="{DC7B37BE-5C44-4912-9919-65131FEE21DF}">
      <dgm:prSet/>
      <dgm:spPr/>
      <dgm:t>
        <a:bodyPr/>
        <a:lstStyle/>
        <a:p>
          <a:endParaRPr lang="en-US"/>
        </a:p>
      </dgm:t>
    </dgm:pt>
    <dgm:pt modelId="{1D7EB270-CD29-4DFB-B118-F0DCB9D8153C}" type="sibTrans" cxnId="{DC7B37BE-5C44-4912-9919-65131FEE21DF}">
      <dgm:prSet/>
      <dgm:spPr/>
      <dgm:t>
        <a:bodyPr/>
        <a:lstStyle/>
        <a:p>
          <a:endParaRPr lang="en-US"/>
        </a:p>
      </dgm:t>
    </dgm:pt>
    <dgm:pt modelId="{07D13E9D-3DA4-4F23-B4C7-EB1F3D92C661}" type="pres">
      <dgm:prSet presAssocID="{553CB19F-672C-49AF-BF79-6A8C4393CAE1}" presName="Name0" presStyleCnt="0">
        <dgm:presLayoutVars>
          <dgm:chMax val="1"/>
          <dgm:chPref val="1"/>
          <dgm:dir/>
          <dgm:resizeHandles/>
        </dgm:presLayoutVars>
      </dgm:prSet>
      <dgm:spPr/>
    </dgm:pt>
    <dgm:pt modelId="{176FCEAB-698C-4225-8ABF-2ACCD60BAB3C}" type="pres">
      <dgm:prSet presAssocID="{CCAD453A-2943-4B5C-BA34-2F4FD023358E}" presName="Parent" presStyleLbl="node1" presStyleIdx="0" presStyleCnt="2" custLinFactNeighborX="-90501" custLinFactNeighborY="6737">
        <dgm:presLayoutVars>
          <dgm:chMax val="4"/>
          <dgm:chPref val="3"/>
        </dgm:presLayoutVars>
      </dgm:prSet>
      <dgm:spPr/>
    </dgm:pt>
    <dgm:pt modelId="{7C1FFD26-7AA6-4531-8C04-0B15EF8182CE}" type="pres">
      <dgm:prSet presAssocID="{3BE78734-4BF9-4D1B-8818-27898C50DC53}" presName="Accent" presStyleLbl="node1" presStyleIdx="1" presStyleCnt="2" custLinFactNeighborX="-40318" custLinFactNeighborY="4231"/>
      <dgm:spPr/>
    </dgm:pt>
    <dgm:pt modelId="{761F379F-DD5A-4967-B943-5CD9737EEF12}" type="pres">
      <dgm:prSet presAssocID="{3BE78734-4BF9-4D1B-8818-27898C50DC53}" presName="Image1" presStyleLbl="fgImgPlace1" presStyleIdx="0" presStyleCnt="4" custLinFactX="-51661" custLinFactNeighborX="-100000" custLinFactNeighborY="16594"/>
      <dgm:spPr>
        <a:ln>
          <a:noFill/>
        </a:ln>
        <a:effectLst>
          <a:outerShdw blurRad="107950" dist="12700" dir="5400000" algn="ctr">
            <a:srgbClr val="000000"/>
          </a:outerShdw>
        </a:effectLst>
        <a:scene3d>
          <a:camera prst="orthographicFront">
            <a:rot lat="0" lon="0" rev="0"/>
          </a:camera>
          <a:lightRig rig="soft" dir="t">
            <a:rot lat="0" lon="0" rev="0"/>
          </a:lightRig>
        </a:scene3d>
        <a:sp3d z="127000" contourW="44450" prstMaterial="matte">
          <a:bevelT w="63500" h="63500" prst="artDeco"/>
          <a:contourClr>
            <a:srgbClr val="FFFFFF"/>
          </a:contourClr>
        </a:sp3d>
      </dgm:spPr>
    </dgm:pt>
    <dgm:pt modelId="{D3AA3217-8DC5-441C-B9EB-AD077680D62E}" type="pres">
      <dgm:prSet presAssocID="{3BE78734-4BF9-4D1B-8818-27898C50DC53}" presName="Child1" presStyleLbl="revTx" presStyleIdx="0" presStyleCnt="4" custLinFactX="-23360" custLinFactNeighborX="-100000" custLinFactNeighborY="13297">
        <dgm:presLayoutVars>
          <dgm:chMax val="0"/>
          <dgm:chPref val="0"/>
          <dgm:bulletEnabled val="1"/>
        </dgm:presLayoutVars>
      </dgm:prSet>
      <dgm:spPr/>
    </dgm:pt>
    <dgm:pt modelId="{E4EBF25F-A7DA-4192-AEF1-A80805607A86}" type="pres">
      <dgm:prSet presAssocID="{8A413DDE-023D-4563-A660-F3865804D918}" presName="Image2" presStyleCnt="0"/>
      <dgm:spPr/>
    </dgm:pt>
    <dgm:pt modelId="{BA7A4C31-D077-4EDA-9C37-51EBD47C793F}" type="pres">
      <dgm:prSet presAssocID="{8A413DDE-023D-4563-A660-F3865804D918}" presName="Image" presStyleLbl="fgImgPlace1" presStyleIdx="1" presStyleCnt="4" custLinFactX="-51661" custLinFactNeighborX="-100000" custLinFactNeighborY="16594"/>
      <dgm:spPr>
        <a:ln>
          <a:noFill/>
        </a:ln>
        <a:effectLst>
          <a:outerShdw blurRad="107950" dist="12700" dir="5400000" algn="ctr">
            <a:srgbClr val="000000"/>
          </a:outerShdw>
        </a:effectLst>
        <a:scene3d>
          <a:camera prst="orthographicFront">
            <a:rot lat="0" lon="0" rev="0"/>
          </a:camera>
          <a:lightRig rig="soft" dir="t">
            <a:rot lat="0" lon="0" rev="0"/>
          </a:lightRig>
        </a:scene3d>
        <a:sp3d z="127000" contourW="44450" prstMaterial="matte">
          <a:bevelT w="63500" h="63500" prst="artDeco"/>
          <a:contourClr>
            <a:srgbClr val="FFFFFF"/>
          </a:contourClr>
        </a:sp3d>
      </dgm:spPr>
    </dgm:pt>
    <dgm:pt modelId="{7431BED3-2652-475C-9CDA-7CBBFF037D7E}" type="pres">
      <dgm:prSet presAssocID="{8A413DDE-023D-4563-A660-F3865804D918}" presName="Child2" presStyleLbl="revTx" presStyleIdx="1" presStyleCnt="4" custLinFactX="-13296" custLinFactNeighborX="-100000" custLinFactNeighborY="17142">
        <dgm:presLayoutVars>
          <dgm:chMax val="0"/>
          <dgm:chPref val="0"/>
          <dgm:bulletEnabled val="1"/>
        </dgm:presLayoutVars>
      </dgm:prSet>
      <dgm:spPr/>
    </dgm:pt>
    <dgm:pt modelId="{59F20CE9-C468-443E-8EDC-6EBAC0152D96}" type="pres">
      <dgm:prSet presAssocID="{2C357818-3C23-4807-9969-E97FCDB159F8}" presName="Image3" presStyleCnt="0"/>
      <dgm:spPr/>
    </dgm:pt>
    <dgm:pt modelId="{4299B2D5-78A3-4177-B26C-E05DF76AF01A}" type="pres">
      <dgm:prSet presAssocID="{2C357818-3C23-4807-9969-E97FCDB159F8}" presName="Image" presStyleLbl="fgImgPlace1" presStyleIdx="2" presStyleCnt="4" custLinFactX="-51661" custLinFactNeighborX="-100000" custLinFactNeighborY="4688"/>
      <dgm:spPr>
        <a:ln>
          <a:noFill/>
        </a:ln>
        <a:effectLst>
          <a:outerShdw blurRad="107950" dist="12700" dir="5400000" algn="ctr">
            <a:srgbClr val="000000"/>
          </a:outerShdw>
        </a:effectLst>
        <a:scene3d>
          <a:camera prst="orthographicFront">
            <a:rot lat="0" lon="0" rev="0"/>
          </a:camera>
          <a:lightRig rig="soft" dir="t">
            <a:rot lat="0" lon="0" rev="0"/>
          </a:lightRig>
        </a:scene3d>
        <a:sp3d z="127000" contourW="44450" prstMaterial="matte">
          <a:bevelT w="63500" h="63500" prst="artDeco"/>
          <a:contourClr>
            <a:srgbClr val="FFFFFF"/>
          </a:contourClr>
        </a:sp3d>
      </dgm:spPr>
    </dgm:pt>
    <dgm:pt modelId="{218966F6-3D83-483C-AEB5-A78AB16FFB18}" type="pres">
      <dgm:prSet presAssocID="{2C357818-3C23-4807-9969-E97FCDB159F8}" presName="Child3" presStyleLbl="revTx" presStyleIdx="2" presStyleCnt="4" custLinFactX="-13303" custLinFactNeighborX="-100000" custLinFactNeighborY="1773">
        <dgm:presLayoutVars>
          <dgm:chMax val="0"/>
          <dgm:chPref val="0"/>
          <dgm:bulletEnabled val="1"/>
        </dgm:presLayoutVars>
      </dgm:prSet>
      <dgm:spPr/>
    </dgm:pt>
    <dgm:pt modelId="{7C797B41-7BC3-43F7-BF7E-ACACC5682C46}" type="pres">
      <dgm:prSet presAssocID="{FD4F7618-1168-46F1-BD12-B6D991880850}" presName="Image4" presStyleCnt="0"/>
      <dgm:spPr/>
    </dgm:pt>
    <dgm:pt modelId="{FA4A9DD6-1DCF-4E58-95AC-D54B8CBE9BAD}" type="pres">
      <dgm:prSet presAssocID="{FD4F7618-1168-46F1-BD12-B6D991880850}" presName="Image" presStyleLbl="fgImgPlace1" presStyleIdx="3" presStyleCnt="4" custLinFactX="-51661" custLinFactNeighborX="-100000" custLinFactNeighborY="16594"/>
      <dgm:spPr>
        <a:ln>
          <a:noFill/>
        </a:ln>
        <a:effectLst>
          <a:outerShdw blurRad="107950" dist="12700" dir="5400000" algn="ctr">
            <a:srgbClr val="000000"/>
          </a:outerShdw>
        </a:effectLst>
        <a:scene3d>
          <a:camera prst="orthographicFront">
            <a:rot lat="0" lon="0" rev="0"/>
          </a:camera>
          <a:lightRig rig="soft" dir="t">
            <a:rot lat="0" lon="0" rev="0"/>
          </a:lightRig>
        </a:scene3d>
        <a:sp3d z="127000" contourW="44450" prstMaterial="matte">
          <a:bevelT w="63500" h="63500" prst="artDeco"/>
          <a:contourClr>
            <a:srgbClr val="FFFFFF"/>
          </a:contourClr>
        </a:sp3d>
      </dgm:spPr>
    </dgm:pt>
    <dgm:pt modelId="{F183680B-28B4-4743-B126-908412D30A20}" type="pres">
      <dgm:prSet presAssocID="{FD4F7618-1168-46F1-BD12-B6D991880850}" presName="Child4" presStyleLbl="revTx" presStyleIdx="3" presStyleCnt="4" custScaleX="128865" custScaleY="53945" custLinFactX="-23177" custLinFactNeighborX="-100000" custLinFactNeighborY="12514">
        <dgm:presLayoutVars>
          <dgm:chMax val="0"/>
          <dgm:chPref val="0"/>
          <dgm:bulletEnabled val="1"/>
        </dgm:presLayoutVars>
      </dgm:prSet>
      <dgm:spPr/>
    </dgm:pt>
  </dgm:ptLst>
  <dgm:cxnLst>
    <dgm:cxn modelId="{6077BD02-4751-46F4-9555-C81BB4BFDE4D}" type="presOf" srcId="{3BE78734-4BF9-4D1B-8818-27898C50DC53}" destId="{D3AA3217-8DC5-441C-B9EB-AD077680D62E}" srcOrd="0" destOrd="0" presId="urn:microsoft.com/office/officeart/2011/layout/RadialPictureList"/>
    <dgm:cxn modelId="{DD6D4906-F1D5-49D2-9B3F-2D026C11DCEF}" type="presOf" srcId="{FD4F7618-1168-46F1-BD12-B6D991880850}" destId="{F183680B-28B4-4743-B126-908412D30A20}" srcOrd="0" destOrd="0" presId="urn:microsoft.com/office/officeart/2011/layout/RadialPictureList"/>
    <dgm:cxn modelId="{74F4EE1E-ADAE-44EB-90E7-92D77EE7038F}" type="presOf" srcId="{2C357818-3C23-4807-9969-E97FCDB159F8}" destId="{218966F6-3D83-483C-AEB5-A78AB16FFB18}" srcOrd="0" destOrd="0" presId="urn:microsoft.com/office/officeart/2011/layout/RadialPictureList"/>
    <dgm:cxn modelId="{94061D25-6A83-41B2-A995-33FE453C1F3E}" type="presOf" srcId="{553CB19F-672C-49AF-BF79-6A8C4393CAE1}" destId="{07D13E9D-3DA4-4F23-B4C7-EB1F3D92C661}" srcOrd="0" destOrd="0" presId="urn:microsoft.com/office/officeart/2011/layout/RadialPictureList"/>
    <dgm:cxn modelId="{2F06AF2C-5FB8-4B3B-B072-B3E03F3597A1}" srcId="{CCAD453A-2943-4B5C-BA34-2F4FD023358E}" destId="{A64C5FA9-FFB1-429E-9D74-CC4585ADD207}" srcOrd="5" destOrd="0" parTransId="{ABA98902-DB8A-4367-B2AA-1A49219CA4CD}" sibTransId="{5AE878D1-AD10-497E-A74B-6BF6E1686BDD}"/>
    <dgm:cxn modelId="{833B6363-B407-41C5-8D0D-E9DE4C679A8F}" srcId="{CCAD453A-2943-4B5C-BA34-2F4FD023358E}" destId="{2C357818-3C23-4807-9969-E97FCDB159F8}" srcOrd="2" destOrd="0" parTransId="{661C720F-D2F6-405F-9C42-1C625F94824C}" sibTransId="{4D595BA6-CB61-4BA0-A313-94C72277F0A1}"/>
    <dgm:cxn modelId="{9ADC1B47-91B4-42FD-AEEC-42E3575E2031}" srcId="{CCAD453A-2943-4B5C-BA34-2F4FD023358E}" destId="{FD4F7618-1168-46F1-BD12-B6D991880850}" srcOrd="3" destOrd="0" parTransId="{04358A87-E801-47A4-A7A7-DB80E2C63A91}" sibTransId="{37833007-3EF5-4371-9C18-EDA914E06F54}"/>
    <dgm:cxn modelId="{B42B038F-8B29-4486-AEF7-E23A8D2B6725}" srcId="{553CB19F-672C-49AF-BF79-6A8C4393CAE1}" destId="{C99FD375-B73B-4B85-A242-5BA6F4578D5F}" srcOrd="1" destOrd="0" parTransId="{7357A852-0AE0-43DB-8240-70165DBB908E}" sibTransId="{D59A8807-45ED-4474-B681-99E0E01DDFED}"/>
    <dgm:cxn modelId="{DC7B37BE-5C44-4912-9919-65131FEE21DF}" srcId="{CCAD453A-2943-4B5C-BA34-2F4FD023358E}" destId="{819A8612-8252-4C0A-8A7C-D35F2680E156}" srcOrd="4" destOrd="0" parTransId="{1BAA3C2C-DF09-4FDE-BDF4-5FEB7BE1EED7}" sibTransId="{1D7EB270-CD29-4DFB-B118-F0DCB9D8153C}"/>
    <dgm:cxn modelId="{EF2DE9D9-D4F3-44D5-AA13-EAD2CD19FD37}" srcId="{CCAD453A-2943-4B5C-BA34-2F4FD023358E}" destId="{8A413DDE-023D-4563-A660-F3865804D918}" srcOrd="1" destOrd="0" parTransId="{FBB51652-5D63-4170-907E-79F2E66E3F35}" sibTransId="{02FFA9EB-F7BC-4506-899D-BD43FB0D103E}"/>
    <dgm:cxn modelId="{1E8CAEDD-00F9-4983-A0EB-F77A8DE58E7F}" type="presOf" srcId="{8A413DDE-023D-4563-A660-F3865804D918}" destId="{7431BED3-2652-475C-9CDA-7CBBFF037D7E}" srcOrd="0" destOrd="0" presId="urn:microsoft.com/office/officeart/2011/layout/RadialPictureList"/>
    <dgm:cxn modelId="{4105EDF0-25CA-44FB-82C8-B501E61A7D2A}" type="presOf" srcId="{CCAD453A-2943-4B5C-BA34-2F4FD023358E}" destId="{176FCEAB-698C-4225-8ABF-2ACCD60BAB3C}" srcOrd="0" destOrd="0" presId="urn:microsoft.com/office/officeart/2011/layout/RadialPictureList"/>
    <dgm:cxn modelId="{B4D062FA-DB97-4B65-ACC3-AC4E00862D8C}" srcId="{CCAD453A-2943-4B5C-BA34-2F4FD023358E}" destId="{3BE78734-4BF9-4D1B-8818-27898C50DC53}" srcOrd="0" destOrd="0" parTransId="{6C2F1B0F-9995-4EEE-AAA2-B1305609F8AA}" sibTransId="{036DFCC7-3766-4E5D-ABFF-CC612FAE72B0}"/>
    <dgm:cxn modelId="{0E349CFD-3E3C-4ACB-98E9-F46C26E80792}" srcId="{553CB19F-672C-49AF-BF79-6A8C4393CAE1}" destId="{CCAD453A-2943-4B5C-BA34-2F4FD023358E}" srcOrd="0" destOrd="0" parTransId="{39C2890A-5D02-4424-8A87-751E4B1E70B3}" sibTransId="{2A7E218E-0705-4362-88C4-61D027DDECD1}"/>
    <dgm:cxn modelId="{4FFE019C-36C2-4FA6-BB37-D425757225E4}" type="presParOf" srcId="{07D13E9D-3DA4-4F23-B4C7-EB1F3D92C661}" destId="{176FCEAB-698C-4225-8ABF-2ACCD60BAB3C}" srcOrd="0" destOrd="0" presId="urn:microsoft.com/office/officeart/2011/layout/RadialPictureList"/>
    <dgm:cxn modelId="{56320DCE-7C15-418D-908C-1DD03A8BFE24}" type="presParOf" srcId="{07D13E9D-3DA4-4F23-B4C7-EB1F3D92C661}" destId="{7C1FFD26-7AA6-4531-8C04-0B15EF8182CE}" srcOrd="1" destOrd="0" presId="urn:microsoft.com/office/officeart/2011/layout/RadialPictureList"/>
    <dgm:cxn modelId="{65DB8E92-E83E-4196-8D00-F4C594CE790B}" type="presParOf" srcId="{07D13E9D-3DA4-4F23-B4C7-EB1F3D92C661}" destId="{761F379F-DD5A-4967-B943-5CD9737EEF12}" srcOrd="2" destOrd="0" presId="urn:microsoft.com/office/officeart/2011/layout/RadialPictureList"/>
    <dgm:cxn modelId="{E5417FE3-6408-4341-9FCC-4FF06267C4EC}" type="presParOf" srcId="{07D13E9D-3DA4-4F23-B4C7-EB1F3D92C661}" destId="{D3AA3217-8DC5-441C-B9EB-AD077680D62E}" srcOrd="3" destOrd="0" presId="urn:microsoft.com/office/officeart/2011/layout/RadialPictureList"/>
    <dgm:cxn modelId="{4704CBFC-9D0B-429D-9E8D-2E9589E63CBA}" type="presParOf" srcId="{07D13E9D-3DA4-4F23-B4C7-EB1F3D92C661}" destId="{E4EBF25F-A7DA-4192-AEF1-A80805607A86}" srcOrd="4" destOrd="0" presId="urn:microsoft.com/office/officeart/2011/layout/RadialPictureList"/>
    <dgm:cxn modelId="{8D110665-00C0-47A3-AA10-5F616FC29631}" type="presParOf" srcId="{E4EBF25F-A7DA-4192-AEF1-A80805607A86}" destId="{BA7A4C31-D077-4EDA-9C37-51EBD47C793F}" srcOrd="0" destOrd="0" presId="urn:microsoft.com/office/officeart/2011/layout/RadialPictureList"/>
    <dgm:cxn modelId="{B6B9A182-B888-4809-9A3D-FB8ED8F36AAE}" type="presParOf" srcId="{07D13E9D-3DA4-4F23-B4C7-EB1F3D92C661}" destId="{7431BED3-2652-475C-9CDA-7CBBFF037D7E}" srcOrd="5" destOrd="0" presId="urn:microsoft.com/office/officeart/2011/layout/RadialPictureList"/>
    <dgm:cxn modelId="{8AB4BAC1-D294-4F2D-9DDF-6205F7265AD9}" type="presParOf" srcId="{07D13E9D-3DA4-4F23-B4C7-EB1F3D92C661}" destId="{59F20CE9-C468-443E-8EDC-6EBAC0152D96}" srcOrd="6" destOrd="0" presId="urn:microsoft.com/office/officeart/2011/layout/RadialPictureList"/>
    <dgm:cxn modelId="{FFF3345C-C6A3-4413-8887-6E11E5FB5069}" type="presParOf" srcId="{59F20CE9-C468-443E-8EDC-6EBAC0152D96}" destId="{4299B2D5-78A3-4177-B26C-E05DF76AF01A}" srcOrd="0" destOrd="0" presId="urn:microsoft.com/office/officeart/2011/layout/RadialPictureList"/>
    <dgm:cxn modelId="{C6695544-DC35-4FBF-A6CE-209596B128EF}" type="presParOf" srcId="{07D13E9D-3DA4-4F23-B4C7-EB1F3D92C661}" destId="{218966F6-3D83-483C-AEB5-A78AB16FFB18}" srcOrd="7" destOrd="0" presId="urn:microsoft.com/office/officeart/2011/layout/RadialPictureList"/>
    <dgm:cxn modelId="{9A361E88-46EF-43C3-AC1E-4C589F845CCA}" type="presParOf" srcId="{07D13E9D-3DA4-4F23-B4C7-EB1F3D92C661}" destId="{7C797B41-7BC3-43F7-BF7E-ACACC5682C46}" srcOrd="8" destOrd="0" presId="urn:microsoft.com/office/officeart/2011/layout/RadialPictureList"/>
    <dgm:cxn modelId="{A9950E3C-A1FE-42A2-9F0D-3898D56F8231}" type="presParOf" srcId="{7C797B41-7BC3-43F7-BF7E-ACACC5682C46}" destId="{FA4A9DD6-1DCF-4E58-95AC-D54B8CBE9BAD}" srcOrd="0" destOrd="0" presId="urn:microsoft.com/office/officeart/2011/layout/RadialPictureList"/>
    <dgm:cxn modelId="{A7684C4C-E2E9-444D-B25E-983CFE774E7D}" type="presParOf" srcId="{07D13E9D-3DA4-4F23-B4C7-EB1F3D92C661}" destId="{F183680B-28B4-4743-B126-908412D30A20}" srcOrd="9" destOrd="0" presId="urn:microsoft.com/office/officeart/2011/layout/RadialPicture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9D9D9B-22B8-4D84-BFC5-2C5F37A5861B}">
      <dsp:nvSpPr>
        <dsp:cNvPr id="0" name=""/>
        <dsp:cNvSpPr/>
      </dsp:nvSpPr>
      <dsp:spPr>
        <a:xfrm rot="5400000">
          <a:off x="1153259" y="779901"/>
          <a:ext cx="695704" cy="792034"/>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D84584-3212-430C-B591-2C1725B49726}">
      <dsp:nvSpPr>
        <dsp:cNvPr id="0" name=""/>
        <dsp:cNvSpPr/>
      </dsp:nvSpPr>
      <dsp:spPr>
        <a:xfrm>
          <a:off x="784505" y="0"/>
          <a:ext cx="2042239" cy="77004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latin typeface="Segoe UI" panose="020B0502040204020203" pitchFamily="34" charset="0"/>
              <a:cs typeface="Segoe UI" panose="020B0502040204020203" pitchFamily="34" charset="0"/>
            </a:rPr>
            <a:t>Business Need &amp; Proposed Solution</a:t>
          </a:r>
          <a:endParaRPr lang="en-US" sz="1600" b="1" kern="1200" dirty="0">
            <a:latin typeface="Segoe UI" panose="020B0502040204020203" pitchFamily="34" charset="0"/>
            <a:cs typeface="Segoe UI" panose="020B0502040204020203" pitchFamily="34" charset="0"/>
          </a:endParaRPr>
        </a:p>
      </dsp:txBody>
      <dsp:txXfrm>
        <a:off x="822102" y="37597"/>
        <a:ext cx="1967045" cy="694850"/>
      </dsp:txXfrm>
    </dsp:sp>
    <dsp:sp modelId="{713527C9-7020-433A-8D22-5C280E7EBC93}">
      <dsp:nvSpPr>
        <dsp:cNvPr id="0" name=""/>
        <dsp:cNvSpPr/>
      </dsp:nvSpPr>
      <dsp:spPr>
        <a:xfrm>
          <a:off x="2140096" y="86882"/>
          <a:ext cx="851787" cy="662575"/>
        </a:xfrm>
        <a:prstGeom prst="rect">
          <a:avLst/>
        </a:prstGeom>
        <a:noFill/>
        <a:ln>
          <a:noFill/>
        </a:ln>
        <a:effectLst/>
      </dsp:spPr>
      <dsp:style>
        <a:lnRef idx="0">
          <a:scrgbClr r="0" g="0" b="0"/>
        </a:lnRef>
        <a:fillRef idx="0">
          <a:scrgbClr r="0" g="0" b="0"/>
        </a:fillRef>
        <a:effectRef idx="0">
          <a:scrgbClr r="0" g="0" b="0"/>
        </a:effectRef>
        <a:fontRef idx="minor"/>
      </dsp:style>
    </dsp:sp>
    <dsp:sp modelId="{5E5975EC-DE06-48FA-AB3B-797C2DBE7876}">
      <dsp:nvSpPr>
        <dsp:cNvPr id="0" name=""/>
        <dsp:cNvSpPr/>
      </dsp:nvSpPr>
      <dsp:spPr>
        <a:xfrm rot="5400000">
          <a:off x="2333332" y="1675911"/>
          <a:ext cx="695704" cy="792034"/>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E1ADB1-BC6A-4257-A248-914182C15EAC}">
      <dsp:nvSpPr>
        <dsp:cNvPr id="0" name=""/>
        <dsp:cNvSpPr/>
      </dsp:nvSpPr>
      <dsp:spPr>
        <a:xfrm>
          <a:off x="1920332" y="851407"/>
          <a:ext cx="2042239" cy="77004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latin typeface="Segoe UI" panose="020B0502040204020203" pitchFamily="34" charset="0"/>
              <a:cs typeface="Segoe UI" panose="020B0502040204020203" pitchFamily="34" charset="0"/>
            </a:rPr>
            <a:t>Benefits</a:t>
          </a:r>
          <a:endParaRPr lang="en-US" sz="1600" b="1" kern="1200" dirty="0">
            <a:latin typeface="Segoe UI" panose="020B0502040204020203" pitchFamily="34" charset="0"/>
            <a:cs typeface="Segoe UI" panose="020B0502040204020203" pitchFamily="34" charset="0"/>
          </a:endParaRPr>
        </a:p>
      </dsp:txBody>
      <dsp:txXfrm>
        <a:off x="1957929" y="889004"/>
        <a:ext cx="1967045" cy="694850"/>
      </dsp:txXfrm>
    </dsp:sp>
    <dsp:sp modelId="{490989C6-F46F-43F4-B536-60532724420C}">
      <dsp:nvSpPr>
        <dsp:cNvPr id="0" name=""/>
        <dsp:cNvSpPr/>
      </dsp:nvSpPr>
      <dsp:spPr>
        <a:xfrm>
          <a:off x="3320169" y="982893"/>
          <a:ext cx="851787" cy="662575"/>
        </a:xfrm>
        <a:prstGeom prst="rect">
          <a:avLst/>
        </a:prstGeom>
        <a:noFill/>
        <a:ln>
          <a:noFill/>
        </a:ln>
        <a:effectLst/>
      </dsp:spPr>
      <dsp:style>
        <a:lnRef idx="0">
          <a:scrgbClr r="0" g="0" b="0"/>
        </a:lnRef>
        <a:fillRef idx="0">
          <a:scrgbClr r="0" g="0" b="0"/>
        </a:fillRef>
        <a:effectRef idx="0">
          <a:scrgbClr r="0" g="0" b="0"/>
        </a:effectRef>
        <a:fontRef idx="minor"/>
      </dsp:style>
    </dsp:sp>
    <dsp:sp modelId="{191F750A-FD18-47AE-BF23-F03DA575085B}">
      <dsp:nvSpPr>
        <dsp:cNvPr id="0" name=""/>
        <dsp:cNvSpPr/>
      </dsp:nvSpPr>
      <dsp:spPr>
        <a:xfrm rot="5400000">
          <a:off x="3513405" y="2571922"/>
          <a:ext cx="695704" cy="792034"/>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0ECA18-8E3B-4E79-B26E-B6AE3A800E78}">
      <dsp:nvSpPr>
        <dsp:cNvPr id="0" name=""/>
        <dsp:cNvSpPr/>
      </dsp:nvSpPr>
      <dsp:spPr>
        <a:xfrm>
          <a:off x="3100406" y="1698428"/>
          <a:ext cx="2042239" cy="77004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latin typeface="Segoe UI" panose="020B0502040204020203" pitchFamily="34" charset="0"/>
              <a:cs typeface="Segoe UI" panose="020B0502040204020203" pitchFamily="34" charset="0"/>
            </a:rPr>
            <a:t>How it works ?</a:t>
          </a:r>
          <a:endParaRPr lang="en-US" sz="1600" b="1" kern="1200" dirty="0">
            <a:latin typeface="Segoe UI" panose="020B0502040204020203" pitchFamily="34" charset="0"/>
            <a:cs typeface="Segoe UI" panose="020B0502040204020203" pitchFamily="34" charset="0"/>
          </a:endParaRPr>
        </a:p>
      </dsp:txBody>
      <dsp:txXfrm>
        <a:off x="3138003" y="1736025"/>
        <a:ext cx="1967045" cy="694850"/>
      </dsp:txXfrm>
    </dsp:sp>
    <dsp:sp modelId="{CEEBC54E-8AE1-4BD2-AB39-0AB77D05B900}">
      <dsp:nvSpPr>
        <dsp:cNvPr id="0" name=""/>
        <dsp:cNvSpPr/>
      </dsp:nvSpPr>
      <dsp:spPr>
        <a:xfrm>
          <a:off x="4500243" y="1878903"/>
          <a:ext cx="851787" cy="662575"/>
        </a:xfrm>
        <a:prstGeom prst="rect">
          <a:avLst/>
        </a:prstGeom>
        <a:noFill/>
        <a:ln>
          <a:noFill/>
        </a:ln>
        <a:effectLst/>
      </dsp:spPr>
      <dsp:style>
        <a:lnRef idx="0">
          <a:scrgbClr r="0" g="0" b="0"/>
        </a:lnRef>
        <a:fillRef idx="0">
          <a:scrgbClr r="0" g="0" b="0"/>
        </a:fillRef>
        <a:effectRef idx="0">
          <a:scrgbClr r="0" g="0" b="0"/>
        </a:effectRef>
        <a:fontRef idx="minor"/>
      </dsp:style>
    </dsp:sp>
    <dsp:sp modelId="{13CBDD0D-B4A4-4742-A889-A29B9468629F}">
      <dsp:nvSpPr>
        <dsp:cNvPr id="0" name=""/>
        <dsp:cNvSpPr/>
      </dsp:nvSpPr>
      <dsp:spPr>
        <a:xfrm rot="5400000">
          <a:off x="4693479" y="3467932"/>
          <a:ext cx="695704" cy="792034"/>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D6764E7-F2F9-49B4-91A5-4FD3FA14282F}">
      <dsp:nvSpPr>
        <dsp:cNvPr id="0" name=""/>
        <dsp:cNvSpPr/>
      </dsp:nvSpPr>
      <dsp:spPr>
        <a:xfrm>
          <a:off x="4383717" y="2623934"/>
          <a:ext cx="2042239" cy="77004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latin typeface="Segoe UI" panose="020B0502040204020203" pitchFamily="34" charset="0"/>
              <a:cs typeface="Segoe UI" panose="020B0502040204020203" pitchFamily="34" charset="0"/>
            </a:rPr>
            <a:t>Architecture</a:t>
          </a:r>
          <a:endParaRPr lang="en-US" sz="1600" b="1" kern="1200" dirty="0">
            <a:latin typeface="Segoe UI" panose="020B0502040204020203" pitchFamily="34" charset="0"/>
            <a:cs typeface="Segoe UI" panose="020B0502040204020203" pitchFamily="34" charset="0"/>
          </a:endParaRPr>
        </a:p>
      </dsp:txBody>
      <dsp:txXfrm>
        <a:off x="4421314" y="2661531"/>
        <a:ext cx="1967045" cy="694850"/>
      </dsp:txXfrm>
    </dsp:sp>
    <dsp:sp modelId="{933636F9-1698-4FFE-90D6-295A5365388C}">
      <dsp:nvSpPr>
        <dsp:cNvPr id="0" name=""/>
        <dsp:cNvSpPr/>
      </dsp:nvSpPr>
      <dsp:spPr>
        <a:xfrm>
          <a:off x="5680316" y="2774914"/>
          <a:ext cx="851787" cy="662575"/>
        </a:xfrm>
        <a:prstGeom prst="rect">
          <a:avLst/>
        </a:prstGeom>
        <a:noFill/>
        <a:ln>
          <a:noFill/>
        </a:ln>
        <a:effectLst/>
      </dsp:spPr>
      <dsp:style>
        <a:lnRef idx="0">
          <a:scrgbClr r="0" g="0" b="0"/>
        </a:lnRef>
        <a:fillRef idx="0">
          <a:scrgbClr r="0" g="0" b="0"/>
        </a:fillRef>
        <a:effectRef idx="0">
          <a:scrgbClr r="0" g="0" b="0"/>
        </a:effectRef>
        <a:fontRef idx="minor"/>
      </dsp:style>
    </dsp:sp>
    <dsp:sp modelId="{B7EBD56C-D3ED-4668-BB72-7C7A8CD01EFC}">
      <dsp:nvSpPr>
        <dsp:cNvPr id="0" name=""/>
        <dsp:cNvSpPr/>
      </dsp:nvSpPr>
      <dsp:spPr>
        <a:xfrm rot="5400000">
          <a:off x="5873552" y="4363943"/>
          <a:ext cx="695704" cy="792034"/>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1285E7E-FAE7-40B9-A200-CEAD14A34A6D}">
      <dsp:nvSpPr>
        <dsp:cNvPr id="0" name=""/>
        <dsp:cNvSpPr/>
      </dsp:nvSpPr>
      <dsp:spPr>
        <a:xfrm>
          <a:off x="5616820" y="3519945"/>
          <a:ext cx="2042239" cy="77004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latin typeface="Segoe UI" panose="020B0502040204020203" pitchFamily="34" charset="0"/>
              <a:cs typeface="Segoe UI" panose="020B0502040204020203" pitchFamily="34" charset="0"/>
            </a:rPr>
            <a:t>Developed Services</a:t>
          </a:r>
          <a:endParaRPr lang="en-US" sz="1600" b="1" kern="1200" dirty="0">
            <a:latin typeface="Segoe UI" panose="020B0502040204020203" pitchFamily="34" charset="0"/>
            <a:cs typeface="Segoe UI" panose="020B0502040204020203" pitchFamily="34" charset="0"/>
          </a:endParaRPr>
        </a:p>
      </dsp:txBody>
      <dsp:txXfrm>
        <a:off x="5654417" y="3557542"/>
        <a:ext cx="1967045" cy="694850"/>
      </dsp:txXfrm>
    </dsp:sp>
    <dsp:sp modelId="{EE49D74B-F1E5-4DE0-8B8E-7BD03E5AD823}">
      <dsp:nvSpPr>
        <dsp:cNvPr id="0" name=""/>
        <dsp:cNvSpPr/>
      </dsp:nvSpPr>
      <dsp:spPr>
        <a:xfrm>
          <a:off x="6860390" y="3670924"/>
          <a:ext cx="851787" cy="662575"/>
        </a:xfrm>
        <a:prstGeom prst="rect">
          <a:avLst/>
        </a:prstGeom>
        <a:noFill/>
        <a:ln>
          <a:noFill/>
        </a:ln>
        <a:effectLst/>
      </dsp:spPr>
      <dsp:style>
        <a:lnRef idx="0">
          <a:scrgbClr r="0" g="0" b="0"/>
        </a:lnRef>
        <a:fillRef idx="0">
          <a:scrgbClr r="0" g="0" b="0"/>
        </a:fillRef>
        <a:effectRef idx="0">
          <a:scrgbClr r="0" g="0" b="0"/>
        </a:effectRef>
        <a:fontRef idx="minor"/>
      </dsp:style>
    </dsp:sp>
    <dsp:sp modelId="{9663FFE4-A368-4219-8FB3-2F55CE8B0D95}">
      <dsp:nvSpPr>
        <dsp:cNvPr id="0" name=""/>
        <dsp:cNvSpPr/>
      </dsp:nvSpPr>
      <dsp:spPr>
        <a:xfrm>
          <a:off x="6796893" y="4415955"/>
          <a:ext cx="2042239" cy="77004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latin typeface="Segoe UI" panose="020B0502040204020203" pitchFamily="34" charset="0"/>
              <a:cs typeface="Segoe UI" panose="020B0502040204020203" pitchFamily="34" charset="0"/>
            </a:rPr>
            <a:t>GitHub Integration</a:t>
          </a:r>
          <a:endParaRPr lang="en-US" sz="1600" b="1" kern="1200" dirty="0">
            <a:latin typeface="Segoe UI" panose="020B0502040204020203" pitchFamily="34" charset="0"/>
            <a:cs typeface="Segoe UI" panose="020B0502040204020203" pitchFamily="34" charset="0"/>
          </a:endParaRPr>
        </a:p>
      </dsp:txBody>
      <dsp:txXfrm>
        <a:off x="6834490" y="4453552"/>
        <a:ext cx="1967045" cy="6948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6FCEAB-698C-4225-8ABF-2ACCD60BAB3C}">
      <dsp:nvSpPr>
        <dsp:cNvPr id="0" name=""/>
        <dsp:cNvSpPr/>
      </dsp:nvSpPr>
      <dsp:spPr>
        <a:xfrm>
          <a:off x="1094099" y="1626370"/>
          <a:ext cx="2304058" cy="2303852"/>
        </a:xfrm>
        <a:prstGeom prst="ellipse">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431520" y="1963761"/>
        <a:ext cx="1629216" cy="1629070"/>
      </dsp:txXfrm>
    </dsp:sp>
    <dsp:sp modelId="{7C1FFD26-7AA6-4531-8C04-0B15EF8182CE}">
      <dsp:nvSpPr>
        <dsp:cNvPr id="0" name=""/>
        <dsp:cNvSpPr/>
      </dsp:nvSpPr>
      <dsp:spPr>
        <a:xfrm>
          <a:off x="119057" y="394831"/>
          <a:ext cx="4643970" cy="4840880"/>
        </a:xfrm>
        <a:prstGeom prst="blockArc">
          <a:avLst>
            <a:gd name="adj1" fmla="val 16509444"/>
            <a:gd name="adj2" fmla="val 5088054"/>
            <a:gd name="adj3" fmla="val 5240"/>
          </a:avLst>
        </a:prstGeom>
        <a:gradFill rotWithShape="0">
          <a:gsLst>
            <a:gs pos="0">
              <a:schemeClr val="accent1">
                <a:shade val="80000"/>
                <a:hueOff val="249599"/>
                <a:satOff val="-4001"/>
                <a:lumOff val="29327"/>
                <a:alphaOff val="0"/>
                <a:satMod val="103000"/>
                <a:lumMod val="102000"/>
                <a:tint val="94000"/>
              </a:schemeClr>
            </a:gs>
            <a:gs pos="50000">
              <a:schemeClr val="accent1">
                <a:shade val="80000"/>
                <a:hueOff val="249599"/>
                <a:satOff val="-4001"/>
                <a:lumOff val="29327"/>
                <a:alphaOff val="0"/>
                <a:satMod val="110000"/>
                <a:lumMod val="100000"/>
                <a:shade val="100000"/>
              </a:schemeClr>
            </a:gs>
            <a:gs pos="100000">
              <a:schemeClr val="accent1">
                <a:shade val="80000"/>
                <a:hueOff val="249599"/>
                <a:satOff val="-4001"/>
                <a:lumOff val="29327"/>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61F379F-DD5A-4967-B943-5CD9737EEF12}">
      <dsp:nvSpPr>
        <dsp:cNvPr id="0" name=""/>
        <dsp:cNvSpPr/>
      </dsp:nvSpPr>
      <dsp:spPr>
        <a:xfrm>
          <a:off x="2994069" y="204819"/>
          <a:ext cx="1234558" cy="1234300"/>
        </a:xfrm>
        <a:prstGeom prst="ellipse">
          <a:avLst/>
        </a:prstGeom>
        <a:gradFill rotWithShape="0">
          <a:gsLst>
            <a:gs pos="0">
              <a:schemeClr val="accent1">
                <a:tint val="50000"/>
                <a:hueOff val="0"/>
                <a:satOff val="0"/>
                <a:lumOff val="0"/>
                <a:alphaOff val="0"/>
                <a:satMod val="103000"/>
                <a:lumMod val="102000"/>
                <a:tint val="94000"/>
              </a:schemeClr>
            </a:gs>
            <a:gs pos="50000">
              <a:schemeClr val="accent1">
                <a:tint val="50000"/>
                <a:hueOff val="0"/>
                <a:satOff val="0"/>
                <a:lumOff val="0"/>
                <a:alphaOff val="0"/>
                <a:satMod val="110000"/>
                <a:lumMod val="100000"/>
                <a:shade val="100000"/>
              </a:schemeClr>
            </a:gs>
            <a:gs pos="100000">
              <a:schemeClr val="accent1">
                <a:tint val="50000"/>
                <a:hueOff val="0"/>
                <a:satOff val="0"/>
                <a:lumOff val="0"/>
                <a:alphaOff val="0"/>
                <a:lumMod val="99000"/>
                <a:satMod val="120000"/>
                <a:shade val="78000"/>
              </a:schemeClr>
            </a:gs>
          </a:gsLst>
          <a:lin ang="5400000" scaled="0"/>
        </a:gradFill>
        <a:ln>
          <a:noFill/>
        </a:ln>
        <a:effectLst>
          <a:outerShdw blurRad="107950" dist="12700" dir="5400000" algn="ctr" rotWithShape="0">
            <a:srgbClr val="000000"/>
          </a:outerShdw>
        </a:effectLst>
        <a:scene3d>
          <a:camera prst="orthographicFront">
            <a:rot lat="0" lon="0" rev="0"/>
          </a:camera>
          <a:lightRig rig="soft" dir="t">
            <a:rot lat="0" lon="0" rev="0"/>
          </a:lightRig>
        </a:scene3d>
        <a:sp3d z="127000" contourW="44450" prstMaterial="matte">
          <a:bevelT w="63500" h="63500" prst="artDeco"/>
          <a:contourClr>
            <a:srgbClr val="FFFFFF"/>
          </a:contourClr>
        </a:sp3d>
      </dsp:spPr>
      <dsp:style>
        <a:lnRef idx="0">
          <a:scrgbClr r="0" g="0" b="0"/>
        </a:lnRef>
        <a:fillRef idx="3">
          <a:scrgbClr r="0" g="0" b="0"/>
        </a:fillRef>
        <a:effectRef idx="2">
          <a:scrgbClr r="0" g="0" b="0"/>
        </a:effectRef>
        <a:fontRef idx="minor"/>
      </dsp:style>
    </dsp:sp>
    <dsp:sp modelId="{D3AA3217-8DC5-441C-B9EB-AD077680D62E}">
      <dsp:nvSpPr>
        <dsp:cNvPr id="0" name=""/>
        <dsp:cNvSpPr/>
      </dsp:nvSpPr>
      <dsp:spPr>
        <a:xfrm>
          <a:off x="4156332" y="174666"/>
          <a:ext cx="1652617" cy="1194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l" defTabSz="889000">
            <a:lnSpc>
              <a:spcPct val="90000"/>
            </a:lnSpc>
            <a:spcBef>
              <a:spcPct val="0"/>
            </a:spcBef>
            <a:spcAft>
              <a:spcPct val="10000"/>
            </a:spcAft>
            <a:buFont typeface="Wingdings" panose="05000000000000000000" pitchFamily="2" charset="2"/>
            <a:buNone/>
          </a:pPr>
          <a:r>
            <a:rPr lang="en-US" sz="2000" b="1" kern="1200" dirty="0">
              <a:latin typeface="Segoe UI" panose="020B0502040204020203" pitchFamily="34" charset="0"/>
              <a:cs typeface="Segoe UI" panose="020B0502040204020203" pitchFamily="34" charset="0"/>
            </a:rPr>
            <a:t>  Self-Service</a:t>
          </a:r>
          <a:endParaRPr lang="en-US" sz="2000" kern="1200" dirty="0">
            <a:latin typeface="Segoe UI" panose="020B0502040204020203" pitchFamily="34" charset="0"/>
            <a:cs typeface="Segoe UI" panose="020B0502040204020203" pitchFamily="34" charset="0"/>
          </a:endParaRPr>
        </a:p>
      </dsp:txBody>
      <dsp:txXfrm>
        <a:off x="4156332" y="174666"/>
        <a:ext cx="1652617" cy="1194824"/>
      </dsp:txXfrm>
    </dsp:sp>
    <dsp:sp modelId="{BA7A4C31-D077-4EDA-9C37-51EBD47C793F}">
      <dsp:nvSpPr>
        <dsp:cNvPr id="0" name=""/>
        <dsp:cNvSpPr/>
      </dsp:nvSpPr>
      <dsp:spPr>
        <a:xfrm>
          <a:off x="3905951" y="1354377"/>
          <a:ext cx="1234558" cy="1234300"/>
        </a:xfrm>
        <a:prstGeom prst="ellipse">
          <a:avLst/>
        </a:prstGeom>
        <a:gradFill rotWithShape="0">
          <a:gsLst>
            <a:gs pos="0">
              <a:schemeClr val="accent1">
                <a:tint val="50000"/>
                <a:hueOff val="23918"/>
                <a:satOff val="-944"/>
                <a:lumOff val="3315"/>
                <a:alphaOff val="0"/>
                <a:satMod val="103000"/>
                <a:lumMod val="102000"/>
                <a:tint val="94000"/>
              </a:schemeClr>
            </a:gs>
            <a:gs pos="50000">
              <a:schemeClr val="accent1">
                <a:tint val="50000"/>
                <a:hueOff val="23918"/>
                <a:satOff val="-944"/>
                <a:lumOff val="3315"/>
                <a:alphaOff val="0"/>
                <a:satMod val="110000"/>
                <a:lumMod val="100000"/>
                <a:shade val="100000"/>
              </a:schemeClr>
            </a:gs>
            <a:gs pos="100000">
              <a:schemeClr val="accent1">
                <a:tint val="50000"/>
                <a:hueOff val="23918"/>
                <a:satOff val="-944"/>
                <a:lumOff val="3315"/>
                <a:alphaOff val="0"/>
                <a:lumMod val="99000"/>
                <a:satMod val="120000"/>
                <a:shade val="78000"/>
              </a:schemeClr>
            </a:gs>
          </a:gsLst>
          <a:lin ang="5400000" scaled="0"/>
        </a:gradFill>
        <a:ln>
          <a:noFill/>
        </a:ln>
        <a:effectLst>
          <a:outerShdw blurRad="107950" dist="12700" dir="5400000" algn="ctr" rotWithShape="0">
            <a:srgbClr val="000000"/>
          </a:outerShdw>
        </a:effectLst>
        <a:scene3d>
          <a:camera prst="orthographicFront">
            <a:rot lat="0" lon="0" rev="0"/>
          </a:camera>
          <a:lightRig rig="soft" dir="t">
            <a:rot lat="0" lon="0" rev="0"/>
          </a:lightRig>
        </a:scene3d>
        <a:sp3d z="127000" contourW="44450" prstMaterial="matte">
          <a:bevelT w="63500" h="63500" prst="artDeco"/>
          <a:contourClr>
            <a:srgbClr val="FFFFFF"/>
          </a:contourClr>
        </a:sp3d>
      </dsp:spPr>
      <dsp:style>
        <a:lnRef idx="0">
          <a:scrgbClr r="0" g="0" b="0"/>
        </a:lnRef>
        <a:fillRef idx="3">
          <a:scrgbClr r="0" g="0" b="0"/>
        </a:fillRef>
        <a:effectRef idx="2">
          <a:scrgbClr r="0" g="0" b="0"/>
        </a:effectRef>
        <a:fontRef idx="minor"/>
      </dsp:style>
    </dsp:sp>
    <dsp:sp modelId="{7431BED3-2652-475C-9CDA-7CBBFF037D7E}">
      <dsp:nvSpPr>
        <dsp:cNvPr id="0" name=""/>
        <dsp:cNvSpPr/>
      </dsp:nvSpPr>
      <dsp:spPr>
        <a:xfrm>
          <a:off x="5231152" y="1375955"/>
          <a:ext cx="1652617" cy="1194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l" defTabSz="889000">
            <a:lnSpc>
              <a:spcPct val="90000"/>
            </a:lnSpc>
            <a:spcBef>
              <a:spcPct val="0"/>
            </a:spcBef>
            <a:spcAft>
              <a:spcPct val="10000"/>
            </a:spcAft>
            <a:buNone/>
          </a:pPr>
          <a:r>
            <a:rPr lang="en-US" sz="2000" b="1" kern="1200" dirty="0">
              <a:latin typeface="Segoe UI" panose="020B0502040204020203" pitchFamily="34" charset="0"/>
              <a:ea typeface="+mn-ea"/>
              <a:cs typeface="Segoe UI" panose="020B0502040204020203" pitchFamily="34" charset="0"/>
            </a:rPr>
            <a:t>Compliance</a:t>
          </a:r>
          <a:r>
            <a:rPr lang="en-US" sz="2300" kern="1200" dirty="0"/>
            <a:t> </a:t>
          </a:r>
          <a:r>
            <a:rPr lang="en-US" sz="2000" b="1" kern="1200" dirty="0">
              <a:latin typeface="Segoe UI" panose="020B0502040204020203" pitchFamily="34" charset="0"/>
              <a:ea typeface="+mn-ea"/>
              <a:cs typeface="Segoe UI" panose="020B0502040204020203" pitchFamily="34" charset="0"/>
            </a:rPr>
            <a:t>Enforcement</a:t>
          </a:r>
        </a:p>
      </dsp:txBody>
      <dsp:txXfrm>
        <a:off x="5231152" y="1375955"/>
        <a:ext cx="1652617" cy="1194824"/>
      </dsp:txXfrm>
    </dsp:sp>
    <dsp:sp modelId="{4299B2D5-78A3-4177-B26C-E05DF76AF01A}">
      <dsp:nvSpPr>
        <dsp:cNvPr id="0" name=""/>
        <dsp:cNvSpPr/>
      </dsp:nvSpPr>
      <dsp:spPr>
        <a:xfrm>
          <a:off x="3901216" y="2897545"/>
          <a:ext cx="1234558" cy="1234300"/>
        </a:xfrm>
        <a:prstGeom prst="ellipse">
          <a:avLst/>
        </a:prstGeom>
        <a:gradFill rotWithShape="0">
          <a:gsLst>
            <a:gs pos="0">
              <a:schemeClr val="accent1">
                <a:tint val="50000"/>
                <a:hueOff val="47837"/>
                <a:satOff val="-1889"/>
                <a:lumOff val="6630"/>
                <a:alphaOff val="0"/>
                <a:satMod val="103000"/>
                <a:lumMod val="102000"/>
                <a:tint val="94000"/>
              </a:schemeClr>
            </a:gs>
            <a:gs pos="50000">
              <a:schemeClr val="accent1">
                <a:tint val="50000"/>
                <a:hueOff val="47837"/>
                <a:satOff val="-1889"/>
                <a:lumOff val="6630"/>
                <a:alphaOff val="0"/>
                <a:satMod val="110000"/>
                <a:lumMod val="100000"/>
                <a:shade val="100000"/>
              </a:schemeClr>
            </a:gs>
            <a:gs pos="100000">
              <a:schemeClr val="accent1">
                <a:tint val="50000"/>
                <a:hueOff val="47837"/>
                <a:satOff val="-1889"/>
                <a:lumOff val="6630"/>
                <a:alphaOff val="0"/>
                <a:lumMod val="99000"/>
                <a:satMod val="120000"/>
                <a:shade val="78000"/>
              </a:schemeClr>
            </a:gs>
          </a:gsLst>
          <a:lin ang="5400000" scaled="0"/>
        </a:gradFill>
        <a:ln>
          <a:noFill/>
        </a:ln>
        <a:effectLst>
          <a:outerShdw blurRad="107950" dist="12700" dir="5400000" algn="ctr" rotWithShape="0">
            <a:srgbClr val="000000"/>
          </a:outerShdw>
        </a:effectLst>
        <a:scene3d>
          <a:camera prst="orthographicFront">
            <a:rot lat="0" lon="0" rev="0"/>
          </a:camera>
          <a:lightRig rig="soft" dir="t">
            <a:rot lat="0" lon="0" rev="0"/>
          </a:lightRig>
        </a:scene3d>
        <a:sp3d z="127000" contourW="44450" prstMaterial="matte">
          <a:bevelT w="63500" h="63500" prst="artDeco"/>
          <a:contourClr>
            <a:srgbClr val="FFFFFF"/>
          </a:contourClr>
        </a:sp3d>
      </dsp:spPr>
      <dsp:style>
        <a:lnRef idx="0">
          <a:scrgbClr r="0" g="0" b="0"/>
        </a:lnRef>
        <a:fillRef idx="3">
          <a:scrgbClr r="0" g="0" b="0"/>
        </a:fillRef>
        <a:effectRef idx="2">
          <a:scrgbClr r="0" g="0" b="0"/>
        </a:effectRef>
        <a:fontRef idx="minor"/>
      </dsp:style>
    </dsp:sp>
    <dsp:sp modelId="{218966F6-3D83-483C-AEB5-A78AB16FFB18}">
      <dsp:nvSpPr>
        <dsp:cNvPr id="0" name=""/>
        <dsp:cNvSpPr/>
      </dsp:nvSpPr>
      <dsp:spPr>
        <a:xfrm>
          <a:off x="5231036" y="2880867"/>
          <a:ext cx="1652617" cy="1194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l" defTabSz="889000">
            <a:lnSpc>
              <a:spcPct val="90000"/>
            </a:lnSpc>
            <a:spcBef>
              <a:spcPct val="0"/>
            </a:spcBef>
            <a:spcAft>
              <a:spcPct val="10000"/>
            </a:spcAft>
            <a:buNone/>
          </a:pPr>
          <a:r>
            <a:rPr lang="en-US" sz="2000" b="1" kern="1200" dirty="0">
              <a:latin typeface="Segoe UI" panose="020B0502040204020203" pitchFamily="34" charset="0"/>
              <a:ea typeface="+mn-ea"/>
              <a:cs typeface="Segoe UI" panose="020B0502040204020203" pitchFamily="34" charset="0"/>
            </a:rPr>
            <a:t>Optimization</a:t>
          </a:r>
        </a:p>
      </dsp:txBody>
      <dsp:txXfrm>
        <a:off x="5231036" y="2880867"/>
        <a:ext cx="1652617" cy="1194824"/>
      </dsp:txXfrm>
    </dsp:sp>
    <dsp:sp modelId="{FA4A9DD6-1DCF-4E58-95AC-D54B8CBE9BAD}">
      <dsp:nvSpPr>
        <dsp:cNvPr id="0" name=""/>
        <dsp:cNvSpPr/>
      </dsp:nvSpPr>
      <dsp:spPr>
        <a:xfrm>
          <a:off x="2994069" y="4029242"/>
          <a:ext cx="1234558" cy="1234300"/>
        </a:xfrm>
        <a:prstGeom prst="ellipse">
          <a:avLst/>
        </a:prstGeom>
        <a:gradFill rotWithShape="0">
          <a:gsLst>
            <a:gs pos="0">
              <a:schemeClr val="accent1">
                <a:tint val="50000"/>
                <a:hueOff val="71755"/>
                <a:satOff val="-2833"/>
                <a:lumOff val="9945"/>
                <a:alphaOff val="0"/>
                <a:satMod val="103000"/>
                <a:lumMod val="102000"/>
                <a:tint val="94000"/>
              </a:schemeClr>
            </a:gs>
            <a:gs pos="50000">
              <a:schemeClr val="accent1">
                <a:tint val="50000"/>
                <a:hueOff val="71755"/>
                <a:satOff val="-2833"/>
                <a:lumOff val="9945"/>
                <a:alphaOff val="0"/>
                <a:satMod val="110000"/>
                <a:lumMod val="100000"/>
                <a:shade val="100000"/>
              </a:schemeClr>
            </a:gs>
            <a:gs pos="100000">
              <a:schemeClr val="accent1">
                <a:tint val="50000"/>
                <a:hueOff val="71755"/>
                <a:satOff val="-2833"/>
                <a:lumOff val="9945"/>
                <a:alphaOff val="0"/>
                <a:lumMod val="99000"/>
                <a:satMod val="120000"/>
                <a:shade val="78000"/>
              </a:schemeClr>
            </a:gs>
          </a:gsLst>
          <a:lin ang="5400000" scaled="0"/>
        </a:gradFill>
        <a:ln>
          <a:noFill/>
        </a:ln>
        <a:effectLst>
          <a:outerShdw blurRad="107950" dist="12700" dir="5400000" algn="ctr" rotWithShape="0">
            <a:srgbClr val="000000"/>
          </a:outerShdw>
        </a:effectLst>
        <a:scene3d>
          <a:camera prst="orthographicFront">
            <a:rot lat="0" lon="0" rev="0"/>
          </a:camera>
          <a:lightRig rig="soft" dir="t">
            <a:rot lat="0" lon="0" rev="0"/>
          </a:lightRig>
        </a:scene3d>
        <a:sp3d z="127000" contourW="44450" prstMaterial="matte">
          <a:bevelT w="63500" h="63500" prst="artDeco"/>
          <a:contourClr>
            <a:srgbClr val="FFFFFF"/>
          </a:contourClr>
        </a:sp3d>
      </dsp:spPr>
      <dsp:style>
        <a:lnRef idx="0">
          <a:scrgbClr r="0" g="0" b="0"/>
        </a:lnRef>
        <a:fillRef idx="3">
          <a:scrgbClr r="0" g="0" b="0"/>
        </a:fillRef>
        <a:effectRef idx="2">
          <a:scrgbClr r="0" g="0" b="0"/>
        </a:effectRef>
        <a:fontRef idx="minor"/>
      </dsp:style>
    </dsp:sp>
    <dsp:sp modelId="{F183680B-28B4-4743-B126-908412D30A20}">
      <dsp:nvSpPr>
        <dsp:cNvPr id="0" name=""/>
        <dsp:cNvSpPr/>
      </dsp:nvSpPr>
      <dsp:spPr>
        <a:xfrm>
          <a:off x="3920843" y="4479165"/>
          <a:ext cx="2129645" cy="644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10000"/>
            </a:spcAft>
            <a:buNone/>
          </a:pPr>
          <a:r>
            <a:rPr lang="en-US" sz="2000" b="1" kern="1200" dirty="0">
              <a:latin typeface="Segoe UI" panose="020B0502040204020203" pitchFamily="34" charset="0"/>
              <a:ea typeface="+mn-ea"/>
              <a:cs typeface="Segoe UI" panose="020B0502040204020203" pitchFamily="34" charset="0"/>
            </a:rPr>
            <a:t>  One</a:t>
          </a:r>
          <a:r>
            <a:rPr lang="en-US" sz="3300" kern="1200" dirty="0"/>
            <a:t> </a:t>
          </a:r>
          <a:r>
            <a:rPr lang="en-US" sz="2000" b="1" kern="1200" dirty="0">
              <a:latin typeface="Segoe UI" panose="020B0502040204020203" pitchFamily="34" charset="0"/>
              <a:ea typeface="+mn-ea"/>
              <a:cs typeface="Segoe UI" panose="020B0502040204020203" pitchFamily="34" charset="0"/>
            </a:rPr>
            <a:t>Roof</a:t>
          </a:r>
          <a:r>
            <a:rPr lang="en-US" sz="3300" kern="1200" dirty="0"/>
            <a:t> </a:t>
          </a:r>
          <a:r>
            <a:rPr lang="en-US" sz="2000" b="1" kern="1200" dirty="0">
              <a:latin typeface="Segoe UI" panose="020B0502040204020203" pitchFamily="34" charset="0"/>
              <a:ea typeface="+mn-ea"/>
              <a:cs typeface="Segoe UI" panose="020B0502040204020203" pitchFamily="34" charset="0"/>
            </a:rPr>
            <a:t>Solution</a:t>
          </a:r>
        </a:p>
      </dsp:txBody>
      <dsp:txXfrm>
        <a:off x="3920843" y="4479165"/>
        <a:ext cx="2129645" cy="644547"/>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ZA" smtClean="0"/>
              <a:t>2018/11/26</a:t>
            </a:fld>
            <a:endParaRPr lang="en-ZA"/>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ZA" smtClean="0"/>
              <a:t>‹#›</a:t>
            </a:fld>
            <a:endParaRPr lang="en-ZA"/>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ZA" smtClean="0"/>
              <a:t>2018/11/26</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ZA" smtClean="0"/>
              <a:t>‹#›</a:t>
            </a:fld>
            <a:endParaRPr lang="en-ZA"/>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C05D4-03BF-4AA0-95A6-5190824B4699}" type="slidenum">
              <a:rPr lang="en-US" smtClean="0"/>
              <a:pPr/>
              <a:t>1</a:t>
            </a:fld>
            <a:endParaRPr lang="en-US" dirty="0"/>
          </a:p>
        </p:txBody>
      </p:sp>
    </p:spTree>
    <p:extLst>
      <p:ext uri="{BB962C8B-B14F-4D97-AF65-F5344CB8AC3E}">
        <p14:creationId xmlns:p14="http://schemas.microsoft.com/office/powerpoint/2010/main" val="902782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Color changes</a:t>
            </a:r>
          </a:p>
        </p:txBody>
      </p:sp>
      <p:sp>
        <p:nvSpPr>
          <p:cNvPr id="4" name="Slide Number Placeholder 3"/>
          <p:cNvSpPr>
            <a:spLocks noGrp="1"/>
          </p:cNvSpPr>
          <p:nvPr>
            <p:ph type="sldNum" sz="quarter" idx="10"/>
          </p:nvPr>
        </p:nvSpPr>
        <p:spPr/>
        <p:txBody>
          <a:bodyPr/>
          <a:lstStyle/>
          <a:p>
            <a:fld id="{8530193B-564F-4854-8A52-728F3FB19C85}" type="slidenum">
              <a:rPr lang="en-ZA" smtClean="0"/>
              <a:t>2</a:t>
            </a:fld>
            <a:endParaRPr lang="en-ZA"/>
          </a:p>
        </p:txBody>
      </p:sp>
    </p:spTree>
    <p:extLst>
      <p:ext uri="{BB962C8B-B14F-4D97-AF65-F5344CB8AC3E}">
        <p14:creationId xmlns:p14="http://schemas.microsoft.com/office/powerpoint/2010/main" val="3299266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30193B-564F-4854-8A52-728F3FB19C85}" type="slidenum">
              <a:rPr lang="en-ZA" smtClean="0"/>
              <a:t>3</a:t>
            </a:fld>
            <a:endParaRPr lang="en-ZA"/>
          </a:p>
        </p:txBody>
      </p:sp>
    </p:spTree>
    <p:extLst>
      <p:ext uri="{BB962C8B-B14F-4D97-AF65-F5344CB8AC3E}">
        <p14:creationId xmlns:p14="http://schemas.microsoft.com/office/powerpoint/2010/main" val="1007999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30193B-564F-4854-8A52-728F3FB19C85}" type="slidenum">
              <a:rPr lang="en-ZA" smtClean="0"/>
              <a:t>4</a:t>
            </a:fld>
            <a:endParaRPr lang="en-ZA"/>
          </a:p>
        </p:txBody>
      </p:sp>
    </p:spTree>
    <p:extLst>
      <p:ext uri="{BB962C8B-B14F-4D97-AF65-F5344CB8AC3E}">
        <p14:creationId xmlns:p14="http://schemas.microsoft.com/office/powerpoint/2010/main" val="3529031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30193B-564F-4854-8A52-728F3FB19C85}" type="slidenum">
              <a:rPr lang="en-ZA" smtClean="0"/>
              <a:t>6</a:t>
            </a:fld>
            <a:endParaRPr lang="en-ZA"/>
          </a:p>
        </p:txBody>
      </p:sp>
    </p:spTree>
    <p:extLst>
      <p:ext uri="{BB962C8B-B14F-4D97-AF65-F5344CB8AC3E}">
        <p14:creationId xmlns:p14="http://schemas.microsoft.com/office/powerpoint/2010/main" val="3868916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28710A-C000-4BC6-86A5-E27572324581}" type="slidenum">
              <a:rPr lang="en-US" smtClean="0"/>
              <a:t>7</a:t>
            </a:fld>
            <a:endParaRPr lang="en-US"/>
          </a:p>
        </p:txBody>
      </p:sp>
    </p:spTree>
    <p:extLst>
      <p:ext uri="{BB962C8B-B14F-4D97-AF65-F5344CB8AC3E}">
        <p14:creationId xmlns:p14="http://schemas.microsoft.com/office/powerpoint/2010/main" val="3738449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30193B-564F-4854-8A52-728F3FB19C85}" type="slidenum">
              <a:rPr lang="en-ZA" smtClean="0"/>
              <a:t>8</a:t>
            </a:fld>
            <a:endParaRPr lang="en-ZA"/>
          </a:p>
        </p:txBody>
      </p:sp>
    </p:spTree>
    <p:extLst>
      <p:ext uri="{BB962C8B-B14F-4D97-AF65-F5344CB8AC3E}">
        <p14:creationId xmlns:p14="http://schemas.microsoft.com/office/powerpoint/2010/main" val="1429508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30193B-564F-4854-8A52-728F3FB19C85}" type="slidenum">
              <a:rPr lang="en-ZA" smtClean="0"/>
              <a:t>10</a:t>
            </a:fld>
            <a:endParaRPr lang="en-ZA"/>
          </a:p>
        </p:txBody>
      </p:sp>
    </p:spTree>
    <p:extLst>
      <p:ext uri="{BB962C8B-B14F-4D97-AF65-F5344CB8AC3E}">
        <p14:creationId xmlns:p14="http://schemas.microsoft.com/office/powerpoint/2010/main" val="3031463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dirty="0"/>
              <a:t>Click to edit 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a:t>Click to edit Master subtitle style</a:t>
            </a:r>
            <a:endParaRPr lang="en-ZA"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ZA" dirty="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a:t>Add a footer</a:t>
            </a:r>
            <a:endParaRPr lang="en-ZA" dirty="0"/>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505855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ZA"/>
              <a:t>Add a footer</a:t>
            </a:r>
            <a:endParaRPr lang="en-ZA" dirty="0"/>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ZA" smtClean="0"/>
              <a:pPr/>
              <a:t>‹#›</a:t>
            </a:fld>
            <a:endParaRPr lang="en-ZA"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7609-9BAC-4CBF-934E-3467647AEC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E8DD23-F9EB-495E-BAB8-D3C3A2245594}"/>
              </a:ext>
            </a:extLst>
          </p:cNvPr>
          <p:cNvSpPr>
            <a:spLocks noGrp="1"/>
          </p:cNvSpPr>
          <p:nvPr>
            <p:ph type="dt" sz="half" idx="10"/>
          </p:nvPr>
        </p:nvSpPr>
        <p:spPr/>
        <p:txBody>
          <a:bodyPr/>
          <a:lstStyle/>
          <a:p>
            <a:fld id="{B2CBADE7-EBD0-4431-B109-91C0EF0DB922}" type="datetimeFigureOut">
              <a:rPr lang="en-US" smtClean="0"/>
              <a:t>11/26/2018</a:t>
            </a:fld>
            <a:endParaRPr lang="en-US"/>
          </a:p>
        </p:txBody>
      </p:sp>
      <p:sp>
        <p:nvSpPr>
          <p:cNvPr id="4" name="Footer Placeholder 3">
            <a:extLst>
              <a:ext uri="{FF2B5EF4-FFF2-40B4-BE49-F238E27FC236}">
                <a16:creationId xmlns:a16="http://schemas.microsoft.com/office/drawing/2014/main" id="{A6D1BE89-6BB3-46FD-8662-FD6338DE7A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9BB805-CF20-45AB-8086-91608098D0CC}"/>
              </a:ext>
            </a:extLst>
          </p:cNvPr>
          <p:cNvSpPr>
            <a:spLocks noGrp="1"/>
          </p:cNvSpPr>
          <p:nvPr>
            <p:ph type="sldNum" sz="quarter" idx="12"/>
          </p:nvPr>
        </p:nvSpPr>
        <p:spPr/>
        <p:txBody>
          <a:bodyPr/>
          <a:lstStyle/>
          <a:p>
            <a:fld id="{74B01976-BFBC-4472-B1A0-12D57D769D29}" type="slidenum">
              <a:rPr lang="en-US" smtClean="0"/>
              <a:t>‹#›</a:t>
            </a:fld>
            <a:endParaRPr lang="en-US"/>
          </a:p>
        </p:txBody>
      </p:sp>
    </p:spTree>
    <p:extLst>
      <p:ext uri="{BB962C8B-B14F-4D97-AF65-F5344CB8AC3E}">
        <p14:creationId xmlns:p14="http://schemas.microsoft.com/office/powerpoint/2010/main" val="3797041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ZA" dirty="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a:t>Add a footer</a:t>
            </a:r>
            <a:endParaRPr lang="en-ZA" dirty="0"/>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547689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66320-82C8-41DE-B710-D640F34C9A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6598DB-5BF7-493F-8540-1775E49667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40B21-D373-4A7C-BE1A-7E03C7832813}"/>
              </a:ext>
            </a:extLst>
          </p:cNvPr>
          <p:cNvSpPr>
            <a:spLocks noGrp="1"/>
          </p:cNvSpPr>
          <p:nvPr>
            <p:ph type="dt" sz="half" idx="10"/>
          </p:nvPr>
        </p:nvSpPr>
        <p:spPr/>
        <p:txBody>
          <a:bodyPr/>
          <a:lstStyle/>
          <a:p>
            <a:fld id="{B2CBADE7-EBD0-4431-B109-91C0EF0DB922}" type="datetimeFigureOut">
              <a:rPr lang="en-US" smtClean="0"/>
              <a:t>11/26/2018</a:t>
            </a:fld>
            <a:endParaRPr lang="en-US"/>
          </a:p>
        </p:txBody>
      </p:sp>
      <p:sp>
        <p:nvSpPr>
          <p:cNvPr id="5" name="Footer Placeholder 4">
            <a:extLst>
              <a:ext uri="{FF2B5EF4-FFF2-40B4-BE49-F238E27FC236}">
                <a16:creationId xmlns:a16="http://schemas.microsoft.com/office/drawing/2014/main" id="{5C3D1E18-0EDE-407A-8A69-9735C35547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3B996-3CBA-44E3-A587-21E90E08736C}"/>
              </a:ext>
            </a:extLst>
          </p:cNvPr>
          <p:cNvSpPr>
            <a:spLocks noGrp="1"/>
          </p:cNvSpPr>
          <p:nvPr>
            <p:ph type="sldNum" sz="quarter" idx="12"/>
          </p:nvPr>
        </p:nvSpPr>
        <p:spPr/>
        <p:txBody>
          <a:bodyPr/>
          <a:lstStyle/>
          <a:p>
            <a:fld id="{74B01976-BFBC-4472-B1A0-12D57D769D29}" type="slidenum">
              <a:rPr lang="en-US" smtClean="0"/>
              <a:t>‹#›</a:t>
            </a:fld>
            <a:endParaRPr lang="en-US"/>
          </a:p>
        </p:txBody>
      </p:sp>
    </p:spTree>
    <p:extLst>
      <p:ext uri="{BB962C8B-B14F-4D97-AF65-F5344CB8AC3E}">
        <p14:creationId xmlns:p14="http://schemas.microsoft.com/office/powerpoint/2010/main" val="42425641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ZA" dirty="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a:t>Add a footer</a:t>
            </a:r>
            <a:endParaRPr lang="en-ZA" dirty="0"/>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065846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and Drop </a:t>
            </a:r>
            <a:br>
              <a:rPr lang="en-ZA" dirty="0"/>
            </a:br>
            <a:r>
              <a:rPr lang="en-ZA"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ZA" dirty="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ZA" dirty="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ZA"/>
              <a:t>Add a footer</a:t>
            </a:r>
            <a:endParaRPr lang="en-ZA"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437159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and Drop </a:t>
            </a:r>
            <a:br>
              <a:rPr lang="en-ZA" dirty="0"/>
            </a:br>
            <a:r>
              <a:rPr lang="en-ZA"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ZA" dirty="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ZA" dirty="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ZA"/>
              <a:t>Add a footer</a:t>
            </a:r>
            <a:endParaRPr lang="en-ZA"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dirty="0"/>
              <a:t>Edit page title</a:t>
            </a:r>
            <a:endParaRPr lang="en-ZA" dirty="0"/>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dirty="0"/>
              <a:t>Click to edit page title</a:t>
            </a:r>
            <a:endParaRPr lang="en-ZA" dirty="0"/>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1"/>
            </a:lvl1pPr>
          </a:lstStyle>
          <a:p>
            <a:pPr lvl="0"/>
            <a:r>
              <a:rPr lang="en-US"/>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Enter your caption</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ZA" smtClean="0"/>
              <a:pPr/>
              <a:t>‹#›</a:t>
            </a:fld>
            <a:endParaRPr lang="en-ZA"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dirty="0"/>
              <a:t>Thank You</a:t>
            </a:r>
            <a:endParaRPr lang="en-ZA" dirty="0"/>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Full Name</a:t>
            </a:r>
            <a:endParaRPr lang="en-ZA" dirty="0"/>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Phone Number</a:t>
            </a:r>
            <a:endParaRPr lang="en-ZA" dirty="0"/>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Email or Social Media Handle</a:t>
            </a:r>
            <a:endParaRPr lang="en-ZA" dirty="0"/>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Company Website</a:t>
            </a:r>
            <a:endParaRPr lang="en-ZA"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ZA" dirty="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dirty="0"/>
              <a:t>Click to edit page title</a:t>
            </a:r>
            <a:endParaRPr lang="en-ZA" dirty="0"/>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ZA"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ZA" smtClean="0"/>
              <a:pPr/>
              <a:t>‹#›</a:t>
            </a:fld>
            <a:endParaRPr lang="en-ZA" dirty="0"/>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AA541BD-2317-4210-9238-40DB57229582}"/>
              </a:ext>
            </a:extLst>
          </p:cNvPr>
          <p:cNvSpPr/>
          <p:nvPr/>
        </p:nvSpPr>
        <p:spPr>
          <a:xfrm>
            <a:off x="9777413" y="6371350"/>
            <a:ext cx="1982587" cy="43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2" descr="C:\Users\nilesh.nagose\Desktop\Click2Cloud\Logo\Final Logo\click2cloud-logo-lightBG-250x200.png">
            <a:extLst>
              <a:ext uri="{FF2B5EF4-FFF2-40B4-BE49-F238E27FC236}">
                <a16:creationId xmlns:a16="http://schemas.microsoft.com/office/drawing/2014/main" id="{7314EB52-AE0E-4803-A5BC-DDC8A8C35119}"/>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9987867" y="6372938"/>
            <a:ext cx="515648" cy="41251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6C6AC5C-7CDB-4E49-8B79-C5397655C814}"/>
              </a:ext>
            </a:extLst>
          </p:cNvPr>
          <p:cNvSpPr txBox="1"/>
          <p:nvPr/>
        </p:nvSpPr>
        <p:spPr>
          <a:xfrm>
            <a:off x="10535554" y="6415800"/>
            <a:ext cx="1119416" cy="338554"/>
          </a:xfrm>
          <a:prstGeom prst="rect">
            <a:avLst/>
          </a:prstGeom>
          <a:noFill/>
        </p:spPr>
        <p:txBody>
          <a:bodyPr wrap="square" rtlCol="0">
            <a:spAutoFit/>
          </a:bodyPr>
          <a:lstStyle/>
          <a:p>
            <a:r>
              <a:rPr lang="en-US" sz="800" dirty="0">
                <a:latin typeface="Segoe UI Light" panose="020B0502040204020203" pitchFamily="34" charset="0"/>
                <a:cs typeface="Segoe UI Light" panose="020B0502040204020203" pitchFamily="34" charset="0"/>
              </a:rPr>
              <a:t>Cloud Migration Technology Company</a:t>
            </a:r>
            <a:endParaRPr lang="en-IN" sz="80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54" r:id="rId13"/>
    <p:sldLayoutId id="2147483655" r:id="rId14"/>
    <p:sldLayoutId id="2147483668" r:id="rId15"/>
    <p:sldLayoutId id="2147483670" r:id="rId16"/>
    <p:sldLayoutId id="2147483672" r:id="rId17"/>
    <p:sldLayoutId id="2147483673" r:id="rId18"/>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hyperlink" Target="http://www.click2yun.com/" TargetMode="External"/><Relationship Id="rId3" Type="http://schemas.openxmlformats.org/officeDocument/2006/relationships/hyperlink" Target="mailto:contact@click2cloud.net" TargetMode="External"/><Relationship Id="rId7" Type="http://schemas.openxmlformats.org/officeDocument/2006/relationships/hyperlink" Target="mailto:contact@click2yun.com"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www.click2cloud.net/" TargetMode="Externa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9.png"/><Relationship Id="rId18" Type="http://schemas.openxmlformats.org/officeDocument/2006/relationships/image" Target="../media/image14.jpeg"/><Relationship Id="rId3" Type="http://schemas.openxmlformats.org/officeDocument/2006/relationships/image" Target="../media/image6.png"/><Relationship Id="rId7" Type="http://schemas.openxmlformats.org/officeDocument/2006/relationships/diagramColors" Target="../diagrams/colors1.xml"/><Relationship Id="rId12" Type="http://schemas.microsoft.com/office/2007/relationships/hdphoto" Target="../media/hdphoto1.wdp"/><Relationship Id="rId17" Type="http://schemas.openxmlformats.org/officeDocument/2006/relationships/image" Target="../media/image13.png"/><Relationship Id="rId2" Type="http://schemas.openxmlformats.org/officeDocument/2006/relationships/notesSlide" Target="../notesSlides/notesSlide2.xml"/><Relationship Id="rId16" Type="http://schemas.openxmlformats.org/officeDocument/2006/relationships/image" Target="../media/image12.png"/><Relationship Id="rId1" Type="http://schemas.openxmlformats.org/officeDocument/2006/relationships/slideLayout" Target="../slideLayouts/slideLayout15.xml"/><Relationship Id="rId6" Type="http://schemas.openxmlformats.org/officeDocument/2006/relationships/diagramQuickStyle" Target="../diagrams/quickStyle1.xml"/><Relationship Id="rId11" Type="http://schemas.openxmlformats.org/officeDocument/2006/relationships/image" Target="../media/image8.png"/><Relationship Id="rId5" Type="http://schemas.openxmlformats.org/officeDocument/2006/relationships/diagramLayout" Target="../diagrams/layout1.xml"/><Relationship Id="rId15" Type="http://schemas.openxmlformats.org/officeDocument/2006/relationships/image" Target="../media/image11.png"/><Relationship Id="rId10" Type="http://schemas.openxmlformats.org/officeDocument/2006/relationships/image" Target="../media/image7.png"/><Relationship Id="rId4" Type="http://schemas.openxmlformats.org/officeDocument/2006/relationships/diagramData" Target="../diagrams/data1.xml"/><Relationship Id="rId9" Type="http://schemas.openxmlformats.org/officeDocument/2006/relationships/image" Target="../media/image1.png"/><Relationship Id="rId1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8.png"/><Relationship Id="rId11" Type="http://schemas.openxmlformats.org/officeDocument/2006/relationships/image" Target="../media/image22.png"/><Relationship Id="rId5" Type="http://schemas.openxmlformats.org/officeDocument/2006/relationships/image" Target="../media/image17.png"/><Relationship Id="rId10" Type="http://schemas.openxmlformats.org/officeDocument/2006/relationships/image" Target="../media/image21.png"/><Relationship Id="rId4" Type="http://schemas.openxmlformats.org/officeDocument/2006/relationships/image" Target="../media/image16.jpeg"/><Relationship Id="rId9" Type="http://schemas.microsoft.com/office/2007/relationships/hdphoto" Target="../media/hdphoto2.wdp"/></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14.jpe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diagramColors" Target="../diagrams/colors2.xml"/><Relationship Id="rId11" Type="http://schemas.openxmlformats.org/officeDocument/2006/relationships/image" Target="../media/image26.png"/><Relationship Id="rId5" Type="http://schemas.openxmlformats.org/officeDocument/2006/relationships/diagramQuickStyle" Target="../diagrams/quickStyle2.xml"/><Relationship Id="rId10" Type="http://schemas.openxmlformats.org/officeDocument/2006/relationships/image" Target="../media/image25.png"/><Relationship Id="rId4" Type="http://schemas.openxmlformats.org/officeDocument/2006/relationships/diagramLayout" Target="../diagrams/layout2.xml"/><Relationship Id="rId9"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image" Target="../media/image9.png"/><Relationship Id="rId11" Type="http://schemas.openxmlformats.org/officeDocument/2006/relationships/image" Target="../media/image14.jpeg"/><Relationship Id="rId5" Type="http://schemas.openxmlformats.org/officeDocument/2006/relationships/image" Target="../media/image28.png"/><Relationship Id="rId10" Type="http://schemas.openxmlformats.org/officeDocument/2006/relationships/image" Target="../media/image30.png"/><Relationship Id="rId4" Type="http://schemas.openxmlformats.org/officeDocument/2006/relationships/image" Target="../media/image10.png"/><Relationship Id="rId9" Type="http://schemas.openxmlformats.org/officeDocument/2006/relationships/image" Target="../media/image29.png"/></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image" Target="../media/image33.png"/><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36.png"/><Relationship Id="rId5" Type="http://schemas.openxmlformats.org/officeDocument/2006/relationships/image" Target="../media/image14.jpeg"/><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Click2Cloud/manageiq" TargetMode="External"/><Relationship Id="rId7" Type="http://schemas.openxmlformats.org/officeDocument/2006/relationships/image" Target="../media/image14.jpeg"/><Relationship Id="rId2" Type="http://schemas.openxmlformats.org/officeDocument/2006/relationships/image" Target="../media/image37.png"/><Relationship Id="rId1" Type="http://schemas.openxmlformats.org/officeDocument/2006/relationships/slideLayout" Target="../slideLayouts/slideLayout18.xml"/><Relationship Id="rId6" Type="http://schemas.openxmlformats.org/officeDocument/2006/relationships/hyperlink" Target="https://github.com/Click2Cloud/manageiq-providers-telefonica.git" TargetMode="External"/><Relationship Id="rId5" Type="http://schemas.openxmlformats.org/officeDocument/2006/relationships/hyperlink" Target="https://github.com/Click2Cloud/manageiq-ui-classic" TargetMode="External"/><Relationship Id="rId4" Type="http://schemas.openxmlformats.org/officeDocument/2006/relationships/hyperlink" Target="https://github.com/Click2Cloud/manageiq-schem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flipH="1">
            <a:off x="486382" y="26634"/>
            <a:ext cx="11705618" cy="5972784"/>
            <a:chOff x="0" y="0"/>
            <a:chExt cx="8536489" cy="4185186"/>
          </a:xfrm>
        </p:grpSpPr>
        <p:pic>
          <p:nvPicPr>
            <p:cNvPr id="32" name="Picture 31" descr="bigstock-Group-Of-Young-People-Stacking-64470934.jpg"/>
            <p:cNvPicPr>
              <a:picLocks noChangeAspect="1"/>
            </p:cNvPicPr>
            <p:nvPr/>
          </p:nvPicPr>
          <p:blipFill>
            <a:blip r:embed="rId3" cstate="print"/>
            <a:stretch>
              <a:fillRect/>
            </a:stretch>
          </p:blipFill>
          <p:spPr>
            <a:xfrm>
              <a:off x="0" y="0"/>
              <a:ext cx="5741438" cy="3992351"/>
            </a:xfrm>
            <a:prstGeom prst="rect">
              <a:avLst/>
            </a:prstGeom>
          </p:spPr>
        </p:pic>
        <p:sp>
          <p:nvSpPr>
            <p:cNvPr id="33" name="Isosceles Triangle 32"/>
            <p:cNvSpPr/>
            <p:nvPr/>
          </p:nvSpPr>
          <p:spPr>
            <a:xfrm>
              <a:off x="2962151" y="1"/>
              <a:ext cx="5574338" cy="418518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Rectangle 16"/>
          <p:cNvSpPr/>
          <p:nvPr/>
        </p:nvSpPr>
        <p:spPr>
          <a:xfrm>
            <a:off x="-8" y="5713824"/>
            <a:ext cx="7261412" cy="1034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4179094" y="5697583"/>
            <a:ext cx="8012906" cy="116041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6203576"/>
            <a:ext cx="7261412" cy="65442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Isosceles Triangle 13"/>
          <p:cNvSpPr/>
          <p:nvPr/>
        </p:nvSpPr>
        <p:spPr>
          <a:xfrm>
            <a:off x="3328554" y="5596410"/>
            <a:ext cx="1700646" cy="1021015"/>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24536" y="2973681"/>
            <a:ext cx="6365462" cy="1055810"/>
          </a:xfrm>
          <a:custGeom>
            <a:avLst/>
            <a:gdLst>
              <a:gd name="connsiteX0" fmla="*/ 0 w 6244619"/>
              <a:gd name="connsiteY0" fmla="*/ 0 h 830997"/>
              <a:gd name="connsiteX1" fmla="*/ 6244619 w 6244619"/>
              <a:gd name="connsiteY1" fmla="*/ 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762019 w 6244619"/>
              <a:gd name="connsiteY1" fmla="*/ 6350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12700 h 843697"/>
              <a:gd name="connsiteX1" fmla="*/ 5698519 w 6244619"/>
              <a:gd name="connsiteY1" fmla="*/ 0 h 843697"/>
              <a:gd name="connsiteX2" fmla="*/ 6244619 w 6244619"/>
              <a:gd name="connsiteY2" fmla="*/ 843697 h 843697"/>
              <a:gd name="connsiteX3" fmla="*/ 0 w 6244619"/>
              <a:gd name="connsiteY3" fmla="*/ 843697 h 843697"/>
              <a:gd name="connsiteX4" fmla="*/ 0 w 6244619"/>
              <a:gd name="connsiteY4" fmla="*/ 12700 h 843697"/>
              <a:gd name="connsiteX0" fmla="*/ 0 w 6244619"/>
              <a:gd name="connsiteY0" fmla="*/ 0 h 830997"/>
              <a:gd name="connsiteX1" fmla="*/ 5711219 w 6244619"/>
              <a:gd name="connsiteY1" fmla="*/ 1270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711219 w 6244619"/>
              <a:gd name="connsiteY1" fmla="*/ 1270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711219 w 6244619"/>
              <a:gd name="connsiteY1" fmla="*/ 1270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711219 w 6244619"/>
              <a:gd name="connsiteY1" fmla="*/ 1270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711219 w 6244619"/>
              <a:gd name="connsiteY1" fmla="*/ 508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584610 w 6244619"/>
              <a:gd name="connsiteY1" fmla="*/ 508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568735 w 6244619"/>
              <a:gd name="connsiteY1" fmla="*/ 2581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626933 w 6244619"/>
              <a:gd name="connsiteY1" fmla="*/ 2581 h 830997"/>
              <a:gd name="connsiteX2" fmla="*/ 6244619 w 6244619"/>
              <a:gd name="connsiteY2" fmla="*/ 830997 h 830997"/>
              <a:gd name="connsiteX3" fmla="*/ 0 w 6244619"/>
              <a:gd name="connsiteY3" fmla="*/ 830997 h 830997"/>
              <a:gd name="connsiteX4" fmla="*/ 0 w 6244619"/>
              <a:gd name="connsiteY4" fmla="*/ 0 h 830997"/>
              <a:gd name="connsiteX0" fmla="*/ 0 w 6296477"/>
              <a:gd name="connsiteY0" fmla="*/ 0 h 834746"/>
              <a:gd name="connsiteX1" fmla="*/ 5626933 w 6296477"/>
              <a:gd name="connsiteY1" fmla="*/ 2581 h 834746"/>
              <a:gd name="connsiteX2" fmla="*/ 6296477 w 6296477"/>
              <a:gd name="connsiteY2" fmla="*/ 834746 h 834746"/>
              <a:gd name="connsiteX3" fmla="*/ 0 w 6296477"/>
              <a:gd name="connsiteY3" fmla="*/ 830997 h 834746"/>
              <a:gd name="connsiteX4" fmla="*/ 0 w 6296477"/>
              <a:gd name="connsiteY4" fmla="*/ 0 h 834746"/>
              <a:gd name="connsiteX0" fmla="*/ 0 w 6301191"/>
              <a:gd name="connsiteY0" fmla="*/ 0 h 830998"/>
              <a:gd name="connsiteX1" fmla="*/ 5626933 w 6301191"/>
              <a:gd name="connsiteY1" fmla="*/ 2581 h 830998"/>
              <a:gd name="connsiteX2" fmla="*/ 6301191 w 6301191"/>
              <a:gd name="connsiteY2" fmla="*/ 830998 h 830998"/>
              <a:gd name="connsiteX3" fmla="*/ 0 w 6301191"/>
              <a:gd name="connsiteY3" fmla="*/ 830997 h 830998"/>
              <a:gd name="connsiteX4" fmla="*/ 0 w 6301191"/>
              <a:gd name="connsiteY4" fmla="*/ 0 h 830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1191" h="830998">
                <a:moveTo>
                  <a:pt x="0" y="0"/>
                </a:moveTo>
                <a:lnTo>
                  <a:pt x="5626933" y="2581"/>
                </a:lnTo>
                <a:lnTo>
                  <a:pt x="6301191" y="830998"/>
                </a:lnTo>
                <a:lnTo>
                  <a:pt x="0" y="830997"/>
                </a:lnTo>
                <a:lnTo>
                  <a:pt x="0" y="0"/>
                </a:lnTo>
                <a:close/>
              </a:path>
            </a:pathLst>
          </a:custGeom>
          <a:solidFill>
            <a:srgbClr val="00B0F0"/>
          </a:solidFill>
        </p:spPr>
        <p:txBody>
          <a:bodyPr wrap="square" rtlCol="0" anchor="ctr" anchorCtr="0">
            <a:noAutofit/>
          </a:bodyPr>
          <a:lstStyle/>
          <a:p>
            <a:endParaRPr lang="en-US" sz="2400" dirty="0">
              <a:latin typeface="Bahnschrift Light" panose="020B0502040204020203" pitchFamily="34" charset="0"/>
              <a:cs typeface="Segoe UI Light" panose="020B0502040204020203" pitchFamily="34" charset="0"/>
            </a:endParaRPr>
          </a:p>
        </p:txBody>
      </p:sp>
      <p:sp>
        <p:nvSpPr>
          <p:cNvPr id="20" name="Rectangle 19"/>
          <p:cNvSpPr/>
          <p:nvPr/>
        </p:nvSpPr>
        <p:spPr>
          <a:xfrm>
            <a:off x="1097971" y="6303378"/>
            <a:ext cx="2561778" cy="490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050" dirty="0">
                <a:solidFill>
                  <a:schemeClr val="bg1"/>
                </a:solidFill>
                <a:latin typeface="Segoe UI Light" panose="020B0502040204020203" pitchFamily="34" charset="0"/>
                <a:cs typeface="Segoe UI Light" panose="020B0502040204020203" pitchFamily="34" charset="0"/>
              </a:rPr>
              <a:t>2549 152nd NE Ave, Redmond 98052, WA USA.</a:t>
            </a:r>
            <a:r>
              <a:rPr lang="en-IN" sz="1050" dirty="0">
                <a:solidFill>
                  <a:schemeClr val="bg1"/>
                </a:solidFill>
                <a:latin typeface="Segoe UI Light" panose="020B0502040204020203" pitchFamily="34" charset="0"/>
                <a:cs typeface="Segoe UI Light" panose="020B0502040204020203" pitchFamily="34" charset="0"/>
              </a:rPr>
              <a:t>  </a:t>
            </a:r>
          </a:p>
        </p:txBody>
      </p:sp>
      <p:pic>
        <p:nvPicPr>
          <p:cNvPr id="67" name="Picture 4" descr="http://vignette4.wikia.nocookie.net/uncyclopedia/images/a/a5/US_flag.png/revision/latest?cb=2005120900115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5157" y="6303378"/>
            <a:ext cx="932591" cy="490776"/>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68"/>
          <p:cNvSpPr txBox="1"/>
          <p:nvPr/>
        </p:nvSpPr>
        <p:spPr>
          <a:xfrm>
            <a:off x="3640699" y="6387181"/>
            <a:ext cx="3620705"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en-US"/>
            </a:defPPr>
            <a:lvl1pPr>
              <a:defRPr sz="1050">
                <a:solidFill>
                  <a:schemeClr val="bg1"/>
                </a:solidFill>
                <a:latin typeface="Segoe UI Light" panose="020B0502040204020203" pitchFamily="34" charset="0"/>
                <a:cs typeface="Segoe UI Light"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2"/>
            <a:r>
              <a:rPr lang="en-US" sz="1050" dirty="0">
                <a:latin typeface="Segoe UI Light" panose="020B0502040204020203" pitchFamily="34" charset="0"/>
                <a:cs typeface="Segoe UI Light" panose="020B0502040204020203" pitchFamily="34" charset="0"/>
              </a:rPr>
              <a:t>Plot No. 21, IT Park, Wing - A, 1st Floor, </a:t>
            </a:r>
            <a:r>
              <a:rPr lang="en-US" sz="1050" dirty="0" err="1">
                <a:latin typeface="Segoe UI Light" panose="020B0502040204020203" pitchFamily="34" charset="0"/>
                <a:cs typeface="Segoe UI Light" panose="020B0502040204020203" pitchFamily="34" charset="0"/>
              </a:rPr>
              <a:t>Gayatri</a:t>
            </a:r>
            <a:r>
              <a:rPr lang="en-US" sz="1050" dirty="0">
                <a:latin typeface="Segoe UI Light" panose="020B0502040204020203" pitchFamily="34" charset="0"/>
                <a:cs typeface="Segoe UI Light" panose="020B0502040204020203" pitchFamily="34" charset="0"/>
              </a:rPr>
              <a:t> Nagar, Nagpur, Maharashtra 440022 </a:t>
            </a:r>
          </a:p>
        </p:txBody>
      </p:sp>
      <p:pic>
        <p:nvPicPr>
          <p:cNvPr id="70" name="Picture 8" descr="http://www.clker.com/cliparts/J/6/u/w/s/M/flag-of-india-h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80763" y="6303379"/>
            <a:ext cx="736164" cy="490776"/>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C:\Users\nilesh.nagose\Desktop\Click2Cloud\Logo\Final Logo\click2cloud-logo-lightBG-250x20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1451" y="1599091"/>
            <a:ext cx="1463040" cy="117043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F9679EE0-AA30-4E0F-AA16-E7E55BAC978A}"/>
              </a:ext>
            </a:extLst>
          </p:cNvPr>
          <p:cNvSpPr txBox="1"/>
          <p:nvPr/>
        </p:nvSpPr>
        <p:spPr>
          <a:xfrm>
            <a:off x="8175804" y="6365881"/>
            <a:ext cx="3647601" cy="1615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en-US"/>
            </a:defPPr>
            <a:lvl1pPr>
              <a:defRPr sz="1050">
                <a:solidFill>
                  <a:schemeClr val="bg1"/>
                </a:solidFill>
                <a:latin typeface="Segoe UI Light" panose="020B0502040204020203" pitchFamily="34" charset="0"/>
                <a:cs typeface="Segoe UI Light"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North Taikoo Li, 11 </a:t>
            </a:r>
            <a:r>
              <a:rPr lang="en-US" dirty="0" err="1"/>
              <a:t>Saniltun</a:t>
            </a:r>
            <a:r>
              <a:rPr lang="en-US" dirty="0"/>
              <a:t> Road, TWR N3 3/F, Chaoyang, Beijing </a:t>
            </a:r>
            <a:endParaRPr lang="en-US" dirty="0">
              <a:solidFill>
                <a:schemeClr val="lt1"/>
              </a:solidFill>
            </a:endParaRPr>
          </a:p>
        </p:txBody>
      </p:sp>
      <p:pic>
        <p:nvPicPr>
          <p:cNvPr id="27" name="Picture 2" descr="Image result for china flag image">
            <a:extLst>
              <a:ext uri="{FF2B5EF4-FFF2-40B4-BE49-F238E27FC236}">
                <a16:creationId xmlns:a16="http://schemas.microsoft.com/office/drawing/2014/main" id="{A6C7E7D2-C1FF-405A-B4D0-EC992E1887D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90389" y="6307079"/>
            <a:ext cx="726090" cy="484059"/>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0FDD8BB0-FB15-4F40-B446-0EDDB82C9DF2}"/>
              </a:ext>
            </a:extLst>
          </p:cNvPr>
          <p:cNvSpPr txBox="1"/>
          <p:nvPr/>
        </p:nvSpPr>
        <p:spPr>
          <a:xfrm>
            <a:off x="621451" y="3115157"/>
            <a:ext cx="5912083" cy="769441"/>
          </a:xfrm>
          <a:prstGeom prst="rect">
            <a:avLst/>
          </a:prstGeom>
          <a:noFill/>
        </p:spPr>
        <p:txBody>
          <a:bodyPr wrap="square" rtlCol="0">
            <a:spAutoFit/>
          </a:bodyPr>
          <a:lstStyle/>
          <a:p>
            <a:r>
              <a:rPr lang="en-US" sz="4400" b="1" dirty="0" err="1">
                <a:solidFill>
                  <a:schemeClr val="bg1"/>
                </a:solidFill>
                <a:latin typeface="Bahnschrift Light" panose="020B0502040204020203" pitchFamily="34" charset="0"/>
              </a:rPr>
              <a:t>ManageIQ</a:t>
            </a:r>
            <a:r>
              <a:rPr lang="en-US" sz="4400" b="1" dirty="0">
                <a:solidFill>
                  <a:schemeClr val="bg1"/>
                </a:solidFill>
                <a:latin typeface="Bahnschrift Light" panose="020B0502040204020203" pitchFamily="34" charset="0"/>
              </a:rPr>
              <a:t>-Telefonica</a:t>
            </a:r>
          </a:p>
        </p:txBody>
      </p:sp>
    </p:spTree>
    <p:extLst>
      <p:ext uri="{BB962C8B-B14F-4D97-AF65-F5344CB8AC3E}">
        <p14:creationId xmlns:p14="http://schemas.microsoft.com/office/powerpoint/2010/main" val="3339640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C73B47-0157-4F79-B3D7-96BEBED2BFB3}"/>
              </a:ext>
            </a:extLst>
          </p:cNvPr>
          <p:cNvSpPr/>
          <p:nvPr/>
        </p:nvSpPr>
        <p:spPr>
          <a:xfrm>
            <a:off x="501780" y="194157"/>
            <a:ext cx="11532540" cy="707886"/>
          </a:xfrm>
          <a:prstGeom prst="rect">
            <a:avLst/>
          </a:prstGeom>
          <a:noFill/>
        </p:spPr>
        <p:txBody>
          <a:bodyPr wrap="square">
            <a:spAutoFit/>
          </a:bodyPr>
          <a:lstStyle/>
          <a:p>
            <a:r>
              <a:rPr lang="en-IN" sz="3200" b="1" spc="-150" dirty="0">
                <a:solidFill>
                  <a:schemeClr val="tx1">
                    <a:lumMod val="75000"/>
                    <a:lumOff val="25000"/>
                  </a:schemeClr>
                </a:solidFill>
                <a:latin typeface="Segoe UI" panose="020B0502040204020203" pitchFamily="34" charset="0"/>
                <a:cs typeface="Segoe UI" panose="020B0502040204020203" pitchFamily="34" charset="0"/>
              </a:rPr>
              <a:t>Thank</a:t>
            </a:r>
            <a:r>
              <a:rPr lang="en-IN" sz="4000" dirty="0">
                <a:solidFill>
                  <a:srgbClr val="002060"/>
                </a:solidFill>
                <a:latin typeface="Segoe UI Light" panose="020B0502040204020203" pitchFamily="34" charset="0"/>
                <a:cs typeface="Segoe UI Light" panose="020B0502040204020203" pitchFamily="34" charset="0"/>
              </a:rPr>
              <a:t> </a:t>
            </a:r>
            <a:r>
              <a:rPr lang="en-IN" sz="3200" b="1" spc="-150" dirty="0">
                <a:solidFill>
                  <a:schemeClr val="tx1">
                    <a:lumMod val="75000"/>
                    <a:lumOff val="25000"/>
                  </a:schemeClr>
                </a:solidFill>
                <a:latin typeface="Segoe UI" panose="020B0502040204020203" pitchFamily="34" charset="0"/>
                <a:cs typeface="Segoe UI" panose="020B0502040204020203" pitchFamily="34" charset="0"/>
              </a:rPr>
              <a:t>you - Looking forward to hear your quires</a:t>
            </a:r>
          </a:p>
        </p:txBody>
      </p:sp>
      <p:sp>
        <p:nvSpPr>
          <p:cNvPr id="28" name="TextBox 27">
            <a:extLst>
              <a:ext uri="{FF2B5EF4-FFF2-40B4-BE49-F238E27FC236}">
                <a16:creationId xmlns:a16="http://schemas.microsoft.com/office/drawing/2014/main" id="{8C784A6B-8F4B-423C-B48A-1D1388189EF2}"/>
              </a:ext>
            </a:extLst>
          </p:cNvPr>
          <p:cNvSpPr txBox="1"/>
          <p:nvPr/>
        </p:nvSpPr>
        <p:spPr>
          <a:xfrm>
            <a:off x="427362" y="1669352"/>
            <a:ext cx="11332638" cy="1015636"/>
          </a:xfrm>
          <a:prstGeom prst="rect">
            <a:avLst/>
          </a:prstGeom>
          <a:noFill/>
        </p:spPr>
        <p:txBody>
          <a:bodyPr wrap="square" tIns="91427" bIns="91427" rtlCol="0">
            <a:spAutoFit/>
          </a:bodyPr>
          <a:lstStyle/>
          <a:p>
            <a:r>
              <a:rPr lang="en-US" dirty="0">
                <a:latin typeface="Segoe UI Light" panose="020B0502040204020203" pitchFamily="34" charset="0"/>
                <a:cs typeface="Segoe UI Light" panose="020B0502040204020203" pitchFamily="34" charset="0"/>
              </a:rPr>
              <a:t>At Click2Cloud Inc., we care about your growth. We combine the most suitable technologies with intellect and expertise to help customers meet their swiftly changing needs of global business models and dynamic requirements for sophisticated technology solutions to meet their business requirements.</a:t>
            </a:r>
            <a:endParaRPr lang="en-US" dirty="0">
              <a:solidFill>
                <a:schemeClr val="tx1">
                  <a:lumMod val="85000"/>
                  <a:lumOff val="15000"/>
                </a:schemeClr>
              </a:solidFill>
              <a:latin typeface="Segoe UI Light" panose="020B0502040204020203" pitchFamily="34" charset="0"/>
              <a:cs typeface="Segoe UI Light" panose="020B0502040204020203" pitchFamily="34" charset="0"/>
            </a:endParaRPr>
          </a:p>
        </p:txBody>
      </p:sp>
      <p:sp>
        <p:nvSpPr>
          <p:cNvPr id="29" name="TextBox 28">
            <a:extLst>
              <a:ext uri="{FF2B5EF4-FFF2-40B4-BE49-F238E27FC236}">
                <a16:creationId xmlns:a16="http://schemas.microsoft.com/office/drawing/2014/main" id="{707E3748-D650-4ECB-A71A-49ADE8B9DCA1}"/>
              </a:ext>
            </a:extLst>
          </p:cNvPr>
          <p:cNvSpPr txBox="1"/>
          <p:nvPr/>
        </p:nvSpPr>
        <p:spPr>
          <a:xfrm>
            <a:off x="415369" y="3864200"/>
            <a:ext cx="3708443" cy="1600438"/>
          </a:xfrm>
          <a:prstGeom prst="rect">
            <a:avLst/>
          </a:prstGeom>
          <a:noFill/>
        </p:spPr>
        <p:txBody>
          <a:bodyPr wrap="square" lIns="0" rIns="274281" rtlCol="0">
            <a:spAutoFit/>
          </a:bodyPr>
          <a:lstStyle/>
          <a:p>
            <a:pPr lvl="2" algn="r"/>
            <a:endParaRPr lang="en-US" sz="1400" dirty="0">
              <a:latin typeface="Segoe UI Light" panose="020B0502040204020203" pitchFamily="34" charset="0"/>
              <a:cs typeface="Segoe UI Light" panose="020B0502040204020203" pitchFamily="34" charset="0"/>
            </a:endParaRPr>
          </a:p>
          <a:p>
            <a:pPr lvl="2" algn="r"/>
            <a:r>
              <a:rPr lang="it-IT" sz="1400" dirty="0">
                <a:latin typeface="Segoe UI Light" panose="020B0502040204020203" pitchFamily="34" charset="0"/>
                <a:cs typeface="Segoe UI Light" panose="020B0502040204020203" pitchFamily="34" charset="0"/>
              </a:rPr>
              <a:t>2549 152nd NE Ave, Redmond 98052, WA USA</a:t>
            </a:r>
            <a:endParaRPr lang="en-US" sz="1400" dirty="0">
              <a:latin typeface="Segoe UI Light" panose="020B0502040204020203" pitchFamily="34" charset="0"/>
              <a:cs typeface="Segoe UI Light" panose="020B0502040204020203" pitchFamily="34" charset="0"/>
            </a:endParaRPr>
          </a:p>
          <a:p>
            <a:pPr lvl="2" algn="r"/>
            <a:endParaRPr lang="en-US" sz="1400" dirty="0">
              <a:latin typeface="Segoe UI Light" panose="020B0502040204020203" pitchFamily="34" charset="0"/>
              <a:cs typeface="Segoe UI Light" panose="020B0502040204020203" pitchFamily="34" charset="0"/>
            </a:endParaRPr>
          </a:p>
          <a:p>
            <a:pPr lvl="2" algn="r"/>
            <a:r>
              <a:rPr lang="en-US" sz="1400" dirty="0">
                <a:solidFill>
                  <a:srgbClr val="FF0000"/>
                </a:solidFill>
                <a:latin typeface="Segoe UI Light" panose="020B0502040204020203" pitchFamily="34" charset="0"/>
                <a:cs typeface="Segoe UI Light" panose="020B0502040204020203" pitchFamily="34" charset="0"/>
              </a:rPr>
              <a:t>Phone</a:t>
            </a:r>
            <a:r>
              <a:rPr lang="en-US" sz="1400" dirty="0">
                <a:latin typeface="Segoe UI Light" panose="020B0502040204020203" pitchFamily="34" charset="0"/>
                <a:cs typeface="Segoe UI Light" panose="020B0502040204020203" pitchFamily="34" charset="0"/>
              </a:rPr>
              <a:t>: +1-425-748-9666</a:t>
            </a:r>
          </a:p>
          <a:p>
            <a:pPr lvl="2" algn="r"/>
            <a:r>
              <a:rPr lang="en-US" sz="1400" dirty="0">
                <a:solidFill>
                  <a:srgbClr val="FF0000"/>
                </a:solidFill>
                <a:latin typeface="Segoe UI Light" panose="020B0502040204020203" pitchFamily="34" charset="0"/>
                <a:cs typeface="Segoe UI Light" panose="020B0502040204020203" pitchFamily="34" charset="0"/>
              </a:rPr>
              <a:t>Email</a:t>
            </a:r>
            <a:r>
              <a:rPr lang="en-US" sz="1400" dirty="0">
                <a:latin typeface="Segoe UI Light" panose="020B0502040204020203" pitchFamily="34" charset="0"/>
                <a:cs typeface="Segoe UI Light" panose="020B0502040204020203" pitchFamily="34" charset="0"/>
              </a:rPr>
              <a:t>: </a:t>
            </a:r>
            <a:r>
              <a:rPr lang="en-US" sz="1400" dirty="0">
                <a:latin typeface="Segoe UI Light" panose="020B0502040204020203" pitchFamily="34" charset="0"/>
                <a:cs typeface="Segoe UI Light" panose="020B0502040204020203" pitchFamily="34" charset="0"/>
                <a:hlinkClick r:id="rId3"/>
              </a:rPr>
              <a:t>contact@click2cloud.net</a:t>
            </a:r>
            <a:r>
              <a:rPr lang="en-US" sz="1400" dirty="0">
                <a:latin typeface="Segoe UI Light" panose="020B0502040204020203" pitchFamily="34" charset="0"/>
                <a:cs typeface="Segoe UI Light" panose="020B0502040204020203" pitchFamily="34" charset="0"/>
              </a:rPr>
              <a:t> </a:t>
            </a:r>
          </a:p>
          <a:p>
            <a:pPr lvl="2" algn="r"/>
            <a:r>
              <a:rPr lang="en-US" sz="1400" dirty="0">
                <a:solidFill>
                  <a:srgbClr val="FF0000"/>
                </a:solidFill>
                <a:latin typeface="Segoe UI Light" panose="020B0502040204020203" pitchFamily="34" charset="0"/>
                <a:cs typeface="Segoe UI Light" panose="020B0502040204020203" pitchFamily="34" charset="0"/>
              </a:rPr>
              <a:t>Website</a:t>
            </a:r>
            <a:r>
              <a:rPr lang="en-US" sz="1400" dirty="0">
                <a:latin typeface="Segoe UI Light" panose="020B0502040204020203" pitchFamily="34" charset="0"/>
                <a:cs typeface="Segoe UI Light" panose="020B0502040204020203" pitchFamily="34" charset="0"/>
              </a:rPr>
              <a:t>: </a:t>
            </a:r>
            <a:r>
              <a:rPr lang="en-US" sz="1400" dirty="0">
                <a:latin typeface="Segoe UI Light" panose="020B0502040204020203" pitchFamily="34" charset="0"/>
                <a:cs typeface="Segoe UI Light" panose="020B0502040204020203" pitchFamily="34" charset="0"/>
                <a:hlinkClick r:id="rId4"/>
              </a:rPr>
              <a:t>www.click2cloud.net</a:t>
            </a:r>
            <a:endParaRPr lang="en-US" sz="1400" dirty="0">
              <a:latin typeface="Segoe UI Light" panose="020B0502040204020203" pitchFamily="34" charset="0"/>
              <a:cs typeface="Segoe UI Light" panose="020B0502040204020203" pitchFamily="34" charset="0"/>
            </a:endParaRPr>
          </a:p>
        </p:txBody>
      </p:sp>
      <p:sp>
        <p:nvSpPr>
          <p:cNvPr id="30" name="TextBox 29">
            <a:extLst>
              <a:ext uri="{FF2B5EF4-FFF2-40B4-BE49-F238E27FC236}">
                <a16:creationId xmlns:a16="http://schemas.microsoft.com/office/drawing/2014/main" id="{391EC818-461E-493A-8B37-3BEDE41E9D48}"/>
              </a:ext>
            </a:extLst>
          </p:cNvPr>
          <p:cNvSpPr txBox="1"/>
          <p:nvPr/>
        </p:nvSpPr>
        <p:spPr>
          <a:xfrm>
            <a:off x="406582" y="3355285"/>
            <a:ext cx="3717231" cy="514439"/>
          </a:xfrm>
          <a:prstGeom prst="rect">
            <a:avLst/>
          </a:prstGeom>
          <a:solidFill>
            <a:srgbClr val="0078D7"/>
          </a:solidFill>
        </p:spPr>
        <p:txBody>
          <a:bodyPr wrap="none" lIns="0" rIns="274281" rtlCol="0" anchor="ctr" anchorCtr="0">
            <a:noAutofit/>
          </a:bodyPr>
          <a:lstStyle/>
          <a:p>
            <a:pPr algn="r"/>
            <a:r>
              <a:rPr lang="en-US" sz="1600" dirty="0">
                <a:solidFill>
                  <a:schemeClr val="bg1"/>
                </a:solidFill>
                <a:latin typeface="Segoe UI Light" panose="020B0502040204020203" pitchFamily="34" charset="0"/>
                <a:cs typeface="Segoe UI Light" panose="020B0502040204020203" pitchFamily="34" charset="0"/>
              </a:rPr>
              <a:t>Click2Cloud Headquarters</a:t>
            </a:r>
            <a:endParaRPr lang="en-US" sz="1200" dirty="0">
              <a:solidFill>
                <a:schemeClr val="bg1"/>
              </a:solidFill>
              <a:latin typeface="Segoe UI Light" panose="020B0502040204020203" pitchFamily="34" charset="0"/>
              <a:cs typeface="Segoe UI Light" panose="020B0502040204020203" pitchFamily="34" charset="0"/>
            </a:endParaRPr>
          </a:p>
        </p:txBody>
      </p:sp>
      <p:sp>
        <p:nvSpPr>
          <p:cNvPr id="31" name="TextBox 30">
            <a:extLst>
              <a:ext uri="{FF2B5EF4-FFF2-40B4-BE49-F238E27FC236}">
                <a16:creationId xmlns:a16="http://schemas.microsoft.com/office/drawing/2014/main" id="{5C91BFC8-6960-4227-B742-0DDC78498E51}"/>
              </a:ext>
            </a:extLst>
          </p:cNvPr>
          <p:cNvSpPr txBox="1"/>
          <p:nvPr/>
        </p:nvSpPr>
        <p:spPr>
          <a:xfrm>
            <a:off x="4319692" y="3355285"/>
            <a:ext cx="3635107" cy="514439"/>
          </a:xfrm>
          <a:prstGeom prst="rect">
            <a:avLst/>
          </a:prstGeom>
          <a:solidFill>
            <a:srgbClr val="00B050"/>
          </a:solidFill>
        </p:spPr>
        <p:txBody>
          <a:bodyPr wrap="none" lIns="1005698" rIns="182854" rtlCol="0" anchor="ctr" anchorCtr="0">
            <a:noAutofit/>
          </a:bodyPr>
          <a:lstStyle/>
          <a:p>
            <a:pPr algn="ctr"/>
            <a:r>
              <a:rPr lang="en-US" sz="1600" dirty="0">
                <a:solidFill>
                  <a:schemeClr val="bg1"/>
                </a:solidFill>
                <a:latin typeface="Segoe UI Light" panose="020B0502040204020203" pitchFamily="34" charset="0"/>
                <a:cs typeface="Segoe UI Light" panose="020B0502040204020203" pitchFamily="34" charset="0"/>
              </a:rPr>
              <a:t>Click2Cloud India Office</a:t>
            </a:r>
            <a:endParaRPr lang="en-US" sz="1200" dirty="0">
              <a:solidFill>
                <a:schemeClr val="bg1"/>
              </a:solidFill>
              <a:latin typeface="Segoe UI Light" panose="020B0502040204020203" pitchFamily="34" charset="0"/>
              <a:cs typeface="Segoe UI Light" panose="020B0502040204020203" pitchFamily="34" charset="0"/>
            </a:endParaRPr>
          </a:p>
        </p:txBody>
      </p:sp>
      <p:sp>
        <p:nvSpPr>
          <p:cNvPr id="33" name="TextBox 32">
            <a:extLst>
              <a:ext uri="{FF2B5EF4-FFF2-40B4-BE49-F238E27FC236}">
                <a16:creationId xmlns:a16="http://schemas.microsoft.com/office/drawing/2014/main" id="{5DFCA8EB-7FC6-4E2F-BE07-E59E66920934}"/>
              </a:ext>
            </a:extLst>
          </p:cNvPr>
          <p:cNvSpPr txBox="1"/>
          <p:nvPr/>
        </p:nvSpPr>
        <p:spPr>
          <a:xfrm>
            <a:off x="4293906" y="3869724"/>
            <a:ext cx="3660893" cy="1600438"/>
          </a:xfrm>
          <a:prstGeom prst="rect">
            <a:avLst/>
          </a:prstGeom>
          <a:noFill/>
        </p:spPr>
        <p:txBody>
          <a:bodyPr wrap="square" lIns="0" rIns="274281" rtlCol="0">
            <a:spAutoFit/>
          </a:bodyPr>
          <a:lstStyle/>
          <a:p>
            <a:pPr lvl="2" algn="r"/>
            <a:endParaRPr lang="en-US" sz="1400" dirty="0">
              <a:latin typeface="Segoe UI Light" panose="020B0502040204020203" pitchFamily="34" charset="0"/>
              <a:cs typeface="Segoe UI Light" panose="020B0502040204020203" pitchFamily="34" charset="0"/>
            </a:endParaRPr>
          </a:p>
          <a:p>
            <a:pPr lvl="2" algn="r"/>
            <a:r>
              <a:rPr lang="en-US" sz="1400" dirty="0">
                <a:latin typeface="Segoe UI Light" panose="020B0502040204020203" pitchFamily="34" charset="0"/>
                <a:cs typeface="Segoe UI Light" panose="020B0502040204020203" pitchFamily="34" charset="0"/>
              </a:rPr>
              <a:t>Plot No. 21, IT Park, Wing - A, 1st Floor, </a:t>
            </a:r>
            <a:r>
              <a:rPr lang="en-US" sz="1400" dirty="0" err="1">
                <a:latin typeface="Segoe UI Light" panose="020B0502040204020203" pitchFamily="34" charset="0"/>
                <a:cs typeface="Segoe UI Light" panose="020B0502040204020203" pitchFamily="34" charset="0"/>
              </a:rPr>
              <a:t>Gayatri</a:t>
            </a:r>
            <a:r>
              <a:rPr lang="en-US" sz="1400" dirty="0">
                <a:latin typeface="Segoe UI Light" panose="020B0502040204020203" pitchFamily="34" charset="0"/>
                <a:cs typeface="Segoe UI Light" panose="020B0502040204020203" pitchFamily="34" charset="0"/>
              </a:rPr>
              <a:t> Nagar, Nagpur, Maharashtra 440022 </a:t>
            </a:r>
          </a:p>
          <a:p>
            <a:pPr lvl="2" algn="r"/>
            <a:r>
              <a:rPr lang="en-US" sz="1400" dirty="0">
                <a:solidFill>
                  <a:srgbClr val="FF0000"/>
                </a:solidFill>
                <a:latin typeface="Segoe UI Light" panose="020B0502040204020203" pitchFamily="34" charset="0"/>
                <a:cs typeface="Segoe UI Light" panose="020B0502040204020203" pitchFamily="34" charset="0"/>
              </a:rPr>
              <a:t>Phone</a:t>
            </a:r>
            <a:r>
              <a:rPr lang="en-US" sz="1400" dirty="0">
                <a:latin typeface="Segoe UI Light" panose="020B0502040204020203" pitchFamily="34" charset="0"/>
                <a:cs typeface="Segoe UI Light" panose="020B0502040204020203" pitchFamily="34" charset="0"/>
              </a:rPr>
              <a:t>: +91-7447405925 </a:t>
            </a:r>
          </a:p>
          <a:p>
            <a:pPr lvl="2" algn="r"/>
            <a:r>
              <a:rPr lang="en-US" sz="1400" dirty="0">
                <a:solidFill>
                  <a:srgbClr val="FF0000"/>
                </a:solidFill>
                <a:latin typeface="Segoe UI Light" panose="020B0502040204020203" pitchFamily="34" charset="0"/>
                <a:cs typeface="Segoe UI Light" panose="020B0502040204020203" pitchFamily="34" charset="0"/>
              </a:rPr>
              <a:t>Email</a:t>
            </a:r>
            <a:r>
              <a:rPr lang="en-US" sz="1400" dirty="0">
                <a:latin typeface="Segoe UI Light" panose="020B0502040204020203" pitchFamily="34" charset="0"/>
                <a:cs typeface="Segoe UI Light" panose="020B0502040204020203" pitchFamily="34" charset="0"/>
              </a:rPr>
              <a:t>: </a:t>
            </a:r>
            <a:r>
              <a:rPr lang="en-US" sz="1400" dirty="0">
                <a:latin typeface="Segoe UI Light" panose="020B0502040204020203" pitchFamily="34" charset="0"/>
                <a:cs typeface="Segoe UI Light" panose="020B0502040204020203" pitchFamily="34" charset="0"/>
                <a:hlinkClick r:id="rId3"/>
              </a:rPr>
              <a:t>contact@click2cloud.net</a:t>
            </a:r>
            <a:r>
              <a:rPr lang="en-US" sz="1400" dirty="0">
                <a:latin typeface="Segoe UI Light" panose="020B0502040204020203" pitchFamily="34" charset="0"/>
                <a:cs typeface="Segoe UI Light" panose="020B0502040204020203" pitchFamily="34" charset="0"/>
              </a:rPr>
              <a:t> </a:t>
            </a:r>
          </a:p>
          <a:p>
            <a:pPr lvl="2" algn="r"/>
            <a:r>
              <a:rPr lang="en-US" sz="1400" dirty="0">
                <a:solidFill>
                  <a:srgbClr val="FF0000"/>
                </a:solidFill>
                <a:latin typeface="Segoe UI Light" panose="020B0502040204020203" pitchFamily="34" charset="0"/>
                <a:cs typeface="Segoe UI Light" panose="020B0502040204020203" pitchFamily="34" charset="0"/>
              </a:rPr>
              <a:t>Website</a:t>
            </a:r>
            <a:r>
              <a:rPr lang="en-US" sz="1400" dirty="0">
                <a:latin typeface="Segoe UI Light" panose="020B0502040204020203" pitchFamily="34" charset="0"/>
                <a:cs typeface="Segoe UI Light" panose="020B0502040204020203" pitchFamily="34" charset="0"/>
              </a:rPr>
              <a:t>: </a:t>
            </a:r>
            <a:r>
              <a:rPr lang="en-US" sz="1400" dirty="0">
                <a:latin typeface="Segoe UI Light" panose="020B0502040204020203" pitchFamily="34" charset="0"/>
                <a:cs typeface="Segoe UI Light" panose="020B0502040204020203" pitchFamily="34" charset="0"/>
                <a:hlinkClick r:id="rId4"/>
              </a:rPr>
              <a:t>www.click2cloud.net</a:t>
            </a:r>
            <a:r>
              <a:rPr lang="en-US" sz="1400" dirty="0">
                <a:latin typeface="Segoe UI Light" panose="020B0502040204020203" pitchFamily="34" charset="0"/>
                <a:cs typeface="Segoe UI Light" panose="020B0502040204020203" pitchFamily="34" charset="0"/>
              </a:rPr>
              <a:t> </a:t>
            </a:r>
          </a:p>
        </p:txBody>
      </p:sp>
      <p:pic>
        <p:nvPicPr>
          <p:cNvPr id="34" name="Picture 4" descr="http://vignette4.wikia.nocookie.net/uncyclopedia/images/a/a5/US_flag.png/revision/latest?cb=20051209001157">
            <a:extLst>
              <a:ext uri="{FF2B5EF4-FFF2-40B4-BE49-F238E27FC236}">
                <a16:creationId xmlns:a16="http://schemas.microsoft.com/office/drawing/2014/main" id="{FE9A79BC-1EA9-4B9F-B4E7-AFB481D6629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4440" y="3483547"/>
            <a:ext cx="562509" cy="29602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8" descr="http://www.clker.com/cliparts/J/6/u/w/s/M/flag-of-india-hi.png">
            <a:extLst>
              <a:ext uri="{FF2B5EF4-FFF2-40B4-BE49-F238E27FC236}">
                <a16:creationId xmlns:a16="http://schemas.microsoft.com/office/drawing/2014/main" id="{C9347D3F-5B56-4BE9-AEA7-BFDD79FDED6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92415" y="3477940"/>
            <a:ext cx="460852" cy="307234"/>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52DE2CD3-7F8C-4CE9-8A5C-B72037DE69AD}"/>
              </a:ext>
            </a:extLst>
          </p:cNvPr>
          <p:cNvSpPr txBox="1"/>
          <p:nvPr/>
        </p:nvSpPr>
        <p:spPr>
          <a:xfrm>
            <a:off x="8124893" y="3355285"/>
            <a:ext cx="3635107" cy="514439"/>
          </a:xfrm>
          <a:prstGeom prst="rect">
            <a:avLst/>
          </a:prstGeom>
          <a:solidFill>
            <a:schemeClr val="tx1">
              <a:lumMod val="75000"/>
              <a:lumOff val="25000"/>
            </a:schemeClr>
          </a:solidFill>
        </p:spPr>
        <p:txBody>
          <a:bodyPr wrap="none" lIns="1005698" rIns="182854" rtlCol="0" anchor="ctr" anchorCtr="0">
            <a:noAutofit/>
          </a:bodyPr>
          <a:lstStyle/>
          <a:p>
            <a:pPr algn="ctr"/>
            <a:r>
              <a:rPr lang="en-US" sz="1600" dirty="0">
                <a:solidFill>
                  <a:schemeClr val="bg1"/>
                </a:solidFill>
                <a:latin typeface="Segoe UI Light" panose="020B0502040204020203" pitchFamily="34" charset="0"/>
                <a:cs typeface="Segoe UI Light" panose="020B0502040204020203" pitchFamily="34" charset="0"/>
              </a:rPr>
              <a:t>Click2Cloud China Office</a:t>
            </a:r>
            <a:endParaRPr lang="en-US" sz="1200" dirty="0">
              <a:solidFill>
                <a:schemeClr val="bg1"/>
              </a:solidFill>
              <a:latin typeface="Segoe UI Light" panose="020B0502040204020203" pitchFamily="34" charset="0"/>
              <a:cs typeface="Segoe UI Light" panose="020B0502040204020203" pitchFamily="34" charset="0"/>
            </a:endParaRPr>
          </a:p>
        </p:txBody>
      </p:sp>
      <p:sp>
        <p:nvSpPr>
          <p:cNvPr id="37" name="TextBox 36">
            <a:extLst>
              <a:ext uri="{FF2B5EF4-FFF2-40B4-BE49-F238E27FC236}">
                <a16:creationId xmlns:a16="http://schemas.microsoft.com/office/drawing/2014/main" id="{1B6464EA-62D6-4FAE-B021-317A00D912E5}"/>
              </a:ext>
            </a:extLst>
          </p:cNvPr>
          <p:cNvSpPr txBox="1"/>
          <p:nvPr/>
        </p:nvSpPr>
        <p:spPr>
          <a:xfrm>
            <a:off x="8124893" y="3875745"/>
            <a:ext cx="3635107" cy="1600438"/>
          </a:xfrm>
          <a:prstGeom prst="rect">
            <a:avLst/>
          </a:prstGeom>
          <a:noFill/>
        </p:spPr>
        <p:txBody>
          <a:bodyPr wrap="square" lIns="0" rIns="274281" rtlCol="0">
            <a:spAutoFit/>
          </a:bodyPr>
          <a:lstStyle/>
          <a:p>
            <a:pPr lvl="2" algn="r"/>
            <a:endParaRPr lang="en-US" altLang="en-US" sz="1400" dirty="0">
              <a:latin typeface="Segoe UI Light" panose="020B0502040204020203" pitchFamily="34" charset="0"/>
              <a:cs typeface="Segoe UI Light" panose="020B0502040204020203" pitchFamily="34" charset="0"/>
            </a:endParaRPr>
          </a:p>
          <a:p>
            <a:pPr lvl="2" algn="r"/>
            <a:r>
              <a:rPr lang="en-US" altLang="en-US" sz="1400" dirty="0">
                <a:latin typeface="Segoe UI Light" panose="020B0502040204020203" pitchFamily="34" charset="0"/>
                <a:cs typeface="Segoe UI Light" panose="020B0502040204020203" pitchFamily="34" charset="0"/>
              </a:rPr>
              <a:t>North </a:t>
            </a:r>
            <a:r>
              <a:rPr lang="en-US" altLang="en-US" sz="1400" dirty="0" err="1">
                <a:latin typeface="Segoe UI Light" panose="020B0502040204020203" pitchFamily="34" charset="0"/>
                <a:cs typeface="Segoe UI Light" panose="020B0502040204020203" pitchFamily="34" charset="0"/>
              </a:rPr>
              <a:t>Taikoo</a:t>
            </a:r>
            <a:r>
              <a:rPr lang="en-US" altLang="en-US" sz="1400" dirty="0">
                <a:latin typeface="Segoe UI Light" panose="020B0502040204020203" pitchFamily="34" charset="0"/>
                <a:cs typeface="Segoe UI Light" panose="020B0502040204020203" pitchFamily="34" charset="0"/>
              </a:rPr>
              <a:t> Li, 11 </a:t>
            </a:r>
            <a:r>
              <a:rPr lang="en-US" altLang="en-US" sz="1400" dirty="0" err="1">
                <a:latin typeface="Segoe UI Light" panose="020B0502040204020203" pitchFamily="34" charset="0"/>
                <a:cs typeface="Segoe UI Light" panose="020B0502040204020203" pitchFamily="34" charset="0"/>
              </a:rPr>
              <a:t>Saniltun</a:t>
            </a:r>
            <a:r>
              <a:rPr lang="en-US" altLang="en-US" sz="1400" dirty="0">
                <a:latin typeface="Segoe UI Light" panose="020B0502040204020203" pitchFamily="34" charset="0"/>
                <a:cs typeface="Segoe UI Light" panose="020B0502040204020203" pitchFamily="34" charset="0"/>
              </a:rPr>
              <a:t> Road, TWR N3 3/F, Chaoyang, Beijing</a:t>
            </a:r>
          </a:p>
          <a:p>
            <a:pPr lvl="2" algn="r"/>
            <a:r>
              <a:rPr lang="en-US" sz="1400" dirty="0">
                <a:latin typeface="Segoe UI Light" panose="020B0502040204020203" pitchFamily="34" charset="0"/>
                <a:cs typeface="Segoe UI Light" panose="020B0502040204020203" pitchFamily="34" charset="0"/>
              </a:rPr>
              <a:t>Ph: 130 23185971 / 131 62780929 </a:t>
            </a:r>
          </a:p>
          <a:p>
            <a:pPr lvl="2" algn="r"/>
            <a:r>
              <a:rPr lang="en-US" sz="1400" dirty="0">
                <a:solidFill>
                  <a:srgbClr val="C00000"/>
                </a:solidFill>
                <a:latin typeface="Segoe UI Light" panose="020B0502040204020203" pitchFamily="34" charset="0"/>
                <a:cs typeface="Segoe UI Light" panose="020B0502040204020203" pitchFamily="34" charset="0"/>
              </a:rPr>
              <a:t>Email: </a:t>
            </a:r>
            <a:r>
              <a:rPr lang="en-US" sz="1400" dirty="0">
                <a:latin typeface="Segoe UI Light" panose="020B0502040204020203" pitchFamily="34" charset="0"/>
                <a:cs typeface="Segoe UI Light" panose="020B0502040204020203" pitchFamily="34" charset="0"/>
                <a:hlinkClick r:id="rId7"/>
              </a:rPr>
              <a:t>contact@click2yun.com</a:t>
            </a:r>
            <a:endParaRPr lang="en-US" sz="1400" dirty="0">
              <a:latin typeface="Segoe UI Light" panose="020B0502040204020203" pitchFamily="34" charset="0"/>
              <a:cs typeface="Segoe UI Light" panose="020B0502040204020203" pitchFamily="34" charset="0"/>
            </a:endParaRPr>
          </a:p>
          <a:p>
            <a:pPr lvl="2" algn="r"/>
            <a:r>
              <a:rPr lang="en-US" sz="1400" dirty="0">
                <a:solidFill>
                  <a:srgbClr val="C00000"/>
                </a:solidFill>
                <a:latin typeface="Segoe UI Light" panose="020B0502040204020203" pitchFamily="34" charset="0"/>
                <a:cs typeface="Segoe UI Light" panose="020B0502040204020203" pitchFamily="34" charset="0"/>
              </a:rPr>
              <a:t>Website: </a:t>
            </a:r>
            <a:r>
              <a:rPr lang="en-US" sz="1400" dirty="0">
                <a:solidFill>
                  <a:srgbClr val="00188F"/>
                </a:solidFill>
                <a:latin typeface="Segoe UI Light" panose="020B0502040204020203" pitchFamily="34" charset="0"/>
                <a:cs typeface="Segoe UI Light" panose="020B0502040204020203" pitchFamily="34" charset="0"/>
                <a:hlinkClick r:id="rId8"/>
              </a:rPr>
              <a:t>www.click2yun.com</a:t>
            </a:r>
            <a:r>
              <a:rPr lang="en-US" sz="1400" dirty="0">
                <a:solidFill>
                  <a:srgbClr val="00188F"/>
                </a:solidFill>
                <a:latin typeface="Segoe UI Light" panose="020B0502040204020203" pitchFamily="34" charset="0"/>
                <a:cs typeface="Segoe UI Light" panose="020B0502040204020203" pitchFamily="34" charset="0"/>
              </a:rPr>
              <a:t> </a:t>
            </a:r>
            <a:r>
              <a:rPr lang="en-US" sz="1400" dirty="0">
                <a:latin typeface="Segoe UI Light" panose="020B0502040204020203" pitchFamily="34" charset="0"/>
                <a:cs typeface="Segoe UI Light" panose="020B0502040204020203" pitchFamily="34" charset="0"/>
              </a:rPr>
              <a:t>  </a:t>
            </a:r>
          </a:p>
        </p:txBody>
      </p:sp>
      <p:pic>
        <p:nvPicPr>
          <p:cNvPr id="38" name="Picture 2" descr="Image result for china flag image">
            <a:extLst>
              <a:ext uri="{FF2B5EF4-FFF2-40B4-BE49-F238E27FC236}">
                <a16:creationId xmlns:a16="http://schemas.microsoft.com/office/drawing/2014/main" id="{4588FECD-F94D-4A14-A7C2-7C9CCE4CE5A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07129" y="3477940"/>
            <a:ext cx="460852" cy="307234"/>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7">
            <a:extLst>
              <a:ext uri="{FF2B5EF4-FFF2-40B4-BE49-F238E27FC236}">
                <a16:creationId xmlns:a16="http://schemas.microsoft.com/office/drawing/2014/main" id="{2D7FE261-15A9-4F7F-A5C1-95755B7DD1C4}"/>
              </a:ext>
            </a:extLst>
          </p:cNvPr>
          <p:cNvSpPr txBox="1">
            <a:spLocks/>
          </p:cNvSpPr>
          <p:nvPr/>
        </p:nvSpPr>
        <p:spPr>
          <a:xfrm>
            <a:off x="11760000" y="6426000"/>
            <a:ext cx="432000" cy="432000"/>
          </a:xfrm>
          <a:prstGeom prst="rect">
            <a:avLst/>
          </a:prstGeom>
          <a:solidFill>
            <a:srgbClr val="00B0F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ZA" b="1" dirty="0"/>
              <a:t> </a:t>
            </a:r>
            <a:fld id="{19B51A1E-902D-48AF-9020-955120F399B6}" type="slidenum">
              <a:rPr lang="en-ZA" b="1" smtClean="0"/>
              <a:pPr/>
              <a:t>10</a:t>
            </a:fld>
            <a:endParaRPr lang="en-ZA" b="1" dirty="0"/>
          </a:p>
        </p:txBody>
      </p:sp>
      <p:sp>
        <p:nvSpPr>
          <p:cNvPr id="15" name="TextBox 14">
            <a:extLst>
              <a:ext uri="{FF2B5EF4-FFF2-40B4-BE49-F238E27FC236}">
                <a16:creationId xmlns:a16="http://schemas.microsoft.com/office/drawing/2014/main" id="{9183C74F-B195-4D6D-BB3C-6D542FB70C1B}"/>
              </a:ext>
            </a:extLst>
          </p:cNvPr>
          <p:cNvSpPr txBox="1"/>
          <p:nvPr/>
        </p:nvSpPr>
        <p:spPr>
          <a:xfrm>
            <a:off x="0" y="6451200"/>
            <a:ext cx="3410465" cy="307777"/>
          </a:xfrm>
          <a:prstGeom prst="rect">
            <a:avLst/>
          </a:prstGeom>
          <a:noFill/>
        </p:spPr>
        <p:txBody>
          <a:bodyPr wrap="square" rtlCol="0">
            <a:spAutoFit/>
          </a:bodyPr>
          <a:lstStyle/>
          <a:p>
            <a:r>
              <a:rPr lang="en-US" sz="1400" dirty="0">
                <a:solidFill>
                  <a:schemeClr val="accent2"/>
                </a:solidFill>
                <a:latin typeface="Segoe UI" panose="020B0502040204020203" pitchFamily="34" charset="0"/>
                <a:cs typeface="Segoe UI" panose="020B0502040204020203" pitchFamily="34" charset="0"/>
              </a:rPr>
              <a:t>Click2Cloud-ManageIQ-Telefonica</a:t>
            </a:r>
          </a:p>
        </p:txBody>
      </p:sp>
    </p:spTree>
    <p:extLst>
      <p:ext uri="{BB962C8B-B14F-4D97-AF65-F5344CB8AC3E}">
        <p14:creationId xmlns:p14="http://schemas.microsoft.com/office/powerpoint/2010/main" val="2892005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E8516B-E43C-472E-BB89-4464F6B71843}"/>
              </a:ext>
            </a:extLst>
          </p:cNvPr>
          <p:cNvPicPr>
            <a:picLocks noChangeAspect="1"/>
          </p:cNvPicPr>
          <p:nvPr/>
        </p:nvPicPr>
        <p:blipFill>
          <a:blip r:embed="rId3">
            <a:lum bright="70000" contrast="-70000"/>
          </a:blip>
          <a:stretch>
            <a:fillRect/>
          </a:stretch>
        </p:blipFill>
        <p:spPr>
          <a:xfrm>
            <a:off x="7134424" y="1052536"/>
            <a:ext cx="5068376" cy="4628138"/>
          </a:xfrm>
          <a:prstGeom prst="rect">
            <a:avLst/>
          </a:prstGeom>
        </p:spPr>
      </p:pic>
      <p:sp>
        <p:nvSpPr>
          <p:cNvPr id="8" name="Slide Number Placeholder 7">
            <a:extLst>
              <a:ext uri="{FF2B5EF4-FFF2-40B4-BE49-F238E27FC236}">
                <a16:creationId xmlns:a16="http://schemas.microsoft.com/office/drawing/2014/main" id="{B5D62F33-4E37-4093-90F5-75F3FA9F9435}"/>
              </a:ext>
            </a:extLst>
          </p:cNvPr>
          <p:cNvSpPr txBox="1">
            <a:spLocks/>
          </p:cNvSpPr>
          <p:nvPr/>
        </p:nvSpPr>
        <p:spPr>
          <a:xfrm>
            <a:off x="11760000" y="6426000"/>
            <a:ext cx="432000" cy="432000"/>
          </a:xfrm>
          <a:prstGeom prst="rect">
            <a:avLst/>
          </a:prstGeom>
          <a:solidFill>
            <a:srgbClr val="00B0F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ZA" b="1" dirty="0"/>
              <a:t> </a:t>
            </a:r>
            <a:fld id="{19B51A1E-902D-48AF-9020-955120F399B6}" type="slidenum">
              <a:rPr lang="en-ZA" b="1" smtClean="0"/>
              <a:pPr/>
              <a:t>2</a:t>
            </a:fld>
            <a:endParaRPr lang="en-ZA" b="1" dirty="0"/>
          </a:p>
        </p:txBody>
      </p:sp>
      <p:graphicFrame>
        <p:nvGraphicFramePr>
          <p:cNvPr id="9" name="Diagram 8">
            <a:extLst>
              <a:ext uri="{FF2B5EF4-FFF2-40B4-BE49-F238E27FC236}">
                <a16:creationId xmlns:a16="http://schemas.microsoft.com/office/drawing/2014/main" id="{B26467A9-24E4-4B9F-82C3-6E4D32AC5CFF}"/>
              </a:ext>
            </a:extLst>
          </p:cNvPr>
          <p:cNvGraphicFramePr/>
          <p:nvPr>
            <p:extLst>
              <p:ext uri="{D42A27DB-BD31-4B8C-83A1-F6EECF244321}">
                <p14:modId xmlns:p14="http://schemas.microsoft.com/office/powerpoint/2010/main" val="1166583762"/>
              </p:ext>
            </p:extLst>
          </p:nvPr>
        </p:nvGraphicFramePr>
        <p:xfrm>
          <a:off x="-497334" y="1161988"/>
          <a:ext cx="9009403" cy="53172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 name="Picture 2" descr="C:\Users\nilesh.nagose\Desktop\Click2Cloud\Logo\Final Logo\click2cloud-logo-lightBG-250x200.png">
            <a:extLst>
              <a:ext uri="{FF2B5EF4-FFF2-40B4-BE49-F238E27FC236}">
                <a16:creationId xmlns:a16="http://schemas.microsoft.com/office/drawing/2014/main" id="{B71F8FD6-110A-4A45-A5F8-67DD683BF0F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813981" y="2718486"/>
            <a:ext cx="650740" cy="52059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103B3D1C-9941-492A-A4CB-4E49B66E2E62}"/>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9504020" y="2718486"/>
            <a:ext cx="820154" cy="520593"/>
          </a:xfrm>
          <a:prstGeom prst="rect">
            <a:avLst/>
          </a:prstGeom>
        </p:spPr>
      </p:pic>
      <p:sp>
        <p:nvSpPr>
          <p:cNvPr id="12" name="Title 1">
            <a:extLst>
              <a:ext uri="{FF2B5EF4-FFF2-40B4-BE49-F238E27FC236}">
                <a16:creationId xmlns:a16="http://schemas.microsoft.com/office/drawing/2014/main" id="{6A0356B0-6960-4750-B56D-EF668EC2D902}"/>
              </a:ext>
            </a:extLst>
          </p:cNvPr>
          <p:cNvSpPr txBox="1">
            <a:spLocks/>
          </p:cNvSpPr>
          <p:nvPr/>
        </p:nvSpPr>
        <p:spPr>
          <a:xfrm>
            <a:off x="8937503" y="4974057"/>
            <a:ext cx="1436099" cy="623099"/>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1800" dirty="0">
                <a:latin typeface="Segoe UI" panose="020B0502040204020203" pitchFamily="34" charset="0"/>
                <a:ea typeface="+mn-ea"/>
                <a:cs typeface="Segoe UI" panose="020B0502040204020203" pitchFamily="34" charset="0"/>
              </a:rPr>
              <a:t>MULTI-CLOUD</a:t>
            </a:r>
            <a:r>
              <a:rPr lang="en-US" sz="1800" dirty="0">
                <a:latin typeface="Segoe UI" panose="020B0502040204020203" pitchFamily="34" charset="0"/>
                <a:cs typeface="Segoe UI" panose="020B0502040204020203" pitchFamily="34" charset="0"/>
              </a:rPr>
              <a:t> </a:t>
            </a:r>
          </a:p>
        </p:txBody>
      </p:sp>
      <p:pic>
        <p:nvPicPr>
          <p:cNvPr id="14" name="Picture 6" descr="Image result for Google cloud logo">
            <a:extLst>
              <a:ext uri="{FF2B5EF4-FFF2-40B4-BE49-F238E27FC236}">
                <a16:creationId xmlns:a16="http://schemas.microsoft.com/office/drawing/2014/main" id="{24EA4854-D65D-4F91-A903-FF4867BBA60D}"/>
              </a:ext>
            </a:extLst>
          </p:cNvPr>
          <p:cNvPicPr>
            <a:picLocks noChangeAspect="1" noChangeArrowheads="1"/>
          </p:cNvPicPr>
          <p:nvPr/>
        </p:nvPicPr>
        <p:blipFill>
          <a:blip r:embed="rId11">
            <a:clrChange>
              <a:clrFrom>
                <a:srgbClr val="000000">
                  <a:alpha val="0"/>
                </a:srgbClr>
              </a:clrFrom>
              <a:clrTo>
                <a:srgbClr val="000000">
                  <a:alpha val="0"/>
                </a:srgbClr>
              </a:clrTo>
            </a:clrChange>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10024338" y="4102628"/>
            <a:ext cx="971547" cy="81347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Related image">
            <a:extLst>
              <a:ext uri="{FF2B5EF4-FFF2-40B4-BE49-F238E27FC236}">
                <a16:creationId xmlns:a16="http://schemas.microsoft.com/office/drawing/2014/main" id="{5DEBF7BE-39E8-4C0C-B317-EE9C2D7D5380}"/>
              </a:ext>
            </a:extLst>
          </p:cNvPr>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53270" y="1288626"/>
            <a:ext cx="1158551" cy="61906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Image result for Azure cloud logo">
            <a:extLst>
              <a:ext uri="{FF2B5EF4-FFF2-40B4-BE49-F238E27FC236}">
                <a16:creationId xmlns:a16="http://schemas.microsoft.com/office/drawing/2014/main" id="{4A164E12-0C5C-4BD4-B106-7497DE4756C9}"/>
              </a:ext>
            </a:extLst>
          </p:cNvPr>
          <p:cNvPicPr>
            <a:picLocks noChangeAspect="1" noChangeArrowheads="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07540" y="2818436"/>
            <a:ext cx="863467" cy="72298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descr="Image result for Telefonica cloud logo">
            <a:extLst>
              <a:ext uri="{FF2B5EF4-FFF2-40B4-BE49-F238E27FC236}">
                <a16:creationId xmlns:a16="http://schemas.microsoft.com/office/drawing/2014/main" id="{D76D0EC4-48E4-4690-BA37-8E1E8F41F52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94967" y="2919367"/>
            <a:ext cx="1143943" cy="45720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aws logo">
            <a:extLst>
              <a:ext uri="{FF2B5EF4-FFF2-40B4-BE49-F238E27FC236}">
                <a16:creationId xmlns:a16="http://schemas.microsoft.com/office/drawing/2014/main" id="{72130EF5-4BD8-4740-B8EC-26A81D3F977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128156" y="1393795"/>
            <a:ext cx="763909" cy="4572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vmwarelogo">
            <a:extLst>
              <a:ext uri="{FF2B5EF4-FFF2-40B4-BE49-F238E27FC236}">
                <a16:creationId xmlns:a16="http://schemas.microsoft.com/office/drawing/2014/main" id="{306B73DA-791B-46F9-A30B-EA3E2CCC20E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210849" y="4445012"/>
            <a:ext cx="843391" cy="12870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7F9263F-3467-4B64-A404-D1631A09B1FC}"/>
              </a:ext>
            </a:extLst>
          </p:cNvPr>
          <p:cNvSpPr txBox="1"/>
          <p:nvPr/>
        </p:nvSpPr>
        <p:spPr>
          <a:xfrm>
            <a:off x="9434888" y="2718486"/>
            <a:ext cx="346841" cy="369332"/>
          </a:xfrm>
          <a:prstGeom prst="rect">
            <a:avLst/>
          </a:prstGeom>
          <a:noFill/>
        </p:spPr>
        <p:txBody>
          <a:bodyPr wrap="square" rtlCol="0">
            <a:spAutoFit/>
          </a:bodyPr>
          <a:lstStyle/>
          <a:p>
            <a:r>
              <a:rPr lang="en-US" dirty="0"/>
              <a:t>+</a:t>
            </a:r>
          </a:p>
        </p:txBody>
      </p:sp>
      <p:sp>
        <p:nvSpPr>
          <p:cNvPr id="25" name="TextBox 24">
            <a:extLst>
              <a:ext uri="{FF2B5EF4-FFF2-40B4-BE49-F238E27FC236}">
                <a16:creationId xmlns:a16="http://schemas.microsoft.com/office/drawing/2014/main" id="{C43D691D-5F22-439D-B25B-EAB34264C0A8}"/>
              </a:ext>
            </a:extLst>
          </p:cNvPr>
          <p:cNvSpPr txBox="1"/>
          <p:nvPr/>
        </p:nvSpPr>
        <p:spPr>
          <a:xfrm>
            <a:off x="0" y="6451200"/>
            <a:ext cx="3410465" cy="307777"/>
          </a:xfrm>
          <a:prstGeom prst="rect">
            <a:avLst/>
          </a:prstGeom>
          <a:noFill/>
        </p:spPr>
        <p:txBody>
          <a:bodyPr wrap="square" rtlCol="0">
            <a:spAutoFit/>
          </a:bodyPr>
          <a:lstStyle/>
          <a:p>
            <a:r>
              <a:rPr lang="en-US" sz="1400" dirty="0">
                <a:solidFill>
                  <a:schemeClr val="accent2"/>
                </a:solidFill>
                <a:latin typeface="Segoe UI" panose="020B0502040204020203" pitchFamily="34" charset="0"/>
                <a:cs typeface="Segoe UI" panose="020B0502040204020203" pitchFamily="34" charset="0"/>
              </a:rPr>
              <a:t>Click2Cloud-ManageIQ-Telefonica</a:t>
            </a:r>
          </a:p>
        </p:txBody>
      </p:sp>
      <p:pic>
        <p:nvPicPr>
          <p:cNvPr id="18" name="Picture 26" descr="Image result for click2cloud">
            <a:extLst>
              <a:ext uri="{FF2B5EF4-FFF2-40B4-BE49-F238E27FC236}">
                <a16:creationId xmlns:a16="http://schemas.microsoft.com/office/drawing/2014/main" id="{A56B7C69-B92E-4E66-83E0-12FC6066F41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027834" y="340003"/>
            <a:ext cx="623099" cy="623099"/>
          </a:xfrm>
          <a:prstGeom prst="rect">
            <a:avLst/>
          </a:prstGeom>
          <a:noFill/>
          <a:extLst>
            <a:ext uri="{909E8E84-426E-40DD-AFC4-6F175D3DCCD1}">
              <a14:hiddenFill xmlns:a14="http://schemas.microsoft.com/office/drawing/2010/main">
                <a:solidFill>
                  <a:srgbClr val="FFFFFF"/>
                </a:solidFill>
              </a14:hiddenFill>
            </a:ext>
          </a:extLst>
        </p:spPr>
      </p:pic>
      <p:sp>
        <p:nvSpPr>
          <p:cNvPr id="21" name="Title 1">
            <a:extLst>
              <a:ext uri="{FF2B5EF4-FFF2-40B4-BE49-F238E27FC236}">
                <a16:creationId xmlns:a16="http://schemas.microsoft.com/office/drawing/2014/main" id="{BA541297-0C5B-46ED-8DF2-FFDD7FDAE39A}"/>
              </a:ext>
            </a:extLst>
          </p:cNvPr>
          <p:cNvSpPr>
            <a:spLocks noGrp="1"/>
          </p:cNvSpPr>
          <p:nvPr>
            <p:ph type="title"/>
          </p:nvPr>
        </p:nvSpPr>
        <p:spPr>
          <a:xfrm>
            <a:off x="593292" y="273585"/>
            <a:ext cx="10515600" cy="623099"/>
          </a:xfrm>
        </p:spPr>
        <p:txBody>
          <a:bodyPr>
            <a:normAutofit/>
          </a:bodyPr>
          <a:lstStyle/>
          <a:p>
            <a:r>
              <a:rPr lang="en-US" dirty="0">
                <a:latin typeface="Segoe UI" panose="020B0502040204020203" pitchFamily="34" charset="0"/>
                <a:ea typeface="+mn-ea"/>
                <a:cs typeface="Segoe UI" panose="020B0502040204020203" pitchFamily="34" charset="0"/>
              </a:rPr>
              <a:t>Agenda</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2085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hought Bubble: Cloud 104">
            <a:extLst>
              <a:ext uri="{FF2B5EF4-FFF2-40B4-BE49-F238E27FC236}">
                <a16:creationId xmlns:a16="http://schemas.microsoft.com/office/drawing/2014/main" id="{A18BED9C-1EFF-4C37-8DD2-42FA6452C6AC}"/>
              </a:ext>
            </a:extLst>
          </p:cNvPr>
          <p:cNvSpPr/>
          <p:nvPr/>
        </p:nvSpPr>
        <p:spPr>
          <a:xfrm>
            <a:off x="3638202" y="2743702"/>
            <a:ext cx="4656899" cy="3100383"/>
          </a:xfrm>
          <a:prstGeom prst="cloudCallou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 name="Group 4">
            <a:extLst>
              <a:ext uri="{FF2B5EF4-FFF2-40B4-BE49-F238E27FC236}">
                <a16:creationId xmlns:a16="http://schemas.microsoft.com/office/drawing/2014/main" id="{5F80EFA6-6977-4C54-AB98-6C7F8CCF3A7A}"/>
              </a:ext>
            </a:extLst>
          </p:cNvPr>
          <p:cNvGrpSpPr/>
          <p:nvPr/>
        </p:nvGrpSpPr>
        <p:grpSpPr>
          <a:xfrm>
            <a:off x="8512251" y="1433248"/>
            <a:ext cx="3463749" cy="4510209"/>
            <a:chOff x="4185573" y="1215246"/>
            <a:chExt cx="3463749" cy="4510209"/>
          </a:xfrm>
        </p:grpSpPr>
        <p:sp>
          <p:nvSpPr>
            <p:cNvPr id="113" name="Rectangle: Rounded Corners 112">
              <a:extLst>
                <a:ext uri="{FF2B5EF4-FFF2-40B4-BE49-F238E27FC236}">
                  <a16:creationId xmlns:a16="http://schemas.microsoft.com/office/drawing/2014/main" id="{BE520B84-48FE-4AAB-A482-79A05CAE3DDF}"/>
                </a:ext>
              </a:extLst>
            </p:cNvPr>
            <p:cNvSpPr/>
            <p:nvPr/>
          </p:nvSpPr>
          <p:spPr>
            <a:xfrm>
              <a:off x="4185573" y="1215246"/>
              <a:ext cx="3406840" cy="4453770"/>
            </a:xfrm>
            <a:prstGeom prst="roundRect">
              <a:avLst>
                <a:gd name="adj" fmla="val 5856"/>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Candara"/>
                <a:ea typeface="+mn-ea"/>
                <a:cs typeface="+mn-cs"/>
              </a:endParaRPr>
            </a:p>
          </p:txBody>
        </p:sp>
        <p:pic>
          <p:nvPicPr>
            <p:cNvPr id="117" name="Picture 24" descr="Related image">
              <a:extLst>
                <a:ext uri="{FF2B5EF4-FFF2-40B4-BE49-F238E27FC236}">
                  <a16:creationId xmlns:a16="http://schemas.microsoft.com/office/drawing/2014/main" id="{D2DAFAFA-88C5-49F7-AE44-3ACE0B6AB616}"/>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07100" y="1244346"/>
              <a:ext cx="406374" cy="406374"/>
            </a:xfrm>
            <a:prstGeom prst="rect">
              <a:avLst/>
            </a:prstGeom>
            <a:noFill/>
            <a:extLst>
              <a:ext uri="{909E8E84-426E-40DD-AFC4-6F175D3DCCD1}">
                <a14:hiddenFill xmlns:a14="http://schemas.microsoft.com/office/drawing/2010/main">
                  <a:solidFill>
                    <a:srgbClr val="FFFFFF"/>
                  </a:solidFill>
                </a14:hiddenFill>
              </a:ext>
            </a:extLst>
          </p:spPr>
        </p:pic>
        <p:cxnSp>
          <p:nvCxnSpPr>
            <p:cNvPr id="118" name="Straight Connector 117">
              <a:extLst>
                <a:ext uri="{FF2B5EF4-FFF2-40B4-BE49-F238E27FC236}">
                  <a16:creationId xmlns:a16="http://schemas.microsoft.com/office/drawing/2014/main" id="{0F4DD73B-2429-40A6-BE47-2A8739CD2290}"/>
                </a:ext>
              </a:extLst>
            </p:cNvPr>
            <p:cNvCxnSpPr>
              <a:cxnSpLocks/>
            </p:cNvCxnSpPr>
            <p:nvPr/>
          </p:nvCxnSpPr>
          <p:spPr>
            <a:xfrm>
              <a:off x="4185573" y="1659264"/>
              <a:ext cx="3392129" cy="0"/>
            </a:xfrm>
            <a:prstGeom prst="line">
              <a:avLst/>
            </a:prstGeom>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5D9D20BE-0EA1-4D65-8D54-1E2BB216BAAC}"/>
                </a:ext>
              </a:extLst>
            </p:cNvPr>
            <p:cNvSpPr txBox="1"/>
            <p:nvPr/>
          </p:nvSpPr>
          <p:spPr>
            <a:xfrm>
              <a:off x="4257193" y="1289932"/>
              <a:ext cx="339212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   </a:t>
              </a:r>
              <a:r>
                <a:rPr lang="en-IN" b="1" dirty="0">
                  <a:solidFill>
                    <a:prstClr val="black"/>
                  </a:solidFill>
                  <a:latin typeface="Segoe UI Light" panose="020B0502040204020203" pitchFamily="34" charset="0"/>
                  <a:cs typeface="Segoe UI Light" panose="020B0502040204020203" pitchFamily="34" charset="0"/>
                </a:rPr>
                <a:t>Solution</a:t>
              </a:r>
            </a:p>
          </p:txBody>
        </p:sp>
        <p:grpSp>
          <p:nvGrpSpPr>
            <p:cNvPr id="127" name="Group 126">
              <a:extLst>
                <a:ext uri="{FF2B5EF4-FFF2-40B4-BE49-F238E27FC236}">
                  <a16:creationId xmlns:a16="http://schemas.microsoft.com/office/drawing/2014/main" id="{E24EF055-805A-468C-B5B5-2805193F1DBC}"/>
                </a:ext>
              </a:extLst>
            </p:cNvPr>
            <p:cNvGrpSpPr/>
            <p:nvPr/>
          </p:nvGrpSpPr>
          <p:grpSpPr>
            <a:xfrm>
              <a:off x="5014431" y="1854037"/>
              <a:ext cx="2026822" cy="1670263"/>
              <a:chOff x="3025026" y="1906593"/>
              <a:chExt cx="5010610" cy="4129144"/>
            </a:xfrm>
          </p:grpSpPr>
          <p:pic>
            <p:nvPicPr>
              <p:cNvPr id="137" name="Picture 6" descr="Image result for telefonica cloud logo">
                <a:extLst>
                  <a:ext uri="{FF2B5EF4-FFF2-40B4-BE49-F238E27FC236}">
                    <a16:creationId xmlns:a16="http://schemas.microsoft.com/office/drawing/2014/main" id="{DFA26D9B-E1C7-411E-8E8A-FE3FFC8DCD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5026" y="1929853"/>
                <a:ext cx="5010610" cy="3920147"/>
              </a:xfrm>
              <a:prstGeom prst="rect">
                <a:avLst/>
              </a:prstGeom>
              <a:noFill/>
              <a:extLst>
                <a:ext uri="{909E8E84-426E-40DD-AFC4-6F175D3DCCD1}">
                  <a14:hiddenFill xmlns:a14="http://schemas.microsoft.com/office/drawing/2010/main">
                    <a:solidFill>
                      <a:srgbClr val="FFFFFF"/>
                    </a:solidFill>
                  </a14:hiddenFill>
                </a:ext>
              </a:extLst>
            </p:spPr>
          </p:pic>
          <p:sp>
            <p:nvSpPr>
              <p:cNvPr id="139" name="Rectangle 138">
                <a:extLst>
                  <a:ext uri="{FF2B5EF4-FFF2-40B4-BE49-F238E27FC236}">
                    <a16:creationId xmlns:a16="http://schemas.microsoft.com/office/drawing/2014/main" id="{9F501D26-2BDA-4698-957D-B75B375CA8DB}"/>
                  </a:ext>
                </a:extLst>
              </p:cNvPr>
              <p:cNvSpPr/>
              <p:nvPr/>
            </p:nvSpPr>
            <p:spPr>
              <a:xfrm>
                <a:off x="4959927" y="2729345"/>
                <a:ext cx="955964" cy="443346"/>
              </a:xfrm>
              <a:prstGeom prst="rect">
                <a:avLst/>
              </a:prstGeom>
              <a:solidFill>
                <a:srgbClr val="006C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0" name="Rectangle 139">
                <a:extLst>
                  <a:ext uri="{FF2B5EF4-FFF2-40B4-BE49-F238E27FC236}">
                    <a16:creationId xmlns:a16="http://schemas.microsoft.com/office/drawing/2014/main" id="{478E88FE-EC46-4379-AA10-2FA44AD81616}"/>
                  </a:ext>
                </a:extLst>
              </p:cNvPr>
              <p:cNvSpPr/>
              <p:nvPr/>
            </p:nvSpPr>
            <p:spPr>
              <a:xfrm>
                <a:off x="6043614" y="3429000"/>
                <a:ext cx="329478" cy="436418"/>
              </a:xfrm>
              <a:prstGeom prst="rect">
                <a:avLst/>
              </a:prstGeom>
              <a:solidFill>
                <a:srgbClr val="64C3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1" name="Rectangle 140">
                <a:extLst>
                  <a:ext uri="{FF2B5EF4-FFF2-40B4-BE49-F238E27FC236}">
                    <a16:creationId xmlns:a16="http://schemas.microsoft.com/office/drawing/2014/main" id="{2AC95E88-9690-4A2D-8F80-884D0E2659DA}"/>
                  </a:ext>
                </a:extLst>
              </p:cNvPr>
              <p:cNvSpPr/>
              <p:nvPr/>
            </p:nvSpPr>
            <p:spPr>
              <a:xfrm>
                <a:off x="6996113" y="3471863"/>
                <a:ext cx="571500" cy="436418"/>
              </a:xfrm>
              <a:prstGeom prst="rect">
                <a:avLst/>
              </a:prstGeom>
              <a:solidFill>
                <a:srgbClr val="64C3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2" name="Rectangle 141">
                <a:extLst>
                  <a:ext uri="{FF2B5EF4-FFF2-40B4-BE49-F238E27FC236}">
                    <a16:creationId xmlns:a16="http://schemas.microsoft.com/office/drawing/2014/main" id="{0E1C25B7-8071-4A81-B9CC-55B45DA984A0}"/>
                  </a:ext>
                </a:extLst>
              </p:cNvPr>
              <p:cNvSpPr/>
              <p:nvPr/>
            </p:nvSpPr>
            <p:spPr>
              <a:xfrm>
                <a:off x="7458075" y="3657600"/>
                <a:ext cx="300037" cy="250681"/>
              </a:xfrm>
              <a:prstGeom prst="rect">
                <a:avLst/>
              </a:prstGeom>
              <a:solidFill>
                <a:srgbClr val="64C3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 name="Rectangle 142">
                <a:extLst>
                  <a:ext uri="{FF2B5EF4-FFF2-40B4-BE49-F238E27FC236}">
                    <a16:creationId xmlns:a16="http://schemas.microsoft.com/office/drawing/2014/main" id="{7BBB3DEE-604A-401B-808F-AA5B49539DE0}"/>
                  </a:ext>
                </a:extLst>
              </p:cNvPr>
              <p:cNvSpPr/>
              <p:nvPr/>
            </p:nvSpPr>
            <p:spPr>
              <a:xfrm>
                <a:off x="3025026" y="4724400"/>
                <a:ext cx="4542587" cy="1311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4" name="Rectangle 143">
                <a:extLst>
                  <a:ext uri="{FF2B5EF4-FFF2-40B4-BE49-F238E27FC236}">
                    <a16:creationId xmlns:a16="http://schemas.microsoft.com/office/drawing/2014/main" id="{1C458806-3779-46F0-9666-6426ABE8F3BA}"/>
                  </a:ext>
                </a:extLst>
              </p:cNvPr>
              <p:cNvSpPr/>
              <p:nvPr/>
            </p:nvSpPr>
            <p:spPr>
              <a:xfrm>
                <a:off x="3175000" y="2044700"/>
                <a:ext cx="800100" cy="6846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5" name="Flowchart: Connector 144">
                <a:extLst>
                  <a:ext uri="{FF2B5EF4-FFF2-40B4-BE49-F238E27FC236}">
                    <a16:creationId xmlns:a16="http://schemas.microsoft.com/office/drawing/2014/main" id="{5637F381-B561-4522-AA97-D941CCF58546}"/>
                  </a:ext>
                </a:extLst>
              </p:cNvPr>
              <p:cNvSpPr/>
              <p:nvPr/>
            </p:nvSpPr>
            <p:spPr>
              <a:xfrm>
                <a:off x="5914764" y="1906593"/>
                <a:ext cx="419362" cy="436418"/>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 name="Flowchart: Connector 145">
                <a:extLst>
                  <a:ext uri="{FF2B5EF4-FFF2-40B4-BE49-F238E27FC236}">
                    <a16:creationId xmlns:a16="http://schemas.microsoft.com/office/drawing/2014/main" id="{B350362C-04CA-4943-857D-C26333708675}"/>
                  </a:ext>
                </a:extLst>
              </p:cNvPr>
              <p:cNvSpPr/>
              <p:nvPr/>
            </p:nvSpPr>
            <p:spPr>
              <a:xfrm>
                <a:off x="7443786" y="2328722"/>
                <a:ext cx="419362" cy="436418"/>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28" name="Picture 127">
              <a:extLst>
                <a:ext uri="{FF2B5EF4-FFF2-40B4-BE49-F238E27FC236}">
                  <a16:creationId xmlns:a16="http://schemas.microsoft.com/office/drawing/2014/main" id="{A2F4A3B2-0FD8-4751-A603-D8CA73199D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3172" y="4141460"/>
              <a:ext cx="969339" cy="614443"/>
            </a:xfrm>
            <a:prstGeom prst="rect">
              <a:avLst/>
            </a:prstGeom>
          </p:spPr>
        </p:pic>
        <p:pic>
          <p:nvPicPr>
            <p:cNvPr id="1046" name="Picture 22" descr="Image result for plug socket icon">
              <a:extLst>
                <a:ext uri="{FF2B5EF4-FFF2-40B4-BE49-F238E27FC236}">
                  <a16:creationId xmlns:a16="http://schemas.microsoft.com/office/drawing/2014/main" id="{7FC05A76-5E7D-4C71-926C-E0555EC0DBB8}"/>
                </a:ext>
              </a:extLst>
            </p:cNvPr>
            <p:cNvPicPr>
              <a:picLocks noChangeAspect="1" noChangeArrowheads="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8867872">
              <a:off x="5811131" y="3406188"/>
              <a:ext cx="433422" cy="433422"/>
            </a:xfrm>
            <a:prstGeom prst="rect">
              <a:avLst/>
            </a:prstGeom>
            <a:noFill/>
            <a:extLst>
              <a:ext uri="{909E8E84-426E-40DD-AFC4-6F175D3DCCD1}">
                <a14:hiddenFill xmlns:a14="http://schemas.microsoft.com/office/drawing/2010/main">
                  <a:solidFill>
                    <a:srgbClr val="FFFFFF"/>
                  </a:solidFill>
                </a14:hiddenFill>
              </a:ext>
            </a:extLst>
          </p:spPr>
        </p:pic>
        <p:sp>
          <p:nvSpPr>
            <p:cNvPr id="168" name="Left Bracket 167">
              <a:extLst>
                <a:ext uri="{FF2B5EF4-FFF2-40B4-BE49-F238E27FC236}">
                  <a16:creationId xmlns:a16="http://schemas.microsoft.com/office/drawing/2014/main" id="{D2950EFA-BA66-43CB-9581-A75E0F346504}"/>
                </a:ext>
              </a:extLst>
            </p:cNvPr>
            <p:cNvSpPr/>
            <p:nvPr/>
          </p:nvSpPr>
          <p:spPr>
            <a:xfrm rot="5400000">
              <a:off x="5904985" y="4217430"/>
              <a:ext cx="192397" cy="1524399"/>
            </a:xfrm>
            <a:prstGeom prst="leftBracket">
              <a:avLst>
                <a:gd name="adj" fmla="val 0"/>
              </a:avLst>
            </a:prstGeom>
            <a:ln>
              <a:solidFill>
                <a:srgbClr val="009BB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69" name="Straight Connector 168">
              <a:extLst>
                <a:ext uri="{FF2B5EF4-FFF2-40B4-BE49-F238E27FC236}">
                  <a16:creationId xmlns:a16="http://schemas.microsoft.com/office/drawing/2014/main" id="{7FA9CDB2-1C7E-4CC8-A47B-BFD843CA082E}"/>
                </a:ext>
              </a:extLst>
            </p:cNvPr>
            <p:cNvCxnSpPr>
              <a:cxnSpLocks/>
              <a:stCxn id="168" idx="1"/>
            </p:cNvCxnSpPr>
            <p:nvPr/>
          </p:nvCxnSpPr>
          <p:spPr>
            <a:xfrm flipV="1">
              <a:off x="6001183" y="4739841"/>
              <a:ext cx="1259" cy="143590"/>
            </a:xfrm>
            <a:prstGeom prst="line">
              <a:avLst/>
            </a:prstGeom>
            <a:ln>
              <a:solidFill>
                <a:srgbClr val="009BB7"/>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B698D7B6-60B6-4043-AD59-2B8B6BCFC500}"/>
                </a:ext>
              </a:extLst>
            </p:cNvPr>
            <p:cNvCxnSpPr>
              <a:cxnSpLocks/>
            </p:cNvCxnSpPr>
            <p:nvPr/>
          </p:nvCxnSpPr>
          <p:spPr>
            <a:xfrm flipV="1">
              <a:off x="6001384" y="4878930"/>
              <a:ext cx="0" cy="196898"/>
            </a:xfrm>
            <a:prstGeom prst="line">
              <a:avLst/>
            </a:prstGeom>
            <a:ln>
              <a:solidFill>
                <a:srgbClr val="009BB7"/>
              </a:solidFill>
            </a:ln>
          </p:spPr>
          <p:style>
            <a:lnRef idx="1">
              <a:schemeClr val="accent1"/>
            </a:lnRef>
            <a:fillRef idx="0">
              <a:schemeClr val="accent1"/>
            </a:fillRef>
            <a:effectRef idx="0">
              <a:schemeClr val="accent1"/>
            </a:effectRef>
            <a:fontRef idx="minor">
              <a:schemeClr val="tx1"/>
            </a:fontRef>
          </p:style>
        </p:cxnSp>
        <p:pic>
          <p:nvPicPr>
            <p:cNvPr id="1050" name="Picture 26" descr="Image result for Automatic icon">
              <a:extLst>
                <a:ext uri="{FF2B5EF4-FFF2-40B4-BE49-F238E27FC236}">
                  <a16:creationId xmlns:a16="http://schemas.microsoft.com/office/drawing/2014/main" id="{08584850-D761-4196-913B-D46C6C7D149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89386" y="5077780"/>
              <a:ext cx="302688" cy="302688"/>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Related image">
              <a:extLst>
                <a:ext uri="{FF2B5EF4-FFF2-40B4-BE49-F238E27FC236}">
                  <a16:creationId xmlns:a16="http://schemas.microsoft.com/office/drawing/2014/main" id="{2189209A-3FD7-40E2-B962-2018F116E28E}"/>
                </a:ext>
              </a:extLst>
            </p:cNvPr>
            <p:cNvPicPr>
              <a:picLocks noChangeAspect="1" noChangeArrowheads="1"/>
            </p:cNvPicPr>
            <p:nvPr/>
          </p:nvPicPr>
          <p:blipFill>
            <a:blip r:embed="rId8">
              <a:duotone>
                <a:schemeClr val="accent1">
                  <a:shade val="45000"/>
                  <a:satMod val="135000"/>
                </a:schemeClr>
                <a:prstClr val="white"/>
              </a:duotone>
              <a:extLst>
                <a:ext uri="{BEBA8EAE-BF5A-486C-A8C5-ECC9F3942E4B}">
                  <a14:imgProps xmlns:a14="http://schemas.microsoft.com/office/drawing/2010/main">
                    <a14:imgLayer r:embed="rId9">
                      <a14:imgEffect>
                        <a14:colorTemperature colorTemp="112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826373" y="5075828"/>
              <a:ext cx="354206" cy="354204"/>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Related image">
              <a:extLst>
                <a:ext uri="{FF2B5EF4-FFF2-40B4-BE49-F238E27FC236}">
                  <a16:creationId xmlns:a16="http://schemas.microsoft.com/office/drawing/2014/main" id="{15AA31FD-3A92-4F1A-A6A9-2267B018B7ED}"/>
                </a:ext>
              </a:extLst>
            </p:cNvPr>
            <p:cNvPicPr>
              <a:picLocks noChangeAspect="1" noChangeArrowheads="1"/>
            </p:cNvPicPr>
            <p:nvPr/>
          </p:nvPicPr>
          <p:blipFill>
            <a:blip r:embed="rId10">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63863" y="5052518"/>
              <a:ext cx="399040" cy="399040"/>
            </a:xfrm>
            <a:prstGeom prst="rect">
              <a:avLst/>
            </a:prstGeom>
            <a:noFill/>
            <a:extLst>
              <a:ext uri="{909E8E84-426E-40DD-AFC4-6F175D3DCCD1}">
                <a14:hiddenFill xmlns:a14="http://schemas.microsoft.com/office/drawing/2010/main">
                  <a:solidFill>
                    <a:srgbClr val="FFFFFF"/>
                  </a:solidFill>
                </a14:hiddenFill>
              </a:ext>
            </a:extLst>
          </p:spPr>
        </p:pic>
        <p:sp>
          <p:nvSpPr>
            <p:cNvPr id="246" name="TextBox 245">
              <a:extLst>
                <a:ext uri="{FF2B5EF4-FFF2-40B4-BE49-F238E27FC236}">
                  <a16:creationId xmlns:a16="http://schemas.microsoft.com/office/drawing/2014/main" id="{A4076081-A709-48E9-92EA-213461588888}"/>
                </a:ext>
              </a:extLst>
            </p:cNvPr>
            <p:cNvSpPr txBox="1"/>
            <p:nvPr/>
          </p:nvSpPr>
          <p:spPr>
            <a:xfrm>
              <a:off x="4893741" y="5410948"/>
              <a:ext cx="701451" cy="215444"/>
            </a:xfrm>
            <a:prstGeom prst="rect">
              <a:avLst/>
            </a:prstGeom>
            <a:noFill/>
          </p:spPr>
          <p:txBody>
            <a:bodyPr wrap="square" rtlCol="0">
              <a:spAutoFit/>
            </a:bodyPr>
            <a:lstStyle/>
            <a:p>
              <a:pPr algn="ctr"/>
              <a:r>
                <a:rPr lang="en-IN" sz="800" dirty="0"/>
                <a:t>Self Service</a:t>
              </a:r>
            </a:p>
          </p:txBody>
        </p:sp>
        <p:sp>
          <p:nvSpPr>
            <p:cNvPr id="191" name="TextBox 190">
              <a:extLst>
                <a:ext uri="{FF2B5EF4-FFF2-40B4-BE49-F238E27FC236}">
                  <a16:creationId xmlns:a16="http://schemas.microsoft.com/office/drawing/2014/main" id="{D3F9D3FF-7555-4AF0-A93B-8AE8AB995A6E}"/>
                </a:ext>
              </a:extLst>
            </p:cNvPr>
            <p:cNvSpPr txBox="1"/>
            <p:nvPr/>
          </p:nvSpPr>
          <p:spPr>
            <a:xfrm>
              <a:off x="5586262" y="5386901"/>
              <a:ext cx="808387" cy="338554"/>
            </a:xfrm>
            <a:prstGeom prst="rect">
              <a:avLst/>
            </a:prstGeom>
            <a:noFill/>
          </p:spPr>
          <p:txBody>
            <a:bodyPr wrap="square" rtlCol="0">
              <a:spAutoFit/>
            </a:bodyPr>
            <a:lstStyle/>
            <a:p>
              <a:pPr algn="ctr"/>
              <a:r>
                <a:rPr lang="en-IN" sz="800" dirty="0"/>
                <a:t>Compliance Enforcement</a:t>
              </a:r>
            </a:p>
          </p:txBody>
        </p:sp>
        <p:sp>
          <p:nvSpPr>
            <p:cNvPr id="192" name="TextBox 191">
              <a:extLst>
                <a:ext uri="{FF2B5EF4-FFF2-40B4-BE49-F238E27FC236}">
                  <a16:creationId xmlns:a16="http://schemas.microsoft.com/office/drawing/2014/main" id="{3B210710-F623-428A-A6A9-CBA2FBE97865}"/>
                </a:ext>
              </a:extLst>
            </p:cNvPr>
            <p:cNvSpPr txBox="1"/>
            <p:nvPr/>
          </p:nvSpPr>
          <p:spPr>
            <a:xfrm>
              <a:off x="6357985" y="5380468"/>
              <a:ext cx="808387" cy="215444"/>
            </a:xfrm>
            <a:prstGeom prst="rect">
              <a:avLst/>
            </a:prstGeom>
            <a:noFill/>
          </p:spPr>
          <p:txBody>
            <a:bodyPr wrap="square" rtlCol="0">
              <a:spAutoFit/>
            </a:bodyPr>
            <a:lstStyle/>
            <a:p>
              <a:pPr algn="ctr"/>
              <a:r>
                <a:rPr lang="en-IN" sz="800" dirty="0"/>
                <a:t>Optimisation</a:t>
              </a:r>
            </a:p>
          </p:txBody>
        </p:sp>
        <p:sp>
          <p:nvSpPr>
            <p:cNvPr id="247" name="Rectangle: Rounded Corners 246">
              <a:extLst>
                <a:ext uri="{FF2B5EF4-FFF2-40B4-BE49-F238E27FC236}">
                  <a16:creationId xmlns:a16="http://schemas.microsoft.com/office/drawing/2014/main" id="{E32DD4DD-CB95-4340-80B6-96FB4DD51A71}"/>
                </a:ext>
              </a:extLst>
            </p:cNvPr>
            <p:cNvSpPr/>
            <p:nvPr/>
          </p:nvSpPr>
          <p:spPr>
            <a:xfrm>
              <a:off x="5089386" y="3057169"/>
              <a:ext cx="1837504" cy="1019674"/>
            </a:xfrm>
            <a:prstGeom prst="roundRect">
              <a:avLst/>
            </a:prstGeom>
            <a:noFill/>
            <a:ln w="19050">
              <a:solidFill>
                <a:schemeClr val="accent1">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4" name="Straight Arrow Connector 163">
              <a:extLst>
                <a:ext uri="{FF2B5EF4-FFF2-40B4-BE49-F238E27FC236}">
                  <a16:creationId xmlns:a16="http://schemas.microsoft.com/office/drawing/2014/main" id="{F5A0E0DF-87A1-4443-8872-A9FC6D55AB98}"/>
                </a:ext>
              </a:extLst>
            </p:cNvPr>
            <p:cNvCxnSpPr>
              <a:cxnSpLocks/>
              <a:endCxn id="128" idx="0"/>
            </p:cNvCxnSpPr>
            <p:nvPr/>
          </p:nvCxnSpPr>
          <p:spPr>
            <a:xfrm>
              <a:off x="6026475" y="3812236"/>
              <a:ext cx="1367" cy="329224"/>
            </a:xfrm>
            <a:prstGeom prst="straightConnector1">
              <a:avLst/>
            </a:prstGeom>
            <a:ln w="38100">
              <a:solidFill>
                <a:srgbClr val="009BB7"/>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3C854988-FFBA-4A0D-BAF5-DA090568E6EF}"/>
                </a:ext>
              </a:extLst>
            </p:cNvPr>
            <p:cNvCxnSpPr>
              <a:cxnSpLocks/>
            </p:cNvCxnSpPr>
            <p:nvPr/>
          </p:nvCxnSpPr>
          <p:spPr>
            <a:xfrm flipV="1">
              <a:off x="6024984" y="2971878"/>
              <a:ext cx="0" cy="459544"/>
            </a:xfrm>
            <a:prstGeom prst="straightConnector1">
              <a:avLst/>
            </a:prstGeom>
            <a:ln w="38100">
              <a:solidFill>
                <a:srgbClr val="009BB7"/>
              </a:solidFill>
              <a:tailEnd type="triangle"/>
            </a:ln>
          </p:spPr>
          <p:style>
            <a:lnRef idx="1">
              <a:schemeClr val="accent1"/>
            </a:lnRef>
            <a:fillRef idx="0">
              <a:schemeClr val="accent1"/>
            </a:fillRef>
            <a:effectRef idx="0">
              <a:schemeClr val="accent1"/>
            </a:effectRef>
            <a:fontRef idx="minor">
              <a:schemeClr val="tx1"/>
            </a:fontRef>
          </p:style>
        </p:cxnSp>
        <p:pic>
          <p:nvPicPr>
            <p:cNvPr id="194" name="Picture 4" descr="Image result for click2cloud logo">
              <a:extLst>
                <a:ext uri="{FF2B5EF4-FFF2-40B4-BE49-F238E27FC236}">
                  <a16:creationId xmlns:a16="http://schemas.microsoft.com/office/drawing/2014/main" id="{F7C1B2C5-6E18-4DC5-A970-51057A7DD4E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47271" y="2945724"/>
              <a:ext cx="599605" cy="479684"/>
            </a:xfrm>
            <a:prstGeom prst="rect">
              <a:avLst/>
            </a:prstGeom>
            <a:solidFill>
              <a:schemeClr val="bg1"/>
            </a:solidFill>
            <a:extLst/>
          </p:spPr>
        </p:pic>
      </p:grpSp>
      <p:sp>
        <p:nvSpPr>
          <p:cNvPr id="72" name="Slide Number Placeholder 7">
            <a:extLst>
              <a:ext uri="{FF2B5EF4-FFF2-40B4-BE49-F238E27FC236}">
                <a16:creationId xmlns:a16="http://schemas.microsoft.com/office/drawing/2014/main" id="{87ADC8FC-65F5-4D45-9170-8966BE263BD5}"/>
              </a:ext>
            </a:extLst>
          </p:cNvPr>
          <p:cNvSpPr txBox="1">
            <a:spLocks/>
          </p:cNvSpPr>
          <p:nvPr/>
        </p:nvSpPr>
        <p:spPr>
          <a:xfrm>
            <a:off x="11760000" y="6426001"/>
            <a:ext cx="432000" cy="432000"/>
          </a:xfrm>
          <a:prstGeom prst="rect">
            <a:avLst/>
          </a:prstGeom>
          <a:solidFill>
            <a:srgbClr val="00B0F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ZA" b="1" dirty="0"/>
              <a:t> </a:t>
            </a:r>
            <a:fld id="{19B51A1E-902D-48AF-9020-955120F399B6}" type="slidenum">
              <a:rPr lang="en-ZA" b="1" smtClean="0"/>
              <a:pPr/>
              <a:t>3</a:t>
            </a:fld>
            <a:endParaRPr lang="en-ZA" b="1" dirty="0"/>
          </a:p>
        </p:txBody>
      </p:sp>
      <p:sp>
        <p:nvSpPr>
          <p:cNvPr id="73" name="TextBox 72">
            <a:extLst>
              <a:ext uri="{FF2B5EF4-FFF2-40B4-BE49-F238E27FC236}">
                <a16:creationId xmlns:a16="http://schemas.microsoft.com/office/drawing/2014/main" id="{BCD3AA5B-4CEB-44BA-8C46-2597D1A6DEB3}"/>
              </a:ext>
            </a:extLst>
          </p:cNvPr>
          <p:cNvSpPr txBox="1"/>
          <p:nvPr/>
        </p:nvSpPr>
        <p:spPr>
          <a:xfrm>
            <a:off x="0" y="6451201"/>
            <a:ext cx="3410465" cy="307777"/>
          </a:xfrm>
          <a:prstGeom prst="rect">
            <a:avLst/>
          </a:prstGeom>
          <a:noFill/>
        </p:spPr>
        <p:txBody>
          <a:bodyPr wrap="square" rtlCol="0">
            <a:spAutoFit/>
          </a:bodyPr>
          <a:lstStyle/>
          <a:p>
            <a:r>
              <a:rPr lang="en-US" sz="1400" dirty="0">
                <a:solidFill>
                  <a:schemeClr val="accent2"/>
                </a:solidFill>
                <a:latin typeface="Segoe UI" panose="020B0502040204020203" pitchFamily="34" charset="0"/>
                <a:cs typeface="Segoe UI" panose="020B0502040204020203" pitchFamily="34" charset="0"/>
              </a:rPr>
              <a:t>Click2Cloud-ManageIQ-Telefonica</a:t>
            </a:r>
          </a:p>
        </p:txBody>
      </p:sp>
      <p:sp>
        <p:nvSpPr>
          <p:cNvPr id="77" name="Title 1">
            <a:extLst>
              <a:ext uri="{FF2B5EF4-FFF2-40B4-BE49-F238E27FC236}">
                <a16:creationId xmlns:a16="http://schemas.microsoft.com/office/drawing/2014/main" id="{3C80762A-316F-47E1-89EE-311AA1879212}"/>
              </a:ext>
            </a:extLst>
          </p:cNvPr>
          <p:cNvSpPr>
            <a:spLocks noGrp="1"/>
          </p:cNvSpPr>
          <p:nvPr>
            <p:ph type="title"/>
          </p:nvPr>
        </p:nvSpPr>
        <p:spPr>
          <a:xfrm>
            <a:off x="593292" y="273585"/>
            <a:ext cx="10515600" cy="623099"/>
          </a:xfrm>
        </p:spPr>
        <p:txBody>
          <a:bodyPr>
            <a:normAutofit/>
          </a:bodyPr>
          <a:lstStyle/>
          <a:p>
            <a:r>
              <a:rPr lang="en-US" dirty="0">
                <a:latin typeface="Segoe UI" panose="020B0502040204020203" pitchFamily="34" charset="0"/>
                <a:ea typeface="+mn-ea"/>
                <a:cs typeface="Segoe UI" panose="020B0502040204020203" pitchFamily="34" charset="0"/>
              </a:rPr>
              <a:t>Business Need &amp; Proposed Solution</a:t>
            </a:r>
            <a:endParaRPr lang="en-US" sz="4000" dirty="0">
              <a:latin typeface="Segoe UI" panose="020B0502040204020203" pitchFamily="34" charset="0"/>
              <a:cs typeface="Segoe UI" panose="020B0502040204020203" pitchFamily="34" charset="0"/>
            </a:endParaRPr>
          </a:p>
        </p:txBody>
      </p:sp>
      <p:sp>
        <p:nvSpPr>
          <p:cNvPr id="19" name="Thought Bubble: Cloud 18">
            <a:extLst>
              <a:ext uri="{FF2B5EF4-FFF2-40B4-BE49-F238E27FC236}">
                <a16:creationId xmlns:a16="http://schemas.microsoft.com/office/drawing/2014/main" id="{9B9DF1D7-2FE9-4DF9-A5EE-B587B8DE49DC}"/>
              </a:ext>
            </a:extLst>
          </p:cNvPr>
          <p:cNvSpPr/>
          <p:nvPr/>
        </p:nvSpPr>
        <p:spPr>
          <a:xfrm>
            <a:off x="70320" y="948471"/>
            <a:ext cx="4656899" cy="3100383"/>
          </a:xfrm>
          <a:prstGeom prst="cloudCallou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ectangle 20">
            <a:extLst>
              <a:ext uri="{FF2B5EF4-FFF2-40B4-BE49-F238E27FC236}">
                <a16:creationId xmlns:a16="http://schemas.microsoft.com/office/drawing/2014/main" id="{5A8652A5-4AB4-4999-872A-55A59C8C1031}"/>
              </a:ext>
            </a:extLst>
          </p:cNvPr>
          <p:cNvSpPr/>
          <p:nvPr/>
        </p:nvSpPr>
        <p:spPr>
          <a:xfrm>
            <a:off x="685809" y="1349109"/>
            <a:ext cx="3432807" cy="2031325"/>
          </a:xfrm>
          <a:prstGeom prst="rect">
            <a:avLst/>
          </a:prstGeom>
        </p:spPr>
        <p:txBody>
          <a:bodyPr wrap="square">
            <a:spAutoFit/>
          </a:bodyPr>
          <a:lstStyle/>
          <a:p>
            <a:r>
              <a:rPr lang="en-US" b="1" dirty="0">
                <a:latin typeface="Segoe UI" panose="020B0502040204020203" pitchFamily="34" charset="0"/>
                <a:cs typeface="Segoe UI" panose="020B0502040204020203" pitchFamily="34" charset="0"/>
              </a:rPr>
              <a:t>    </a:t>
            </a:r>
            <a:r>
              <a:rPr lang="en-US" b="1" dirty="0">
                <a:solidFill>
                  <a:schemeClr val="bg1"/>
                </a:solidFill>
                <a:latin typeface="Segoe UI" panose="020B0502040204020203" pitchFamily="34" charset="0"/>
                <a:cs typeface="Segoe UI" panose="020B0502040204020203" pitchFamily="34" charset="0"/>
              </a:rPr>
              <a:t>Business Need</a:t>
            </a:r>
          </a:p>
          <a:p>
            <a:endParaRPr lang="en-US" b="1" dirty="0">
              <a:solidFill>
                <a:schemeClr val="bg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a:solidFill>
                  <a:schemeClr val="bg1"/>
                </a:solidFill>
                <a:latin typeface="Segoe UI" panose="020B0502040204020203" pitchFamily="34" charset="0"/>
                <a:cs typeface="Segoe UI" panose="020B0502040204020203" pitchFamily="34" charset="0"/>
              </a:rPr>
              <a:t>People were unable to manage today's diverse, heterogeneous environments of multiple clouds spread out all over the world.</a:t>
            </a:r>
          </a:p>
        </p:txBody>
      </p:sp>
      <p:sp>
        <p:nvSpPr>
          <p:cNvPr id="104" name="TextBox 103">
            <a:extLst>
              <a:ext uri="{FF2B5EF4-FFF2-40B4-BE49-F238E27FC236}">
                <a16:creationId xmlns:a16="http://schemas.microsoft.com/office/drawing/2014/main" id="{F4114ED9-D89A-4E97-97C1-58314E9C0FC6}"/>
              </a:ext>
            </a:extLst>
          </p:cNvPr>
          <p:cNvSpPr txBox="1"/>
          <p:nvPr/>
        </p:nvSpPr>
        <p:spPr>
          <a:xfrm>
            <a:off x="4042672" y="3283834"/>
            <a:ext cx="3847957" cy="1954381"/>
          </a:xfrm>
          <a:prstGeom prst="rect">
            <a:avLst/>
          </a:prstGeom>
          <a:noFill/>
        </p:spPr>
        <p:txBody>
          <a:bodyPr wrap="square" rtlCol="0">
            <a:spAutoFit/>
          </a:bodyPr>
          <a:lstStyle/>
          <a:p>
            <a:r>
              <a:rPr lang="en-IN" sz="2000" b="1" dirty="0">
                <a:latin typeface="Segoe UI" panose="020B0502040204020203" pitchFamily="34" charset="0"/>
                <a:cs typeface="Segoe UI" panose="020B0502040204020203" pitchFamily="34" charset="0"/>
              </a:rPr>
              <a:t>    </a:t>
            </a:r>
            <a:r>
              <a:rPr lang="en-IN" sz="2000" b="1" dirty="0">
                <a:solidFill>
                  <a:schemeClr val="bg1"/>
                </a:solidFill>
                <a:latin typeface="Segoe UI" panose="020B0502040204020203" pitchFamily="34" charset="0"/>
                <a:cs typeface="Segoe UI" panose="020B0502040204020203" pitchFamily="34" charset="0"/>
              </a:rPr>
              <a:t>Proposed Solution</a:t>
            </a:r>
          </a:p>
          <a:p>
            <a:endParaRPr lang="en-IN" sz="1100" b="1" dirty="0">
              <a:solidFill>
                <a:schemeClr val="bg1"/>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dirty="0" err="1">
                <a:solidFill>
                  <a:schemeClr val="bg1"/>
                </a:solidFill>
                <a:latin typeface="Segoe UI" panose="020B0502040204020203" pitchFamily="34" charset="0"/>
                <a:cs typeface="Segoe UI" panose="020B0502040204020203" pitchFamily="34" charset="0"/>
              </a:rPr>
              <a:t>ManageIQ</a:t>
            </a:r>
            <a:r>
              <a:rPr lang="en-US" dirty="0">
                <a:solidFill>
                  <a:schemeClr val="bg1"/>
                </a:solidFill>
                <a:latin typeface="Segoe UI" panose="020B0502040204020203" pitchFamily="34" charset="0"/>
                <a:cs typeface="Segoe UI" panose="020B0502040204020203" pitchFamily="34" charset="0"/>
              </a:rPr>
              <a:t> is a multi CMP that can automatically discover VM environments wherever they are running and bring them all</a:t>
            </a:r>
          </a:p>
          <a:p>
            <a:r>
              <a:rPr lang="en-US" dirty="0">
                <a:solidFill>
                  <a:schemeClr val="bg1"/>
                </a:solidFill>
                <a:latin typeface="Segoe UI" panose="020B0502040204020203" pitchFamily="34" charset="0"/>
                <a:cs typeface="Segoe UI" panose="020B0502040204020203" pitchFamily="34" charset="0"/>
              </a:rPr>
              <a:t>     under one management roof.</a:t>
            </a:r>
          </a:p>
        </p:txBody>
      </p:sp>
      <p:grpSp>
        <p:nvGrpSpPr>
          <p:cNvPr id="120" name="Group 119">
            <a:extLst>
              <a:ext uri="{FF2B5EF4-FFF2-40B4-BE49-F238E27FC236}">
                <a16:creationId xmlns:a16="http://schemas.microsoft.com/office/drawing/2014/main" id="{61848347-DF7E-4072-AE43-6712EB7D253C}"/>
              </a:ext>
            </a:extLst>
          </p:cNvPr>
          <p:cNvGrpSpPr>
            <a:grpSpLocks noChangeAspect="1"/>
          </p:cNvGrpSpPr>
          <p:nvPr/>
        </p:nvGrpSpPr>
        <p:grpSpPr>
          <a:xfrm flipH="1">
            <a:off x="205041" y="4224159"/>
            <a:ext cx="1627268" cy="1685372"/>
            <a:chOff x="3807371" y="2914650"/>
            <a:chExt cx="637629" cy="660397"/>
          </a:xfrm>
          <a:solidFill>
            <a:schemeClr val="accent6"/>
          </a:solidFill>
        </p:grpSpPr>
        <p:sp>
          <p:nvSpPr>
            <p:cNvPr id="121" name="Oval 120">
              <a:extLst>
                <a:ext uri="{FF2B5EF4-FFF2-40B4-BE49-F238E27FC236}">
                  <a16:creationId xmlns:a16="http://schemas.microsoft.com/office/drawing/2014/main" id="{9A67E8B0-31E5-46BA-BA0D-3234A5EE46ED}"/>
                </a:ext>
              </a:extLst>
            </p:cNvPr>
            <p:cNvSpPr/>
            <p:nvPr/>
          </p:nvSpPr>
          <p:spPr>
            <a:xfrm>
              <a:off x="4054475" y="2914650"/>
              <a:ext cx="273050" cy="2730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239" eaLnBrk="1" fontAlgn="auto" latinLnBrk="0" hangingPunct="1">
                <a:lnSpc>
                  <a:spcPct val="100000"/>
                </a:lnSpc>
                <a:spcBef>
                  <a:spcPts val="0"/>
                </a:spcBef>
                <a:spcAft>
                  <a:spcPts val="0"/>
                </a:spcAft>
                <a:buClrTx/>
                <a:buSzTx/>
                <a:buFontTx/>
                <a:buNone/>
                <a:tabLst/>
                <a:defRPr/>
              </a:pPr>
              <a:endParaRPr kumimoji="0" lang="en-IN" sz="1836" b="0" i="0" u="none" strike="noStrike" kern="0" cap="none" spc="0" normalizeH="0" baseline="0" noProof="0">
                <a:ln>
                  <a:noFill/>
                </a:ln>
                <a:solidFill>
                  <a:prstClr val="white"/>
                </a:solidFill>
                <a:effectLst/>
                <a:uLnTx/>
                <a:uFillTx/>
              </a:endParaRPr>
            </a:p>
          </p:txBody>
        </p:sp>
        <p:sp>
          <p:nvSpPr>
            <p:cNvPr id="122" name="Freeform 157">
              <a:extLst>
                <a:ext uri="{FF2B5EF4-FFF2-40B4-BE49-F238E27FC236}">
                  <a16:creationId xmlns:a16="http://schemas.microsoft.com/office/drawing/2014/main" id="{EB06B2F0-3A28-444A-A41F-6463CD4E4D4D}"/>
                </a:ext>
              </a:extLst>
            </p:cNvPr>
            <p:cNvSpPr/>
            <p:nvPr/>
          </p:nvSpPr>
          <p:spPr>
            <a:xfrm>
              <a:off x="3888313" y="3201605"/>
              <a:ext cx="556687" cy="373442"/>
            </a:xfrm>
            <a:custGeom>
              <a:avLst/>
              <a:gdLst>
                <a:gd name="connsiteX0" fmla="*/ 34925 w 558800"/>
                <a:gd name="connsiteY0" fmla="*/ 266700 h 371475"/>
                <a:gd name="connsiteX1" fmla="*/ 203200 w 558800"/>
                <a:gd name="connsiteY1" fmla="*/ 250825 h 371475"/>
                <a:gd name="connsiteX2" fmla="*/ 260350 w 558800"/>
                <a:gd name="connsiteY2" fmla="*/ 73025 h 371475"/>
                <a:gd name="connsiteX3" fmla="*/ 320675 w 558800"/>
                <a:gd name="connsiteY3" fmla="*/ 15875 h 371475"/>
                <a:gd name="connsiteX4" fmla="*/ 419100 w 558800"/>
                <a:gd name="connsiteY4" fmla="*/ 0 h 371475"/>
                <a:gd name="connsiteX5" fmla="*/ 501650 w 558800"/>
                <a:gd name="connsiteY5" fmla="*/ 44450 h 371475"/>
                <a:gd name="connsiteX6" fmla="*/ 536575 w 558800"/>
                <a:gd name="connsiteY6" fmla="*/ 98425 h 371475"/>
                <a:gd name="connsiteX7" fmla="*/ 558800 w 558800"/>
                <a:gd name="connsiteY7" fmla="*/ 346075 h 371475"/>
                <a:gd name="connsiteX8" fmla="*/ 349250 w 558800"/>
                <a:gd name="connsiteY8" fmla="*/ 355600 h 371475"/>
                <a:gd name="connsiteX9" fmla="*/ 346075 w 558800"/>
                <a:gd name="connsiteY9" fmla="*/ 349250 h 371475"/>
                <a:gd name="connsiteX10" fmla="*/ 415925 w 558800"/>
                <a:gd name="connsiteY10" fmla="*/ 196850 h 371475"/>
                <a:gd name="connsiteX11" fmla="*/ 412750 w 558800"/>
                <a:gd name="connsiteY11" fmla="*/ 184150 h 371475"/>
                <a:gd name="connsiteX12" fmla="*/ 381000 w 558800"/>
                <a:gd name="connsiteY12" fmla="*/ 187325 h 371475"/>
                <a:gd name="connsiteX13" fmla="*/ 301625 w 558800"/>
                <a:gd name="connsiteY13" fmla="*/ 365125 h 371475"/>
                <a:gd name="connsiteX14" fmla="*/ 28575 w 558800"/>
                <a:gd name="connsiteY14" fmla="*/ 371475 h 371475"/>
                <a:gd name="connsiteX15" fmla="*/ 0 w 558800"/>
                <a:gd name="connsiteY15" fmla="*/ 336550 h 371475"/>
                <a:gd name="connsiteX16" fmla="*/ 34925 w 558800"/>
                <a:gd name="connsiteY16" fmla="*/ 266700 h 371475"/>
                <a:gd name="connsiteX0" fmla="*/ 34925 w 558800"/>
                <a:gd name="connsiteY0" fmla="*/ 266700 h 371475"/>
                <a:gd name="connsiteX1" fmla="*/ 203200 w 558800"/>
                <a:gd name="connsiteY1" fmla="*/ 250825 h 371475"/>
                <a:gd name="connsiteX2" fmla="*/ 260350 w 558800"/>
                <a:gd name="connsiteY2" fmla="*/ 73025 h 371475"/>
                <a:gd name="connsiteX3" fmla="*/ 419100 w 558800"/>
                <a:gd name="connsiteY3" fmla="*/ 0 h 371475"/>
                <a:gd name="connsiteX4" fmla="*/ 501650 w 558800"/>
                <a:gd name="connsiteY4" fmla="*/ 44450 h 371475"/>
                <a:gd name="connsiteX5" fmla="*/ 536575 w 558800"/>
                <a:gd name="connsiteY5" fmla="*/ 98425 h 371475"/>
                <a:gd name="connsiteX6" fmla="*/ 558800 w 558800"/>
                <a:gd name="connsiteY6" fmla="*/ 346075 h 371475"/>
                <a:gd name="connsiteX7" fmla="*/ 349250 w 558800"/>
                <a:gd name="connsiteY7" fmla="*/ 355600 h 371475"/>
                <a:gd name="connsiteX8" fmla="*/ 346075 w 558800"/>
                <a:gd name="connsiteY8" fmla="*/ 349250 h 371475"/>
                <a:gd name="connsiteX9" fmla="*/ 415925 w 558800"/>
                <a:gd name="connsiteY9" fmla="*/ 196850 h 371475"/>
                <a:gd name="connsiteX10" fmla="*/ 412750 w 558800"/>
                <a:gd name="connsiteY10" fmla="*/ 184150 h 371475"/>
                <a:gd name="connsiteX11" fmla="*/ 381000 w 558800"/>
                <a:gd name="connsiteY11" fmla="*/ 187325 h 371475"/>
                <a:gd name="connsiteX12" fmla="*/ 301625 w 558800"/>
                <a:gd name="connsiteY12" fmla="*/ 365125 h 371475"/>
                <a:gd name="connsiteX13" fmla="*/ 28575 w 558800"/>
                <a:gd name="connsiteY13" fmla="*/ 371475 h 371475"/>
                <a:gd name="connsiteX14" fmla="*/ 0 w 558800"/>
                <a:gd name="connsiteY14" fmla="*/ 336550 h 371475"/>
                <a:gd name="connsiteX15" fmla="*/ 34925 w 558800"/>
                <a:gd name="connsiteY15" fmla="*/ 266700 h 371475"/>
                <a:gd name="connsiteX0" fmla="*/ 34925 w 558800"/>
                <a:gd name="connsiteY0" fmla="*/ 222250 h 327025"/>
                <a:gd name="connsiteX1" fmla="*/ 203200 w 558800"/>
                <a:gd name="connsiteY1" fmla="*/ 206375 h 327025"/>
                <a:gd name="connsiteX2" fmla="*/ 260350 w 558800"/>
                <a:gd name="connsiteY2" fmla="*/ 28575 h 327025"/>
                <a:gd name="connsiteX3" fmla="*/ 501650 w 558800"/>
                <a:gd name="connsiteY3" fmla="*/ 0 h 327025"/>
                <a:gd name="connsiteX4" fmla="*/ 536575 w 558800"/>
                <a:gd name="connsiteY4" fmla="*/ 53975 h 327025"/>
                <a:gd name="connsiteX5" fmla="*/ 558800 w 558800"/>
                <a:gd name="connsiteY5" fmla="*/ 301625 h 327025"/>
                <a:gd name="connsiteX6" fmla="*/ 349250 w 558800"/>
                <a:gd name="connsiteY6" fmla="*/ 311150 h 327025"/>
                <a:gd name="connsiteX7" fmla="*/ 346075 w 558800"/>
                <a:gd name="connsiteY7" fmla="*/ 304800 h 327025"/>
                <a:gd name="connsiteX8" fmla="*/ 415925 w 558800"/>
                <a:gd name="connsiteY8" fmla="*/ 152400 h 327025"/>
                <a:gd name="connsiteX9" fmla="*/ 412750 w 558800"/>
                <a:gd name="connsiteY9" fmla="*/ 139700 h 327025"/>
                <a:gd name="connsiteX10" fmla="*/ 381000 w 558800"/>
                <a:gd name="connsiteY10" fmla="*/ 142875 h 327025"/>
                <a:gd name="connsiteX11" fmla="*/ 301625 w 558800"/>
                <a:gd name="connsiteY11" fmla="*/ 320675 h 327025"/>
                <a:gd name="connsiteX12" fmla="*/ 28575 w 558800"/>
                <a:gd name="connsiteY12" fmla="*/ 327025 h 327025"/>
                <a:gd name="connsiteX13" fmla="*/ 0 w 558800"/>
                <a:gd name="connsiteY13" fmla="*/ 292100 h 327025"/>
                <a:gd name="connsiteX14" fmla="*/ 34925 w 558800"/>
                <a:gd name="connsiteY14" fmla="*/ 222250 h 327025"/>
                <a:gd name="connsiteX0" fmla="*/ 34925 w 558800"/>
                <a:gd name="connsiteY0" fmla="*/ 246288 h 351063"/>
                <a:gd name="connsiteX1" fmla="*/ 203200 w 558800"/>
                <a:gd name="connsiteY1" fmla="*/ 230413 h 351063"/>
                <a:gd name="connsiteX2" fmla="*/ 260350 w 558800"/>
                <a:gd name="connsiteY2" fmla="*/ 52613 h 351063"/>
                <a:gd name="connsiteX3" fmla="*/ 501650 w 558800"/>
                <a:gd name="connsiteY3" fmla="*/ 24038 h 351063"/>
                <a:gd name="connsiteX4" fmla="*/ 536575 w 558800"/>
                <a:gd name="connsiteY4" fmla="*/ 78013 h 351063"/>
                <a:gd name="connsiteX5" fmla="*/ 558800 w 558800"/>
                <a:gd name="connsiteY5" fmla="*/ 325663 h 351063"/>
                <a:gd name="connsiteX6" fmla="*/ 349250 w 558800"/>
                <a:gd name="connsiteY6" fmla="*/ 335188 h 351063"/>
                <a:gd name="connsiteX7" fmla="*/ 346075 w 558800"/>
                <a:gd name="connsiteY7" fmla="*/ 328838 h 351063"/>
                <a:gd name="connsiteX8" fmla="*/ 415925 w 558800"/>
                <a:gd name="connsiteY8" fmla="*/ 176438 h 351063"/>
                <a:gd name="connsiteX9" fmla="*/ 412750 w 558800"/>
                <a:gd name="connsiteY9" fmla="*/ 163738 h 351063"/>
                <a:gd name="connsiteX10" fmla="*/ 381000 w 558800"/>
                <a:gd name="connsiteY10" fmla="*/ 166913 h 351063"/>
                <a:gd name="connsiteX11" fmla="*/ 301625 w 558800"/>
                <a:gd name="connsiteY11" fmla="*/ 344713 h 351063"/>
                <a:gd name="connsiteX12" fmla="*/ 28575 w 558800"/>
                <a:gd name="connsiteY12" fmla="*/ 351063 h 351063"/>
                <a:gd name="connsiteX13" fmla="*/ 0 w 558800"/>
                <a:gd name="connsiteY13" fmla="*/ 316138 h 351063"/>
                <a:gd name="connsiteX14" fmla="*/ 34925 w 558800"/>
                <a:gd name="connsiteY14" fmla="*/ 246288 h 35106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36575 w 558800"/>
                <a:gd name="connsiteY4" fmla="*/ 95653 h 368703"/>
                <a:gd name="connsiteX5" fmla="*/ 558800 w 558800"/>
                <a:gd name="connsiteY5" fmla="*/ 343303 h 368703"/>
                <a:gd name="connsiteX6" fmla="*/ 349250 w 558800"/>
                <a:gd name="connsiteY6" fmla="*/ 352828 h 368703"/>
                <a:gd name="connsiteX7" fmla="*/ 346075 w 558800"/>
                <a:gd name="connsiteY7" fmla="*/ 346478 h 368703"/>
                <a:gd name="connsiteX8" fmla="*/ 415925 w 558800"/>
                <a:gd name="connsiteY8" fmla="*/ 194078 h 368703"/>
                <a:gd name="connsiteX9" fmla="*/ 412750 w 558800"/>
                <a:gd name="connsiteY9" fmla="*/ 181378 h 368703"/>
                <a:gd name="connsiteX10" fmla="*/ 381000 w 558800"/>
                <a:gd name="connsiteY10" fmla="*/ 184553 h 368703"/>
                <a:gd name="connsiteX11" fmla="*/ 301625 w 558800"/>
                <a:gd name="connsiteY11" fmla="*/ 362353 h 368703"/>
                <a:gd name="connsiteX12" fmla="*/ 28575 w 558800"/>
                <a:gd name="connsiteY12" fmla="*/ 368703 h 368703"/>
                <a:gd name="connsiteX13" fmla="*/ 0 w 558800"/>
                <a:gd name="connsiteY13" fmla="*/ 333778 h 368703"/>
                <a:gd name="connsiteX14" fmla="*/ 34925 w 558800"/>
                <a:gd name="connsiteY14"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381000 w 558800"/>
                <a:gd name="connsiteY8" fmla="*/ 184553 h 368703"/>
                <a:gd name="connsiteX9" fmla="*/ 301625 w 558800"/>
                <a:gd name="connsiteY9" fmla="*/ 362353 h 368703"/>
                <a:gd name="connsiteX10" fmla="*/ 28575 w 558800"/>
                <a:gd name="connsiteY10" fmla="*/ 368703 h 368703"/>
                <a:gd name="connsiteX11" fmla="*/ 0 w 558800"/>
                <a:gd name="connsiteY11" fmla="*/ 333778 h 368703"/>
                <a:gd name="connsiteX12" fmla="*/ 34925 w 558800"/>
                <a:gd name="connsiteY12" fmla="*/ 263928 h 368703"/>
                <a:gd name="connsiteX0" fmla="*/ 6350 w 530225"/>
                <a:gd name="connsiteY0" fmla="*/ 263928 h 368703"/>
                <a:gd name="connsiteX1" fmla="*/ 174625 w 530225"/>
                <a:gd name="connsiteY1" fmla="*/ 248053 h 368703"/>
                <a:gd name="connsiteX2" fmla="*/ 231775 w 530225"/>
                <a:gd name="connsiteY2" fmla="*/ 70253 h 368703"/>
                <a:gd name="connsiteX3" fmla="*/ 473075 w 530225"/>
                <a:gd name="connsiteY3" fmla="*/ 41678 h 368703"/>
                <a:gd name="connsiteX4" fmla="*/ 530225 w 530225"/>
                <a:gd name="connsiteY4" fmla="*/ 343303 h 368703"/>
                <a:gd name="connsiteX5" fmla="*/ 320675 w 530225"/>
                <a:gd name="connsiteY5" fmla="*/ 352828 h 368703"/>
                <a:gd name="connsiteX6" fmla="*/ 317500 w 530225"/>
                <a:gd name="connsiteY6" fmla="*/ 346478 h 368703"/>
                <a:gd name="connsiteX7" fmla="*/ 387350 w 530225"/>
                <a:gd name="connsiteY7" fmla="*/ 194078 h 368703"/>
                <a:gd name="connsiteX8" fmla="*/ 352425 w 530225"/>
                <a:gd name="connsiteY8" fmla="*/ 184553 h 368703"/>
                <a:gd name="connsiteX9" fmla="*/ 273050 w 530225"/>
                <a:gd name="connsiteY9" fmla="*/ 362353 h 368703"/>
                <a:gd name="connsiteX10" fmla="*/ 0 w 530225"/>
                <a:gd name="connsiteY10" fmla="*/ 368703 h 368703"/>
                <a:gd name="connsiteX11" fmla="*/ 6350 w 530225"/>
                <a:gd name="connsiteY11" fmla="*/ 263928 h 368703"/>
                <a:gd name="connsiteX0" fmla="*/ 28984 w 552859"/>
                <a:gd name="connsiteY0" fmla="*/ 263928 h 368703"/>
                <a:gd name="connsiteX1" fmla="*/ 197259 w 552859"/>
                <a:gd name="connsiteY1" fmla="*/ 248053 h 368703"/>
                <a:gd name="connsiteX2" fmla="*/ 254409 w 552859"/>
                <a:gd name="connsiteY2" fmla="*/ 70253 h 368703"/>
                <a:gd name="connsiteX3" fmla="*/ 495709 w 552859"/>
                <a:gd name="connsiteY3" fmla="*/ 41678 h 368703"/>
                <a:gd name="connsiteX4" fmla="*/ 552859 w 552859"/>
                <a:gd name="connsiteY4" fmla="*/ 343303 h 368703"/>
                <a:gd name="connsiteX5" fmla="*/ 343309 w 552859"/>
                <a:gd name="connsiteY5" fmla="*/ 352828 h 368703"/>
                <a:gd name="connsiteX6" fmla="*/ 340134 w 552859"/>
                <a:gd name="connsiteY6" fmla="*/ 346478 h 368703"/>
                <a:gd name="connsiteX7" fmla="*/ 409984 w 552859"/>
                <a:gd name="connsiteY7" fmla="*/ 194078 h 368703"/>
                <a:gd name="connsiteX8" fmla="*/ 375059 w 552859"/>
                <a:gd name="connsiteY8" fmla="*/ 184553 h 368703"/>
                <a:gd name="connsiteX9" fmla="*/ 295684 w 552859"/>
                <a:gd name="connsiteY9" fmla="*/ 362353 h 368703"/>
                <a:gd name="connsiteX10" fmla="*/ 22634 w 552859"/>
                <a:gd name="connsiteY10" fmla="*/ 368703 h 368703"/>
                <a:gd name="connsiteX11" fmla="*/ 28984 w 552859"/>
                <a:gd name="connsiteY11" fmla="*/ 263928 h 368703"/>
                <a:gd name="connsiteX0" fmla="*/ 35058 w 558933"/>
                <a:gd name="connsiteY0" fmla="*/ 263928 h 369620"/>
                <a:gd name="connsiteX1" fmla="*/ 203333 w 558933"/>
                <a:gd name="connsiteY1" fmla="*/ 248053 h 369620"/>
                <a:gd name="connsiteX2" fmla="*/ 260483 w 558933"/>
                <a:gd name="connsiteY2" fmla="*/ 70253 h 369620"/>
                <a:gd name="connsiteX3" fmla="*/ 501783 w 558933"/>
                <a:gd name="connsiteY3" fmla="*/ 41678 h 369620"/>
                <a:gd name="connsiteX4" fmla="*/ 558933 w 558933"/>
                <a:gd name="connsiteY4" fmla="*/ 343303 h 369620"/>
                <a:gd name="connsiteX5" fmla="*/ 349383 w 558933"/>
                <a:gd name="connsiteY5" fmla="*/ 352828 h 369620"/>
                <a:gd name="connsiteX6" fmla="*/ 346208 w 558933"/>
                <a:gd name="connsiteY6" fmla="*/ 346478 h 369620"/>
                <a:gd name="connsiteX7" fmla="*/ 416058 w 558933"/>
                <a:gd name="connsiteY7" fmla="*/ 194078 h 369620"/>
                <a:gd name="connsiteX8" fmla="*/ 381133 w 558933"/>
                <a:gd name="connsiteY8" fmla="*/ 184553 h 369620"/>
                <a:gd name="connsiteX9" fmla="*/ 301758 w 558933"/>
                <a:gd name="connsiteY9" fmla="*/ 362353 h 369620"/>
                <a:gd name="connsiteX10" fmla="*/ 28708 w 558933"/>
                <a:gd name="connsiteY10" fmla="*/ 368703 h 369620"/>
                <a:gd name="connsiteX11" fmla="*/ 35058 w 558933"/>
                <a:gd name="connsiteY11" fmla="*/ 263928 h 369620"/>
                <a:gd name="connsiteX0" fmla="*/ 38101 w 561976"/>
                <a:gd name="connsiteY0" fmla="*/ 263928 h 368703"/>
                <a:gd name="connsiteX1" fmla="*/ 206376 w 561976"/>
                <a:gd name="connsiteY1" fmla="*/ 248053 h 368703"/>
                <a:gd name="connsiteX2" fmla="*/ 263526 w 561976"/>
                <a:gd name="connsiteY2" fmla="*/ 70253 h 368703"/>
                <a:gd name="connsiteX3" fmla="*/ 504826 w 561976"/>
                <a:gd name="connsiteY3" fmla="*/ 41678 h 368703"/>
                <a:gd name="connsiteX4" fmla="*/ 561976 w 561976"/>
                <a:gd name="connsiteY4" fmla="*/ 343303 h 368703"/>
                <a:gd name="connsiteX5" fmla="*/ 352426 w 561976"/>
                <a:gd name="connsiteY5" fmla="*/ 352828 h 368703"/>
                <a:gd name="connsiteX6" fmla="*/ 349251 w 561976"/>
                <a:gd name="connsiteY6" fmla="*/ 346478 h 368703"/>
                <a:gd name="connsiteX7" fmla="*/ 419101 w 561976"/>
                <a:gd name="connsiteY7" fmla="*/ 194078 h 368703"/>
                <a:gd name="connsiteX8" fmla="*/ 384176 w 561976"/>
                <a:gd name="connsiteY8" fmla="*/ 184553 h 368703"/>
                <a:gd name="connsiteX9" fmla="*/ 304801 w 561976"/>
                <a:gd name="connsiteY9" fmla="*/ 362353 h 368703"/>
                <a:gd name="connsiteX10" fmla="*/ 31751 w 561976"/>
                <a:gd name="connsiteY10" fmla="*/ 368703 h 368703"/>
                <a:gd name="connsiteX11" fmla="*/ 38101 w 561976"/>
                <a:gd name="connsiteY11" fmla="*/ 263928 h 368703"/>
                <a:gd name="connsiteX0" fmla="*/ 35796 w 559671"/>
                <a:gd name="connsiteY0" fmla="*/ 263928 h 368703"/>
                <a:gd name="connsiteX1" fmla="*/ 204071 w 559671"/>
                <a:gd name="connsiteY1" fmla="*/ 248053 h 368703"/>
                <a:gd name="connsiteX2" fmla="*/ 261221 w 559671"/>
                <a:gd name="connsiteY2" fmla="*/ 70253 h 368703"/>
                <a:gd name="connsiteX3" fmla="*/ 502521 w 559671"/>
                <a:gd name="connsiteY3" fmla="*/ 41678 h 368703"/>
                <a:gd name="connsiteX4" fmla="*/ 559671 w 559671"/>
                <a:gd name="connsiteY4" fmla="*/ 343303 h 368703"/>
                <a:gd name="connsiteX5" fmla="*/ 350121 w 559671"/>
                <a:gd name="connsiteY5" fmla="*/ 352828 h 368703"/>
                <a:gd name="connsiteX6" fmla="*/ 346946 w 559671"/>
                <a:gd name="connsiteY6" fmla="*/ 346478 h 368703"/>
                <a:gd name="connsiteX7" fmla="*/ 416796 w 559671"/>
                <a:gd name="connsiteY7" fmla="*/ 194078 h 368703"/>
                <a:gd name="connsiteX8" fmla="*/ 381871 w 559671"/>
                <a:gd name="connsiteY8" fmla="*/ 184553 h 368703"/>
                <a:gd name="connsiteX9" fmla="*/ 302496 w 559671"/>
                <a:gd name="connsiteY9" fmla="*/ 362353 h 368703"/>
                <a:gd name="connsiteX10" fmla="*/ 29446 w 559671"/>
                <a:gd name="connsiteY10" fmla="*/ 368703 h 368703"/>
                <a:gd name="connsiteX11" fmla="*/ 35796 w 559671"/>
                <a:gd name="connsiteY11" fmla="*/ 263928 h 368703"/>
                <a:gd name="connsiteX0" fmla="*/ 33802 w 557677"/>
                <a:gd name="connsiteY0" fmla="*/ 263928 h 368703"/>
                <a:gd name="connsiteX1" fmla="*/ 202077 w 557677"/>
                <a:gd name="connsiteY1" fmla="*/ 248053 h 368703"/>
                <a:gd name="connsiteX2" fmla="*/ 259227 w 557677"/>
                <a:gd name="connsiteY2" fmla="*/ 70253 h 368703"/>
                <a:gd name="connsiteX3" fmla="*/ 500527 w 557677"/>
                <a:gd name="connsiteY3" fmla="*/ 41678 h 368703"/>
                <a:gd name="connsiteX4" fmla="*/ 557677 w 557677"/>
                <a:gd name="connsiteY4" fmla="*/ 343303 h 368703"/>
                <a:gd name="connsiteX5" fmla="*/ 348127 w 557677"/>
                <a:gd name="connsiteY5" fmla="*/ 352828 h 368703"/>
                <a:gd name="connsiteX6" fmla="*/ 344952 w 557677"/>
                <a:gd name="connsiteY6" fmla="*/ 346478 h 368703"/>
                <a:gd name="connsiteX7" fmla="*/ 414802 w 557677"/>
                <a:gd name="connsiteY7" fmla="*/ 194078 h 368703"/>
                <a:gd name="connsiteX8" fmla="*/ 379877 w 557677"/>
                <a:gd name="connsiteY8" fmla="*/ 184553 h 368703"/>
                <a:gd name="connsiteX9" fmla="*/ 300502 w 557677"/>
                <a:gd name="connsiteY9" fmla="*/ 362353 h 368703"/>
                <a:gd name="connsiteX10" fmla="*/ 27452 w 557677"/>
                <a:gd name="connsiteY10" fmla="*/ 368703 h 368703"/>
                <a:gd name="connsiteX11" fmla="*/ 33802 w 55767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343962 w 556687"/>
                <a:gd name="connsiteY6" fmla="*/ 346478 h 368703"/>
                <a:gd name="connsiteX7" fmla="*/ 413812 w 556687"/>
                <a:gd name="connsiteY7" fmla="*/ 194078 h 368703"/>
                <a:gd name="connsiteX8" fmla="*/ 378887 w 556687"/>
                <a:gd name="connsiteY8" fmla="*/ 184553 h 368703"/>
                <a:gd name="connsiteX9" fmla="*/ 299512 w 556687"/>
                <a:gd name="connsiteY9" fmla="*/ 362353 h 368703"/>
                <a:gd name="connsiteX10" fmla="*/ 26462 w 556687"/>
                <a:gd name="connsiteY10" fmla="*/ 368703 h 368703"/>
                <a:gd name="connsiteX11" fmla="*/ 32812 w 55668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0508 h 365283"/>
                <a:gd name="connsiteX1" fmla="*/ 201087 w 556687"/>
                <a:gd name="connsiteY1" fmla="*/ 244633 h 365283"/>
                <a:gd name="connsiteX2" fmla="*/ 258237 w 556687"/>
                <a:gd name="connsiteY2" fmla="*/ 66833 h 365283"/>
                <a:gd name="connsiteX3" fmla="*/ 426512 w 556687"/>
                <a:gd name="connsiteY3" fmla="*/ 7302 h 365283"/>
                <a:gd name="connsiteX4" fmla="*/ 499537 w 556687"/>
                <a:gd name="connsiteY4" fmla="*/ 38258 h 365283"/>
                <a:gd name="connsiteX5" fmla="*/ 556687 w 556687"/>
                <a:gd name="connsiteY5" fmla="*/ 339883 h 365283"/>
                <a:gd name="connsiteX6" fmla="*/ 347137 w 556687"/>
                <a:gd name="connsiteY6" fmla="*/ 349408 h 365283"/>
                <a:gd name="connsiteX7" fmla="*/ 413812 w 556687"/>
                <a:gd name="connsiteY7" fmla="*/ 190658 h 365283"/>
                <a:gd name="connsiteX8" fmla="*/ 378887 w 556687"/>
                <a:gd name="connsiteY8" fmla="*/ 181133 h 365283"/>
                <a:gd name="connsiteX9" fmla="*/ 299512 w 556687"/>
                <a:gd name="connsiteY9" fmla="*/ 358933 h 365283"/>
                <a:gd name="connsiteX10" fmla="*/ 26462 w 556687"/>
                <a:gd name="connsiteY10" fmla="*/ 365283 h 365283"/>
                <a:gd name="connsiteX11" fmla="*/ 32812 w 556687"/>
                <a:gd name="connsiteY11" fmla="*/ 260508 h 365283"/>
                <a:gd name="connsiteX0" fmla="*/ 32812 w 557953"/>
                <a:gd name="connsiteY0" fmla="*/ 268685 h 373460"/>
                <a:gd name="connsiteX1" fmla="*/ 201087 w 557953"/>
                <a:gd name="connsiteY1" fmla="*/ 252810 h 373460"/>
                <a:gd name="connsiteX2" fmla="*/ 258237 w 557953"/>
                <a:gd name="connsiteY2" fmla="*/ 75010 h 373460"/>
                <a:gd name="connsiteX3" fmla="*/ 426512 w 557953"/>
                <a:gd name="connsiteY3" fmla="*/ 15479 h 373460"/>
                <a:gd name="connsiteX4" fmla="*/ 556687 w 557953"/>
                <a:gd name="connsiteY4" fmla="*/ 348060 h 373460"/>
                <a:gd name="connsiteX5" fmla="*/ 347137 w 557953"/>
                <a:gd name="connsiteY5" fmla="*/ 357585 h 373460"/>
                <a:gd name="connsiteX6" fmla="*/ 413812 w 557953"/>
                <a:gd name="connsiteY6" fmla="*/ 198835 h 373460"/>
                <a:gd name="connsiteX7" fmla="*/ 378887 w 557953"/>
                <a:gd name="connsiteY7" fmla="*/ 189310 h 373460"/>
                <a:gd name="connsiteX8" fmla="*/ 299512 w 557953"/>
                <a:gd name="connsiteY8" fmla="*/ 367110 h 373460"/>
                <a:gd name="connsiteX9" fmla="*/ 26462 w 557953"/>
                <a:gd name="connsiteY9" fmla="*/ 373460 h 373460"/>
                <a:gd name="connsiteX10" fmla="*/ 32812 w 557953"/>
                <a:gd name="connsiteY10" fmla="*/ 268685 h 373460"/>
                <a:gd name="connsiteX0" fmla="*/ 32812 w 557953"/>
                <a:gd name="connsiteY0" fmla="*/ 260976 h 365751"/>
                <a:gd name="connsiteX1" fmla="*/ 201087 w 557953"/>
                <a:gd name="connsiteY1" fmla="*/ 245101 h 365751"/>
                <a:gd name="connsiteX2" fmla="*/ 258237 w 557953"/>
                <a:gd name="connsiteY2" fmla="*/ 67301 h 365751"/>
                <a:gd name="connsiteX3" fmla="*/ 426512 w 557953"/>
                <a:gd name="connsiteY3" fmla="*/ 7770 h 365751"/>
                <a:gd name="connsiteX4" fmla="*/ 556687 w 557953"/>
                <a:gd name="connsiteY4" fmla="*/ 340351 h 365751"/>
                <a:gd name="connsiteX5" fmla="*/ 347137 w 557953"/>
                <a:gd name="connsiteY5" fmla="*/ 349876 h 365751"/>
                <a:gd name="connsiteX6" fmla="*/ 413812 w 557953"/>
                <a:gd name="connsiteY6" fmla="*/ 191126 h 365751"/>
                <a:gd name="connsiteX7" fmla="*/ 378887 w 557953"/>
                <a:gd name="connsiteY7" fmla="*/ 181601 h 365751"/>
                <a:gd name="connsiteX8" fmla="*/ 299512 w 557953"/>
                <a:gd name="connsiteY8" fmla="*/ 359401 h 365751"/>
                <a:gd name="connsiteX9" fmla="*/ 26462 w 557953"/>
                <a:gd name="connsiteY9" fmla="*/ 365751 h 365751"/>
                <a:gd name="connsiteX10" fmla="*/ 32812 w 557953"/>
                <a:gd name="connsiteY10" fmla="*/ 260976 h 365751"/>
                <a:gd name="connsiteX0" fmla="*/ 32812 w 558115"/>
                <a:gd name="connsiteY0" fmla="*/ 269583 h 374358"/>
                <a:gd name="connsiteX1" fmla="*/ 201087 w 558115"/>
                <a:gd name="connsiteY1" fmla="*/ 253708 h 374358"/>
                <a:gd name="connsiteX2" fmla="*/ 258237 w 558115"/>
                <a:gd name="connsiteY2" fmla="*/ 75908 h 374358"/>
                <a:gd name="connsiteX3" fmla="*/ 438418 w 558115"/>
                <a:gd name="connsiteY3" fmla="*/ 6852 h 374358"/>
                <a:gd name="connsiteX4" fmla="*/ 556687 w 558115"/>
                <a:gd name="connsiteY4" fmla="*/ 348958 h 374358"/>
                <a:gd name="connsiteX5" fmla="*/ 347137 w 558115"/>
                <a:gd name="connsiteY5" fmla="*/ 358483 h 374358"/>
                <a:gd name="connsiteX6" fmla="*/ 413812 w 558115"/>
                <a:gd name="connsiteY6" fmla="*/ 199733 h 374358"/>
                <a:gd name="connsiteX7" fmla="*/ 378887 w 558115"/>
                <a:gd name="connsiteY7" fmla="*/ 190208 h 374358"/>
                <a:gd name="connsiteX8" fmla="*/ 299512 w 558115"/>
                <a:gd name="connsiteY8" fmla="*/ 368008 h 374358"/>
                <a:gd name="connsiteX9" fmla="*/ 26462 w 558115"/>
                <a:gd name="connsiteY9" fmla="*/ 374358 h 374358"/>
                <a:gd name="connsiteX10" fmla="*/ 32812 w 558115"/>
                <a:gd name="connsiteY10" fmla="*/ 269583 h 374358"/>
                <a:gd name="connsiteX0" fmla="*/ 32812 w 558706"/>
                <a:gd name="connsiteY0" fmla="*/ 269583 h 374358"/>
                <a:gd name="connsiteX1" fmla="*/ 201087 w 558706"/>
                <a:gd name="connsiteY1" fmla="*/ 253708 h 374358"/>
                <a:gd name="connsiteX2" fmla="*/ 258237 w 558706"/>
                <a:gd name="connsiteY2" fmla="*/ 75908 h 374358"/>
                <a:gd name="connsiteX3" fmla="*/ 438418 w 558706"/>
                <a:gd name="connsiteY3" fmla="*/ 6852 h 374358"/>
                <a:gd name="connsiteX4" fmla="*/ 556687 w 558706"/>
                <a:gd name="connsiteY4" fmla="*/ 348958 h 374358"/>
                <a:gd name="connsiteX5" fmla="*/ 347137 w 558706"/>
                <a:gd name="connsiteY5" fmla="*/ 358483 h 374358"/>
                <a:gd name="connsiteX6" fmla="*/ 413812 w 558706"/>
                <a:gd name="connsiteY6" fmla="*/ 199733 h 374358"/>
                <a:gd name="connsiteX7" fmla="*/ 378887 w 558706"/>
                <a:gd name="connsiteY7" fmla="*/ 190208 h 374358"/>
                <a:gd name="connsiteX8" fmla="*/ 299512 w 558706"/>
                <a:gd name="connsiteY8" fmla="*/ 368008 h 374358"/>
                <a:gd name="connsiteX9" fmla="*/ 26462 w 558706"/>
                <a:gd name="connsiteY9" fmla="*/ 374358 h 374358"/>
                <a:gd name="connsiteX10" fmla="*/ 32812 w 558706"/>
                <a:gd name="connsiteY10" fmla="*/ 269583 h 374358"/>
                <a:gd name="connsiteX0" fmla="*/ 32812 w 558706"/>
                <a:gd name="connsiteY0" fmla="*/ 265576 h 370351"/>
                <a:gd name="connsiteX1" fmla="*/ 201087 w 558706"/>
                <a:gd name="connsiteY1" fmla="*/ 249701 h 370351"/>
                <a:gd name="connsiteX2" fmla="*/ 258237 w 558706"/>
                <a:gd name="connsiteY2" fmla="*/ 71901 h 370351"/>
                <a:gd name="connsiteX3" fmla="*/ 438418 w 558706"/>
                <a:gd name="connsiteY3" fmla="*/ 2845 h 370351"/>
                <a:gd name="connsiteX4" fmla="*/ 556687 w 558706"/>
                <a:gd name="connsiteY4" fmla="*/ 344951 h 370351"/>
                <a:gd name="connsiteX5" fmla="*/ 347137 w 558706"/>
                <a:gd name="connsiteY5" fmla="*/ 354476 h 370351"/>
                <a:gd name="connsiteX6" fmla="*/ 413812 w 558706"/>
                <a:gd name="connsiteY6" fmla="*/ 195726 h 370351"/>
                <a:gd name="connsiteX7" fmla="*/ 378887 w 558706"/>
                <a:gd name="connsiteY7" fmla="*/ 186201 h 370351"/>
                <a:gd name="connsiteX8" fmla="*/ 299512 w 558706"/>
                <a:gd name="connsiteY8" fmla="*/ 364001 h 370351"/>
                <a:gd name="connsiteX9" fmla="*/ 26462 w 558706"/>
                <a:gd name="connsiteY9" fmla="*/ 370351 h 370351"/>
                <a:gd name="connsiteX10" fmla="*/ 32812 w 558706"/>
                <a:gd name="connsiteY10" fmla="*/ 265576 h 370351"/>
                <a:gd name="connsiteX0" fmla="*/ 32812 w 558706"/>
                <a:gd name="connsiteY0" fmla="*/ 268667 h 373442"/>
                <a:gd name="connsiteX1" fmla="*/ 201087 w 558706"/>
                <a:gd name="connsiteY1" fmla="*/ 252792 h 373442"/>
                <a:gd name="connsiteX2" fmla="*/ 258237 w 558706"/>
                <a:gd name="connsiteY2" fmla="*/ 74992 h 373442"/>
                <a:gd name="connsiteX3" fmla="*/ 438418 w 558706"/>
                <a:gd name="connsiteY3" fmla="*/ 5936 h 373442"/>
                <a:gd name="connsiteX4" fmla="*/ 556687 w 558706"/>
                <a:gd name="connsiteY4" fmla="*/ 348042 h 373442"/>
                <a:gd name="connsiteX5" fmla="*/ 347137 w 558706"/>
                <a:gd name="connsiteY5" fmla="*/ 357567 h 373442"/>
                <a:gd name="connsiteX6" fmla="*/ 413812 w 558706"/>
                <a:gd name="connsiteY6" fmla="*/ 198817 h 373442"/>
                <a:gd name="connsiteX7" fmla="*/ 378887 w 558706"/>
                <a:gd name="connsiteY7" fmla="*/ 189292 h 373442"/>
                <a:gd name="connsiteX8" fmla="*/ 299512 w 558706"/>
                <a:gd name="connsiteY8" fmla="*/ 367092 h 373442"/>
                <a:gd name="connsiteX9" fmla="*/ 26462 w 558706"/>
                <a:gd name="connsiteY9" fmla="*/ 373442 h 373442"/>
                <a:gd name="connsiteX10" fmla="*/ 32812 w 558706"/>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687" h="373442">
                  <a:moveTo>
                    <a:pt x="32812" y="268667"/>
                  </a:moveTo>
                  <a:lnTo>
                    <a:pt x="201087" y="252792"/>
                  </a:lnTo>
                  <a:lnTo>
                    <a:pt x="258237" y="74992"/>
                  </a:lnTo>
                  <a:cubicBezTo>
                    <a:pt x="302951" y="-282"/>
                    <a:pt x="376770" y="-8615"/>
                    <a:pt x="438418" y="5936"/>
                  </a:cubicBezTo>
                  <a:cubicBezTo>
                    <a:pt x="516735" y="49062"/>
                    <a:pt x="546104" y="71949"/>
                    <a:pt x="556687" y="348042"/>
                  </a:cubicBezTo>
                  <a:cubicBezTo>
                    <a:pt x="479693" y="353599"/>
                    <a:pt x="416987" y="354392"/>
                    <a:pt x="347137" y="357567"/>
                  </a:cubicBezTo>
                  <a:cubicBezTo>
                    <a:pt x="357456" y="321318"/>
                    <a:pt x="389206" y="251734"/>
                    <a:pt x="413812" y="198817"/>
                  </a:cubicBezTo>
                  <a:lnTo>
                    <a:pt x="378887" y="189292"/>
                  </a:lnTo>
                  <a:lnTo>
                    <a:pt x="299512" y="367092"/>
                  </a:lnTo>
                  <a:lnTo>
                    <a:pt x="26462" y="373442"/>
                  </a:lnTo>
                  <a:cubicBezTo>
                    <a:pt x="3972" y="361535"/>
                    <a:pt x="-22485" y="302005"/>
                    <a:pt x="32812" y="26866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239" eaLnBrk="1" fontAlgn="auto" latinLnBrk="0" hangingPunct="1">
                <a:lnSpc>
                  <a:spcPct val="100000"/>
                </a:lnSpc>
                <a:spcBef>
                  <a:spcPts val="0"/>
                </a:spcBef>
                <a:spcAft>
                  <a:spcPts val="0"/>
                </a:spcAft>
                <a:buClrTx/>
                <a:buSzTx/>
                <a:buFontTx/>
                <a:buNone/>
                <a:tabLst/>
                <a:defRPr/>
              </a:pPr>
              <a:endParaRPr kumimoji="0" lang="en-IN" sz="1836" b="0" i="0" u="none" strike="noStrike" kern="0" cap="none" spc="0" normalizeH="0" baseline="0" noProof="0">
                <a:ln>
                  <a:noFill/>
                </a:ln>
                <a:solidFill>
                  <a:prstClr val="white"/>
                </a:solidFill>
                <a:effectLst/>
                <a:uLnTx/>
                <a:uFillTx/>
              </a:endParaRPr>
            </a:p>
          </p:txBody>
        </p:sp>
        <p:sp>
          <p:nvSpPr>
            <p:cNvPr id="123" name="Freeform 158">
              <a:extLst>
                <a:ext uri="{FF2B5EF4-FFF2-40B4-BE49-F238E27FC236}">
                  <a16:creationId xmlns:a16="http://schemas.microsoft.com/office/drawing/2014/main" id="{7650199E-B650-472A-B2E9-DBB4BBDEB1C8}"/>
                </a:ext>
              </a:extLst>
            </p:cNvPr>
            <p:cNvSpPr/>
            <p:nvPr/>
          </p:nvSpPr>
          <p:spPr>
            <a:xfrm rot="20245202">
              <a:off x="3807371" y="3312921"/>
              <a:ext cx="255167" cy="149644"/>
            </a:xfrm>
            <a:custGeom>
              <a:avLst/>
              <a:gdLst>
                <a:gd name="connsiteX0" fmla="*/ 246244 w 255167"/>
                <a:gd name="connsiteY0" fmla="*/ 8923 h 128920"/>
                <a:gd name="connsiteX1" fmla="*/ 255167 w 255167"/>
                <a:gd name="connsiteY1" fmla="*/ 30466 h 128920"/>
                <a:gd name="connsiteX2" fmla="*/ 255167 w 255167"/>
                <a:gd name="connsiteY2" fmla="*/ 101784 h 128920"/>
                <a:gd name="connsiteX3" fmla="*/ 246244 w 255167"/>
                <a:gd name="connsiteY3" fmla="*/ 123327 h 128920"/>
                <a:gd name="connsiteX4" fmla="*/ 232739 w 255167"/>
                <a:gd name="connsiteY4" fmla="*/ 128920 h 128920"/>
                <a:gd name="connsiteX5" fmla="*/ 232739 w 255167"/>
                <a:gd name="connsiteY5" fmla="*/ 29639 h 128920"/>
                <a:gd name="connsiteX6" fmla="*/ 223504 w 255167"/>
                <a:gd name="connsiteY6" fmla="*/ 20404 h 128920"/>
                <a:gd name="connsiteX7" fmla="*/ 31662 w 255167"/>
                <a:gd name="connsiteY7" fmla="*/ 20404 h 128920"/>
                <a:gd name="connsiteX8" fmla="*/ 22427 w 255167"/>
                <a:gd name="connsiteY8" fmla="*/ 29639 h 128920"/>
                <a:gd name="connsiteX9" fmla="*/ 22427 w 255167"/>
                <a:gd name="connsiteY9" fmla="*/ 128920 h 128920"/>
                <a:gd name="connsiteX10" fmla="*/ 8923 w 255167"/>
                <a:gd name="connsiteY10" fmla="*/ 123327 h 128920"/>
                <a:gd name="connsiteX11" fmla="*/ 0 w 255167"/>
                <a:gd name="connsiteY11" fmla="*/ 101784 h 128920"/>
                <a:gd name="connsiteX12" fmla="*/ 0 w 255167"/>
                <a:gd name="connsiteY12" fmla="*/ 30466 h 128920"/>
                <a:gd name="connsiteX13" fmla="*/ 30466 w 255167"/>
                <a:gd name="connsiteY13" fmla="*/ 0 h 128920"/>
                <a:gd name="connsiteX14" fmla="*/ 224701 w 255167"/>
                <a:gd name="connsiteY14" fmla="*/ 0 h 128920"/>
                <a:gd name="connsiteX15" fmla="*/ 246244 w 255167"/>
                <a:gd name="connsiteY15" fmla="*/ 8923 h 128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167" h="128920">
                  <a:moveTo>
                    <a:pt x="246244" y="8923"/>
                  </a:moveTo>
                  <a:cubicBezTo>
                    <a:pt x="251757" y="14437"/>
                    <a:pt x="255167" y="22053"/>
                    <a:pt x="255167" y="30466"/>
                  </a:cubicBezTo>
                  <a:lnTo>
                    <a:pt x="255167" y="101784"/>
                  </a:lnTo>
                  <a:cubicBezTo>
                    <a:pt x="255167" y="110197"/>
                    <a:pt x="251757" y="117814"/>
                    <a:pt x="246244" y="123327"/>
                  </a:cubicBezTo>
                  <a:lnTo>
                    <a:pt x="232739" y="128920"/>
                  </a:lnTo>
                  <a:lnTo>
                    <a:pt x="232739" y="29639"/>
                  </a:lnTo>
                  <a:cubicBezTo>
                    <a:pt x="232739" y="24539"/>
                    <a:pt x="228604" y="20404"/>
                    <a:pt x="223504" y="20404"/>
                  </a:cubicBezTo>
                  <a:lnTo>
                    <a:pt x="31662" y="20404"/>
                  </a:lnTo>
                  <a:cubicBezTo>
                    <a:pt x="26562" y="20404"/>
                    <a:pt x="22427" y="24539"/>
                    <a:pt x="22427" y="29639"/>
                  </a:cubicBezTo>
                  <a:lnTo>
                    <a:pt x="22427" y="128920"/>
                  </a:lnTo>
                  <a:lnTo>
                    <a:pt x="8923" y="123327"/>
                  </a:lnTo>
                  <a:cubicBezTo>
                    <a:pt x="3410" y="117813"/>
                    <a:pt x="0" y="110197"/>
                    <a:pt x="0" y="101784"/>
                  </a:cubicBezTo>
                  <a:lnTo>
                    <a:pt x="0" y="30466"/>
                  </a:lnTo>
                  <a:cubicBezTo>
                    <a:pt x="0" y="13640"/>
                    <a:pt x="13640" y="0"/>
                    <a:pt x="30466" y="0"/>
                  </a:cubicBezTo>
                  <a:lnTo>
                    <a:pt x="224701" y="0"/>
                  </a:lnTo>
                  <a:cubicBezTo>
                    <a:pt x="233114" y="0"/>
                    <a:pt x="240731" y="3410"/>
                    <a:pt x="246244" y="892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239" eaLnBrk="1" fontAlgn="auto" latinLnBrk="0" hangingPunct="1">
                <a:lnSpc>
                  <a:spcPct val="100000"/>
                </a:lnSpc>
                <a:spcBef>
                  <a:spcPts val="0"/>
                </a:spcBef>
                <a:spcAft>
                  <a:spcPts val="0"/>
                </a:spcAft>
                <a:buClrTx/>
                <a:buSzTx/>
                <a:buFontTx/>
                <a:buNone/>
                <a:tabLst/>
                <a:defRPr/>
              </a:pPr>
              <a:endParaRPr kumimoji="0" lang="en-IN" sz="1836" b="0" i="0" u="none" strike="noStrike" kern="0" cap="none" spc="0" normalizeH="0" baseline="0" noProof="0" dirty="0">
                <a:ln>
                  <a:noFill/>
                </a:ln>
                <a:solidFill>
                  <a:prstClr val="white"/>
                </a:solidFill>
                <a:effectLst/>
                <a:uLnTx/>
                <a:uFillTx/>
              </a:endParaRPr>
            </a:p>
          </p:txBody>
        </p:sp>
      </p:grpSp>
      <p:sp>
        <p:nvSpPr>
          <p:cNvPr id="124" name="TextBox 123">
            <a:extLst>
              <a:ext uri="{FF2B5EF4-FFF2-40B4-BE49-F238E27FC236}">
                <a16:creationId xmlns:a16="http://schemas.microsoft.com/office/drawing/2014/main" id="{3549ED74-531D-4EA2-B79C-CF3EEC23B18A}"/>
              </a:ext>
            </a:extLst>
          </p:cNvPr>
          <p:cNvSpPr txBox="1"/>
          <p:nvPr/>
        </p:nvSpPr>
        <p:spPr>
          <a:xfrm>
            <a:off x="100259" y="5973828"/>
            <a:ext cx="1557219" cy="276999"/>
          </a:xfrm>
          <a:prstGeom prst="rect">
            <a:avLst/>
          </a:prstGeom>
          <a:noFill/>
        </p:spPr>
        <p:txBody>
          <a:bodyPr wrap="square" lIns="0" tIns="0" rIns="0" bIns="0" rtlCol="0">
            <a:spAutoFit/>
          </a:bodyPr>
          <a:lstStyle/>
          <a:p>
            <a:pPr marR="0" lvl="0" indent="0" algn="ctr" fontAlgn="auto">
              <a:lnSpc>
                <a:spcPct val="100000"/>
              </a:lnSpc>
              <a:spcBef>
                <a:spcPts val="0"/>
              </a:spcBef>
              <a:spcAft>
                <a:spcPts val="0"/>
              </a:spcAft>
              <a:buClrTx/>
              <a:buSzTx/>
              <a:buFontTx/>
              <a:buNone/>
              <a:tabLst/>
              <a:defRPr/>
            </a:pPr>
            <a:r>
              <a:rPr lang="en-US" kern="0" dirty="0">
                <a:gradFill>
                  <a:gsLst>
                    <a:gs pos="1250">
                      <a:schemeClr val="tx1"/>
                    </a:gs>
                    <a:gs pos="100000">
                      <a:schemeClr val="tx1"/>
                    </a:gs>
                  </a:gsLst>
                  <a:lin ang="5400000" scaled="0"/>
                </a:gradFill>
                <a:latin typeface="Segoe UI Semibold" panose="020B0702040204020203" pitchFamily="34" charset="0"/>
                <a:cs typeface="Segoe UI Semibold" panose="020B0702040204020203" pitchFamily="34" charset="0"/>
              </a:rPr>
              <a:t>Administrator</a:t>
            </a:r>
          </a:p>
        </p:txBody>
      </p:sp>
      <p:sp>
        <p:nvSpPr>
          <p:cNvPr id="2" name="Rectangle 1">
            <a:extLst>
              <a:ext uri="{FF2B5EF4-FFF2-40B4-BE49-F238E27FC236}">
                <a16:creationId xmlns:a16="http://schemas.microsoft.com/office/drawing/2014/main" id="{A0FECB94-1DCA-4FEB-9B60-8C9911BDB571}"/>
              </a:ext>
            </a:extLst>
          </p:cNvPr>
          <p:cNvSpPr/>
          <p:nvPr/>
        </p:nvSpPr>
        <p:spPr>
          <a:xfrm>
            <a:off x="10405326" y="3422124"/>
            <a:ext cx="836193" cy="4386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SDK and Providers</a:t>
            </a:r>
          </a:p>
        </p:txBody>
      </p:sp>
      <p:sp>
        <p:nvSpPr>
          <p:cNvPr id="49" name="Rectangle 48">
            <a:extLst>
              <a:ext uri="{FF2B5EF4-FFF2-40B4-BE49-F238E27FC236}">
                <a16:creationId xmlns:a16="http://schemas.microsoft.com/office/drawing/2014/main" id="{EA1F7441-E5CB-462F-B092-C067D1088125}"/>
              </a:ext>
            </a:extLst>
          </p:cNvPr>
          <p:cNvSpPr/>
          <p:nvPr/>
        </p:nvSpPr>
        <p:spPr>
          <a:xfrm>
            <a:off x="8960249" y="3511152"/>
            <a:ext cx="1004228" cy="4386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Workbench</a:t>
            </a:r>
          </a:p>
        </p:txBody>
      </p:sp>
      <p:pic>
        <p:nvPicPr>
          <p:cNvPr id="46" name="Picture 26" descr="Image result for click2cloud">
            <a:extLst>
              <a:ext uri="{FF2B5EF4-FFF2-40B4-BE49-F238E27FC236}">
                <a16:creationId xmlns:a16="http://schemas.microsoft.com/office/drawing/2014/main" id="{FA628B1D-8166-474F-87AC-1FBF961EE67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027834" y="340003"/>
            <a:ext cx="623099" cy="623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288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A4D1E8-37AE-4789-B407-414646D2740C}"/>
              </a:ext>
            </a:extLst>
          </p:cNvPr>
          <p:cNvSpPr/>
          <p:nvPr/>
        </p:nvSpPr>
        <p:spPr>
          <a:xfrm>
            <a:off x="1047789" y="2359816"/>
            <a:ext cx="5983632" cy="2566168"/>
          </a:xfrm>
          <a:prstGeom prst="rect">
            <a:avLst/>
          </a:prstGeom>
          <a:solidFill>
            <a:schemeClr val="bg1"/>
          </a:solidFill>
          <a:ln w="38100">
            <a:solidFill>
              <a:srgbClr val="3DBDD7"/>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Diagram 16">
            <a:extLst>
              <a:ext uri="{FF2B5EF4-FFF2-40B4-BE49-F238E27FC236}">
                <a16:creationId xmlns:a16="http://schemas.microsoft.com/office/drawing/2014/main" id="{8C3A1B04-C589-4152-8FD5-C2C77F09F68F}"/>
              </a:ext>
            </a:extLst>
          </p:cNvPr>
          <p:cNvGraphicFramePr/>
          <p:nvPr>
            <p:extLst>
              <p:ext uri="{D42A27DB-BD31-4B8C-83A1-F6EECF244321}">
                <p14:modId xmlns:p14="http://schemas.microsoft.com/office/powerpoint/2010/main" val="2090760861"/>
              </p:ext>
            </p:extLst>
          </p:nvPr>
        </p:nvGraphicFramePr>
        <p:xfrm>
          <a:off x="3513879" y="842526"/>
          <a:ext cx="10747533" cy="52635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7">
            <a:extLst>
              <a:ext uri="{FF2B5EF4-FFF2-40B4-BE49-F238E27FC236}">
                <a16:creationId xmlns:a16="http://schemas.microsoft.com/office/drawing/2014/main" id="{1DB48596-6DA6-4E56-A9D3-1823BEA138F5}"/>
              </a:ext>
            </a:extLst>
          </p:cNvPr>
          <p:cNvSpPr txBox="1">
            <a:spLocks/>
          </p:cNvSpPr>
          <p:nvPr/>
        </p:nvSpPr>
        <p:spPr>
          <a:xfrm>
            <a:off x="11760000" y="6426000"/>
            <a:ext cx="432000" cy="432000"/>
          </a:xfrm>
          <a:prstGeom prst="rect">
            <a:avLst/>
          </a:prstGeom>
          <a:solidFill>
            <a:srgbClr val="00B0F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ZA" b="1" dirty="0"/>
              <a:t> </a:t>
            </a:r>
            <a:fld id="{19B51A1E-902D-48AF-9020-955120F399B6}" type="slidenum">
              <a:rPr lang="en-ZA" b="1" smtClean="0"/>
              <a:pPr/>
              <a:t>4</a:t>
            </a:fld>
            <a:endParaRPr lang="en-ZA" b="1" dirty="0"/>
          </a:p>
        </p:txBody>
      </p:sp>
      <p:sp>
        <p:nvSpPr>
          <p:cNvPr id="15" name="Title 1">
            <a:extLst>
              <a:ext uri="{FF2B5EF4-FFF2-40B4-BE49-F238E27FC236}">
                <a16:creationId xmlns:a16="http://schemas.microsoft.com/office/drawing/2014/main" id="{D4483765-BBFD-4ADF-A4A7-342059A6B26B}"/>
              </a:ext>
            </a:extLst>
          </p:cNvPr>
          <p:cNvSpPr>
            <a:spLocks noGrp="1"/>
          </p:cNvSpPr>
          <p:nvPr>
            <p:ph type="title"/>
          </p:nvPr>
        </p:nvSpPr>
        <p:spPr>
          <a:xfrm>
            <a:off x="602832" y="257351"/>
            <a:ext cx="10515600" cy="623099"/>
          </a:xfrm>
        </p:spPr>
        <p:txBody>
          <a:bodyPr>
            <a:normAutofit/>
          </a:bodyPr>
          <a:lstStyle/>
          <a:p>
            <a:r>
              <a:rPr lang="en-US" dirty="0">
                <a:latin typeface="Segoe UI" panose="020B0502040204020203" pitchFamily="34" charset="0"/>
                <a:ea typeface="+mn-ea"/>
                <a:cs typeface="Segoe UI" panose="020B0502040204020203" pitchFamily="34" charset="0"/>
              </a:rPr>
              <a:t>Benefits</a:t>
            </a:r>
          </a:p>
        </p:txBody>
      </p:sp>
      <p:pic>
        <p:nvPicPr>
          <p:cNvPr id="22" name="Picture 14" descr="Image result for computer consulting icon">
            <a:extLst>
              <a:ext uri="{FF2B5EF4-FFF2-40B4-BE49-F238E27FC236}">
                <a16:creationId xmlns:a16="http://schemas.microsoft.com/office/drawing/2014/main" id="{5C799E4B-1814-4414-96DD-9D2ACB3FC05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94977" y="1198796"/>
            <a:ext cx="829977" cy="907584"/>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24">
            <a:extLst>
              <a:ext uri="{FF2B5EF4-FFF2-40B4-BE49-F238E27FC236}">
                <a16:creationId xmlns:a16="http://schemas.microsoft.com/office/drawing/2014/main" id="{C0EC27EB-AB6F-4BD0-B598-87DB6F4EF6FF}"/>
              </a:ext>
            </a:extLst>
          </p:cNvPr>
          <p:cNvGrpSpPr/>
          <p:nvPr/>
        </p:nvGrpSpPr>
        <p:grpSpPr>
          <a:xfrm>
            <a:off x="7770255" y="2519319"/>
            <a:ext cx="576022" cy="576022"/>
            <a:chOff x="7579899" y="3638178"/>
            <a:chExt cx="576022" cy="576022"/>
          </a:xfrm>
          <a:solidFill>
            <a:srgbClr val="FFFFFF"/>
          </a:solidFill>
        </p:grpSpPr>
        <p:pic>
          <p:nvPicPr>
            <p:cNvPr id="26" name="Picture 30" descr="Image result for Play icon">
              <a:extLst>
                <a:ext uri="{FF2B5EF4-FFF2-40B4-BE49-F238E27FC236}">
                  <a16:creationId xmlns:a16="http://schemas.microsoft.com/office/drawing/2014/main" id="{7077163C-F748-42E5-8652-E361AC6DDD94}"/>
                </a:ext>
              </a:extLst>
            </p:cNvPr>
            <p:cNvPicPr>
              <a:picLocks noChangeAspect="1" noChangeArrowheads="1"/>
            </p:cNvPicPr>
            <p:nvPr/>
          </p:nvPicPr>
          <p:blipFill>
            <a:blip r:embed="rId9">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54343" y="3788393"/>
              <a:ext cx="213567" cy="213567"/>
            </a:xfrm>
            <a:prstGeom prst="rect">
              <a:avLst/>
            </a:prstGeom>
            <a:grpFill/>
          </p:spPr>
        </p:pic>
        <p:pic>
          <p:nvPicPr>
            <p:cNvPr id="27" name="Picture 20" descr="Related image">
              <a:extLst>
                <a:ext uri="{FF2B5EF4-FFF2-40B4-BE49-F238E27FC236}">
                  <a16:creationId xmlns:a16="http://schemas.microsoft.com/office/drawing/2014/main" id="{7C9D645A-FEFC-4491-9A6F-823202C9109D}"/>
                </a:ext>
              </a:extLst>
            </p:cNvPr>
            <p:cNvPicPr>
              <a:picLocks noChangeAspect="1" noChangeArrowheads="1"/>
            </p:cNvPicPr>
            <p:nvPr/>
          </p:nvPicPr>
          <p:blipFill>
            <a:blip r:embed="rId10">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79899" y="3638178"/>
              <a:ext cx="576022" cy="576022"/>
            </a:xfrm>
            <a:prstGeom prst="rect">
              <a:avLst/>
            </a:prstGeom>
            <a:grpFill/>
            <a:extLst/>
          </p:spPr>
        </p:pic>
      </p:grpSp>
      <p:pic>
        <p:nvPicPr>
          <p:cNvPr id="28" name="Picture 27">
            <a:extLst>
              <a:ext uri="{FF2B5EF4-FFF2-40B4-BE49-F238E27FC236}">
                <a16:creationId xmlns:a16="http://schemas.microsoft.com/office/drawing/2014/main" id="{0B701DA2-AF90-488E-B794-E4FCF3EB251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85216" y="5245915"/>
            <a:ext cx="649498" cy="578298"/>
          </a:xfrm>
          <a:prstGeom prst="rect">
            <a:avLst/>
          </a:prstGeom>
        </p:spPr>
      </p:pic>
      <p:sp>
        <p:nvSpPr>
          <p:cNvPr id="31" name="Oval 30">
            <a:extLst>
              <a:ext uri="{FF2B5EF4-FFF2-40B4-BE49-F238E27FC236}">
                <a16:creationId xmlns:a16="http://schemas.microsoft.com/office/drawing/2014/main" id="{29BC6477-683C-4566-BADE-164898C56A97}"/>
              </a:ext>
            </a:extLst>
          </p:cNvPr>
          <p:cNvSpPr/>
          <p:nvPr/>
        </p:nvSpPr>
        <p:spPr>
          <a:xfrm>
            <a:off x="9408808" y="1214036"/>
            <a:ext cx="640080" cy="640080"/>
          </a:xfrm>
          <a:prstGeom prst="ellipse">
            <a:avLst/>
          </a:prstGeom>
          <a:solidFill>
            <a:schemeClr val="accent3">
              <a:lumMod val="60000"/>
              <a:lumOff val="40000"/>
            </a:schemeClr>
          </a:solidFill>
          <a:ln w="22225">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t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cs typeface="Segoe UI Black" panose="020B0A02040204020203" pitchFamily="34" charset="0"/>
                <a:sym typeface="Wingdings" panose="05000000000000000000" pitchFamily="2" charset="2"/>
              </a:rPr>
              <a:t></a:t>
            </a:r>
            <a:endParaRPr kumimoji="0" lang="en-US" sz="4400" b="0"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33" name="Oval 32">
            <a:extLst>
              <a:ext uri="{FF2B5EF4-FFF2-40B4-BE49-F238E27FC236}">
                <a16:creationId xmlns:a16="http://schemas.microsoft.com/office/drawing/2014/main" id="{600EB3DE-E25A-4671-A523-556C0796717C}"/>
              </a:ext>
            </a:extLst>
          </p:cNvPr>
          <p:cNvSpPr/>
          <p:nvPr/>
        </p:nvSpPr>
        <p:spPr>
          <a:xfrm>
            <a:off x="10443245" y="2394413"/>
            <a:ext cx="640080" cy="640080"/>
          </a:xfrm>
          <a:prstGeom prst="ellipse">
            <a:avLst/>
          </a:prstGeom>
          <a:solidFill>
            <a:schemeClr val="accent3">
              <a:lumMod val="60000"/>
              <a:lumOff val="40000"/>
            </a:schemeClr>
          </a:solidFill>
          <a:ln w="22225">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tIns="182880" rtlCol="0" anchor="ctr"/>
          <a:lstStyle/>
          <a:p>
            <a:pPr algn="ctr"/>
            <a:r>
              <a:rPr lang="en-US" sz="4400" kern="0" dirty="0">
                <a:solidFill>
                  <a:schemeClr val="bg1"/>
                </a:solidFill>
                <a:latin typeface="Segoe UI Black" panose="020B0A02040204020203" pitchFamily="34" charset="0"/>
                <a:ea typeface="Segoe UI Black" panose="020B0A02040204020203" pitchFamily="34" charset="0"/>
                <a:sym typeface="Wingdings" panose="05000000000000000000" pitchFamily="2" charset="2"/>
              </a:rPr>
              <a:t></a:t>
            </a:r>
            <a:endParaRPr lang="en-US" sz="4400" kern="0" dirty="0">
              <a:solidFill>
                <a:schemeClr val="bg1"/>
              </a:solidFill>
              <a:latin typeface="Segoe UI Black" panose="020B0A02040204020203" pitchFamily="34" charset="0"/>
              <a:ea typeface="Segoe UI Black" panose="020B0A02040204020203" pitchFamily="34" charset="0"/>
            </a:endParaRPr>
          </a:p>
        </p:txBody>
      </p:sp>
      <p:sp>
        <p:nvSpPr>
          <p:cNvPr id="34" name="Oval 33">
            <a:extLst>
              <a:ext uri="{FF2B5EF4-FFF2-40B4-BE49-F238E27FC236}">
                <a16:creationId xmlns:a16="http://schemas.microsoft.com/office/drawing/2014/main" id="{C28628EF-6D3A-44C9-BA39-5D06768BCD54}"/>
              </a:ext>
            </a:extLst>
          </p:cNvPr>
          <p:cNvSpPr/>
          <p:nvPr/>
        </p:nvSpPr>
        <p:spPr>
          <a:xfrm>
            <a:off x="10504131" y="3945441"/>
            <a:ext cx="640080" cy="640080"/>
          </a:xfrm>
          <a:prstGeom prst="ellipse">
            <a:avLst/>
          </a:prstGeom>
          <a:solidFill>
            <a:schemeClr val="accent3">
              <a:lumMod val="60000"/>
              <a:lumOff val="40000"/>
            </a:schemeClr>
          </a:solidFill>
          <a:ln w="22225">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tIns="182880" rtlCol="0" anchor="ctr"/>
          <a:lstStyle/>
          <a:p>
            <a:pPr algn="ctr"/>
            <a:r>
              <a:rPr lang="en-US" sz="4400" kern="0" dirty="0">
                <a:solidFill>
                  <a:schemeClr val="bg1"/>
                </a:solidFill>
                <a:latin typeface="Segoe UI Black" panose="020B0A02040204020203" pitchFamily="34" charset="0"/>
                <a:ea typeface="Segoe UI Black" panose="020B0A02040204020203" pitchFamily="34" charset="0"/>
                <a:sym typeface="Wingdings" panose="05000000000000000000" pitchFamily="2" charset="2"/>
              </a:rPr>
              <a:t></a:t>
            </a:r>
            <a:endParaRPr lang="en-US" sz="4400" kern="0" dirty="0">
              <a:solidFill>
                <a:schemeClr val="bg1"/>
              </a:solidFill>
              <a:latin typeface="Segoe UI Black" panose="020B0A02040204020203" pitchFamily="34" charset="0"/>
              <a:ea typeface="Segoe UI Black" panose="020B0A02040204020203" pitchFamily="34" charset="0"/>
            </a:endParaRPr>
          </a:p>
        </p:txBody>
      </p:sp>
      <p:sp>
        <p:nvSpPr>
          <p:cNvPr id="35" name="Oval 34">
            <a:extLst>
              <a:ext uri="{FF2B5EF4-FFF2-40B4-BE49-F238E27FC236}">
                <a16:creationId xmlns:a16="http://schemas.microsoft.com/office/drawing/2014/main" id="{D0CC526B-E694-47C9-95F6-4EE811DE8405}"/>
              </a:ext>
            </a:extLst>
          </p:cNvPr>
          <p:cNvSpPr/>
          <p:nvPr/>
        </p:nvSpPr>
        <p:spPr>
          <a:xfrm>
            <a:off x="9415503" y="5321704"/>
            <a:ext cx="640080" cy="640080"/>
          </a:xfrm>
          <a:prstGeom prst="ellipse">
            <a:avLst/>
          </a:prstGeom>
          <a:solidFill>
            <a:schemeClr val="accent3">
              <a:lumMod val="60000"/>
              <a:lumOff val="40000"/>
            </a:schemeClr>
          </a:solidFill>
          <a:ln w="22225">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tIns="182880" rtlCol="0" anchor="ctr"/>
          <a:lstStyle/>
          <a:p>
            <a:pPr algn="ctr"/>
            <a:r>
              <a:rPr lang="en-US" sz="4400" kern="0" dirty="0">
                <a:solidFill>
                  <a:schemeClr val="bg1"/>
                </a:solidFill>
                <a:latin typeface="Segoe UI Black" panose="020B0A02040204020203" pitchFamily="34" charset="0"/>
                <a:ea typeface="Segoe UI Black" panose="020B0A02040204020203" pitchFamily="34" charset="0"/>
                <a:sym typeface="Wingdings" panose="05000000000000000000" pitchFamily="2" charset="2"/>
              </a:rPr>
              <a:t></a:t>
            </a:r>
            <a:endParaRPr lang="en-US" sz="4400" kern="0" dirty="0">
              <a:solidFill>
                <a:schemeClr val="bg1"/>
              </a:solidFill>
              <a:latin typeface="Segoe UI Black" panose="020B0A02040204020203" pitchFamily="34" charset="0"/>
              <a:ea typeface="Segoe UI Black" panose="020B0A02040204020203" pitchFamily="34" charset="0"/>
            </a:endParaRPr>
          </a:p>
        </p:txBody>
      </p:sp>
      <p:grpSp>
        <p:nvGrpSpPr>
          <p:cNvPr id="38" name="Group 37">
            <a:extLst>
              <a:ext uri="{FF2B5EF4-FFF2-40B4-BE49-F238E27FC236}">
                <a16:creationId xmlns:a16="http://schemas.microsoft.com/office/drawing/2014/main" id="{8DDF1EEA-785E-4683-A649-797B12E033D7}"/>
              </a:ext>
            </a:extLst>
          </p:cNvPr>
          <p:cNvGrpSpPr/>
          <p:nvPr/>
        </p:nvGrpSpPr>
        <p:grpSpPr>
          <a:xfrm>
            <a:off x="7844699" y="4016935"/>
            <a:ext cx="370153" cy="640081"/>
            <a:chOff x="11459524" y="3340265"/>
            <a:chExt cx="712851" cy="1244386"/>
          </a:xfrm>
        </p:grpSpPr>
        <p:sp>
          <p:nvSpPr>
            <p:cNvPr id="39" name="Rectangle: Rounded Corners 38">
              <a:extLst>
                <a:ext uri="{FF2B5EF4-FFF2-40B4-BE49-F238E27FC236}">
                  <a16:creationId xmlns:a16="http://schemas.microsoft.com/office/drawing/2014/main" id="{4A54A394-E6E9-4C73-A83A-E71A84BA2537}"/>
                </a:ext>
              </a:extLst>
            </p:cNvPr>
            <p:cNvSpPr/>
            <p:nvPr/>
          </p:nvSpPr>
          <p:spPr>
            <a:xfrm>
              <a:off x="11459524" y="3340265"/>
              <a:ext cx="712851" cy="1244386"/>
            </a:xfrm>
            <a:prstGeom prst="roundRect">
              <a:avLst>
                <a:gd name="adj" fmla="val 623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D37D4B7-C4F2-4194-AADA-232338F7664B}"/>
                </a:ext>
              </a:extLst>
            </p:cNvPr>
            <p:cNvSpPr/>
            <p:nvPr/>
          </p:nvSpPr>
          <p:spPr>
            <a:xfrm>
              <a:off x="11516675" y="3413336"/>
              <a:ext cx="598549" cy="1022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FDAC747-62E6-44A6-A5A3-CEC3E02ECC5C}"/>
                </a:ext>
              </a:extLst>
            </p:cNvPr>
            <p:cNvSpPr/>
            <p:nvPr/>
          </p:nvSpPr>
          <p:spPr>
            <a:xfrm>
              <a:off x="11791733" y="4485440"/>
              <a:ext cx="48432" cy="484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85F39457-38B2-4A15-A413-E9024BDB8D2F}"/>
                </a:ext>
              </a:extLst>
            </p:cNvPr>
            <p:cNvGrpSpPr/>
            <p:nvPr/>
          </p:nvGrpSpPr>
          <p:grpSpPr>
            <a:xfrm>
              <a:off x="11623349" y="3970001"/>
              <a:ext cx="413979" cy="239247"/>
              <a:chOff x="11623349" y="3952848"/>
              <a:chExt cx="413979" cy="239247"/>
            </a:xfrm>
          </p:grpSpPr>
          <p:sp>
            <p:nvSpPr>
              <p:cNvPr id="49" name="Freeform 260">
                <a:extLst>
                  <a:ext uri="{FF2B5EF4-FFF2-40B4-BE49-F238E27FC236}">
                    <a16:creationId xmlns:a16="http://schemas.microsoft.com/office/drawing/2014/main" id="{D70A317B-38D3-41E7-8B6B-DDBB9897884B}"/>
                  </a:ext>
                </a:extLst>
              </p:cNvPr>
              <p:cNvSpPr/>
              <p:nvPr/>
            </p:nvSpPr>
            <p:spPr bwMode="auto">
              <a:xfrm>
                <a:off x="11636944" y="3952848"/>
                <a:ext cx="358010" cy="239247"/>
              </a:xfrm>
              <a:custGeom>
                <a:avLst/>
                <a:gdLst>
                  <a:gd name="connsiteX0" fmla="*/ 349958 w 699028"/>
                  <a:gd name="connsiteY0" fmla="*/ 332088 h 467139"/>
                  <a:gd name="connsiteX1" fmla="*/ 397703 w 699028"/>
                  <a:gd name="connsiteY1" fmla="*/ 351860 h 467139"/>
                  <a:gd name="connsiteX2" fmla="*/ 397691 w 699028"/>
                  <a:gd name="connsiteY2" fmla="*/ 447356 h 467139"/>
                  <a:gd name="connsiteX3" fmla="*/ 302195 w 699028"/>
                  <a:gd name="connsiteY3" fmla="*/ 447368 h 467139"/>
                  <a:gd name="connsiteX4" fmla="*/ 302207 w 699028"/>
                  <a:gd name="connsiteY4" fmla="*/ 351872 h 467139"/>
                  <a:gd name="connsiteX5" fmla="*/ 349958 w 699028"/>
                  <a:gd name="connsiteY5" fmla="*/ 332088 h 467139"/>
                  <a:gd name="connsiteX6" fmla="*/ 353921 w 699028"/>
                  <a:gd name="connsiteY6" fmla="*/ 168055 h 467139"/>
                  <a:gd name="connsiteX7" fmla="*/ 583268 w 699028"/>
                  <a:gd name="connsiteY7" fmla="*/ 265877 h 467139"/>
                  <a:gd name="connsiteX8" fmla="*/ 511834 w 699028"/>
                  <a:gd name="connsiteY8" fmla="*/ 333511 h 467139"/>
                  <a:gd name="connsiteX9" fmla="*/ 186276 w 699028"/>
                  <a:gd name="connsiteY9" fmla="*/ 331927 h 467139"/>
                  <a:gd name="connsiteX10" fmla="*/ 119849 w 699028"/>
                  <a:gd name="connsiteY10" fmla="*/ 264970 h 467139"/>
                  <a:gd name="connsiteX11" fmla="*/ 353921 w 699028"/>
                  <a:gd name="connsiteY11" fmla="*/ 168055 h 467139"/>
                  <a:gd name="connsiteX12" fmla="*/ 361931 w 699028"/>
                  <a:gd name="connsiteY12" fmla="*/ 87 h 467139"/>
                  <a:gd name="connsiteX13" fmla="*/ 699028 w 699028"/>
                  <a:gd name="connsiteY13" fmla="*/ 150116 h 467139"/>
                  <a:gd name="connsiteX14" fmla="*/ 628991 w 699028"/>
                  <a:gd name="connsiteY14" fmla="*/ 214391 h 467139"/>
                  <a:gd name="connsiteX15" fmla="*/ 68424 w 699028"/>
                  <a:gd name="connsiteY15" fmla="*/ 214121 h 467139"/>
                  <a:gd name="connsiteX16" fmla="*/ 0 w 699028"/>
                  <a:gd name="connsiteY16" fmla="*/ 144856 h 467139"/>
                  <a:gd name="connsiteX17" fmla="*/ 361931 w 699028"/>
                  <a:gd name="connsiteY17" fmla="*/ 87 h 467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99028" h="467139">
                    <a:moveTo>
                      <a:pt x="349958" y="332088"/>
                    </a:moveTo>
                    <a:cubicBezTo>
                      <a:pt x="367239" y="332086"/>
                      <a:pt x="384520" y="338676"/>
                      <a:pt x="397703" y="351860"/>
                    </a:cubicBezTo>
                    <a:cubicBezTo>
                      <a:pt x="424070" y="378227"/>
                      <a:pt x="424065" y="420982"/>
                      <a:pt x="397691" y="447356"/>
                    </a:cubicBezTo>
                    <a:cubicBezTo>
                      <a:pt x="371317" y="473730"/>
                      <a:pt x="328562" y="473735"/>
                      <a:pt x="302195" y="447368"/>
                    </a:cubicBezTo>
                    <a:cubicBezTo>
                      <a:pt x="275828" y="421001"/>
                      <a:pt x="275833" y="378247"/>
                      <a:pt x="302207" y="351872"/>
                    </a:cubicBezTo>
                    <a:cubicBezTo>
                      <a:pt x="315394" y="338685"/>
                      <a:pt x="332677" y="332090"/>
                      <a:pt x="349958" y="332088"/>
                    </a:cubicBezTo>
                    <a:close/>
                    <a:moveTo>
                      <a:pt x="353921" y="168055"/>
                    </a:moveTo>
                    <a:cubicBezTo>
                      <a:pt x="421630" y="169074"/>
                      <a:pt x="499502" y="194426"/>
                      <a:pt x="583268" y="265877"/>
                    </a:cubicBezTo>
                    <a:lnTo>
                      <a:pt x="511834" y="333511"/>
                    </a:lnTo>
                    <a:cubicBezTo>
                      <a:pt x="447647" y="285944"/>
                      <a:pt x="333101" y="208741"/>
                      <a:pt x="186276" y="331927"/>
                    </a:cubicBezTo>
                    <a:cubicBezTo>
                      <a:pt x="164751" y="310049"/>
                      <a:pt x="141374" y="286848"/>
                      <a:pt x="119849" y="264970"/>
                    </a:cubicBezTo>
                    <a:cubicBezTo>
                      <a:pt x="156460" y="232250"/>
                      <a:pt x="241074" y="166356"/>
                      <a:pt x="353921" y="168055"/>
                    </a:cubicBezTo>
                    <a:close/>
                    <a:moveTo>
                      <a:pt x="361931" y="87"/>
                    </a:moveTo>
                    <a:cubicBezTo>
                      <a:pt x="464715" y="2156"/>
                      <a:pt x="580327" y="41168"/>
                      <a:pt x="699028" y="150116"/>
                    </a:cubicBezTo>
                    <a:lnTo>
                      <a:pt x="628991" y="214391"/>
                    </a:lnTo>
                    <a:cubicBezTo>
                      <a:pt x="548349" y="144544"/>
                      <a:pt x="302316" y="-8040"/>
                      <a:pt x="68424" y="214121"/>
                    </a:cubicBezTo>
                    <a:cubicBezTo>
                      <a:pt x="35772" y="180939"/>
                      <a:pt x="32652" y="178037"/>
                      <a:pt x="0" y="144856"/>
                    </a:cubicBezTo>
                    <a:cubicBezTo>
                      <a:pt x="54949" y="95809"/>
                      <a:pt x="190623" y="-3362"/>
                      <a:pt x="361931" y="87"/>
                    </a:cubicBezTo>
                    <a:close/>
                  </a:path>
                </a:pathLst>
              </a:cu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a:extLst>
                  <a:ext uri="{FF2B5EF4-FFF2-40B4-BE49-F238E27FC236}">
                    <a16:creationId xmlns:a16="http://schemas.microsoft.com/office/drawing/2014/main" id="{EC9EEE3D-B65B-4AA2-94C7-4DB5DAE0F5D8}"/>
                  </a:ext>
                </a:extLst>
              </p:cNvPr>
              <p:cNvSpPr/>
              <p:nvPr/>
            </p:nvSpPr>
            <p:spPr>
              <a:xfrm rot="3600000">
                <a:off x="11807479" y="3861815"/>
                <a:ext cx="45719" cy="413979"/>
              </a:xfrm>
              <a:prstGeom prst="rect">
                <a:avLst/>
              </a:prstGeom>
              <a:solidFill>
                <a:srgbClr val="0078D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Freeform: Shape 42">
              <a:extLst>
                <a:ext uri="{FF2B5EF4-FFF2-40B4-BE49-F238E27FC236}">
                  <a16:creationId xmlns:a16="http://schemas.microsoft.com/office/drawing/2014/main" id="{DC644D76-5F7D-42B7-B90F-D2FAD5347C33}"/>
                </a:ext>
              </a:extLst>
            </p:cNvPr>
            <p:cNvSpPr/>
            <p:nvPr/>
          </p:nvSpPr>
          <p:spPr>
            <a:xfrm>
              <a:off x="11573650" y="4318001"/>
              <a:ext cx="484598" cy="75815"/>
            </a:xfrm>
            <a:custGeom>
              <a:avLst/>
              <a:gdLst>
                <a:gd name="connsiteX0" fmla="*/ 421419 w 484598"/>
                <a:gd name="connsiteY0" fmla="*/ 0 h 75815"/>
                <a:gd name="connsiteX1" fmla="*/ 471962 w 484598"/>
                <a:gd name="connsiteY1" fmla="*/ 0 h 75815"/>
                <a:gd name="connsiteX2" fmla="*/ 484598 w 484598"/>
                <a:gd name="connsiteY2" fmla="*/ 12636 h 75815"/>
                <a:gd name="connsiteX3" fmla="*/ 484598 w 484598"/>
                <a:gd name="connsiteY3" fmla="*/ 63179 h 75815"/>
                <a:gd name="connsiteX4" fmla="*/ 471962 w 484598"/>
                <a:gd name="connsiteY4" fmla="*/ 75815 h 75815"/>
                <a:gd name="connsiteX5" fmla="*/ 421419 w 484598"/>
                <a:gd name="connsiteY5" fmla="*/ 75815 h 75815"/>
                <a:gd name="connsiteX6" fmla="*/ 408783 w 484598"/>
                <a:gd name="connsiteY6" fmla="*/ 63179 h 75815"/>
                <a:gd name="connsiteX7" fmla="*/ 408783 w 484598"/>
                <a:gd name="connsiteY7" fmla="*/ 12636 h 75815"/>
                <a:gd name="connsiteX8" fmla="*/ 421419 w 484598"/>
                <a:gd name="connsiteY8" fmla="*/ 0 h 75815"/>
                <a:gd name="connsiteX9" fmla="*/ 285158 w 484598"/>
                <a:gd name="connsiteY9" fmla="*/ 0 h 75815"/>
                <a:gd name="connsiteX10" fmla="*/ 335701 w 484598"/>
                <a:gd name="connsiteY10" fmla="*/ 0 h 75815"/>
                <a:gd name="connsiteX11" fmla="*/ 348337 w 484598"/>
                <a:gd name="connsiteY11" fmla="*/ 12636 h 75815"/>
                <a:gd name="connsiteX12" fmla="*/ 348337 w 484598"/>
                <a:gd name="connsiteY12" fmla="*/ 63179 h 75815"/>
                <a:gd name="connsiteX13" fmla="*/ 335701 w 484598"/>
                <a:gd name="connsiteY13" fmla="*/ 75815 h 75815"/>
                <a:gd name="connsiteX14" fmla="*/ 285158 w 484598"/>
                <a:gd name="connsiteY14" fmla="*/ 75815 h 75815"/>
                <a:gd name="connsiteX15" fmla="*/ 272522 w 484598"/>
                <a:gd name="connsiteY15" fmla="*/ 63179 h 75815"/>
                <a:gd name="connsiteX16" fmla="*/ 272522 w 484598"/>
                <a:gd name="connsiteY16" fmla="*/ 12636 h 75815"/>
                <a:gd name="connsiteX17" fmla="*/ 285158 w 484598"/>
                <a:gd name="connsiteY17" fmla="*/ 0 h 75815"/>
                <a:gd name="connsiteX18" fmla="*/ 148897 w 484598"/>
                <a:gd name="connsiteY18" fmla="*/ 0 h 75815"/>
                <a:gd name="connsiteX19" fmla="*/ 199440 w 484598"/>
                <a:gd name="connsiteY19" fmla="*/ 0 h 75815"/>
                <a:gd name="connsiteX20" fmla="*/ 212076 w 484598"/>
                <a:gd name="connsiteY20" fmla="*/ 12636 h 75815"/>
                <a:gd name="connsiteX21" fmla="*/ 212076 w 484598"/>
                <a:gd name="connsiteY21" fmla="*/ 63179 h 75815"/>
                <a:gd name="connsiteX22" fmla="*/ 199440 w 484598"/>
                <a:gd name="connsiteY22" fmla="*/ 75815 h 75815"/>
                <a:gd name="connsiteX23" fmla="*/ 148897 w 484598"/>
                <a:gd name="connsiteY23" fmla="*/ 75815 h 75815"/>
                <a:gd name="connsiteX24" fmla="*/ 136261 w 484598"/>
                <a:gd name="connsiteY24" fmla="*/ 63179 h 75815"/>
                <a:gd name="connsiteX25" fmla="*/ 136261 w 484598"/>
                <a:gd name="connsiteY25" fmla="*/ 12636 h 75815"/>
                <a:gd name="connsiteX26" fmla="*/ 148897 w 484598"/>
                <a:gd name="connsiteY26" fmla="*/ 0 h 75815"/>
                <a:gd name="connsiteX27" fmla="*/ 12636 w 484598"/>
                <a:gd name="connsiteY27" fmla="*/ 0 h 75815"/>
                <a:gd name="connsiteX28" fmla="*/ 63179 w 484598"/>
                <a:gd name="connsiteY28" fmla="*/ 0 h 75815"/>
                <a:gd name="connsiteX29" fmla="*/ 75815 w 484598"/>
                <a:gd name="connsiteY29" fmla="*/ 12636 h 75815"/>
                <a:gd name="connsiteX30" fmla="*/ 75815 w 484598"/>
                <a:gd name="connsiteY30" fmla="*/ 63179 h 75815"/>
                <a:gd name="connsiteX31" fmla="*/ 63179 w 484598"/>
                <a:gd name="connsiteY31" fmla="*/ 75815 h 75815"/>
                <a:gd name="connsiteX32" fmla="*/ 12636 w 484598"/>
                <a:gd name="connsiteY32" fmla="*/ 75815 h 75815"/>
                <a:gd name="connsiteX33" fmla="*/ 0 w 484598"/>
                <a:gd name="connsiteY33" fmla="*/ 63179 h 75815"/>
                <a:gd name="connsiteX34" fmla="*/ 0 w 484598"/>
                <a:gd name="connsiteY34" fmla="*/ 12636 h 75815"/>
                <a:gd name="connsiteX35" fmla="*/ 12636 w 484598"/>
                <a:gd name="connsiteY35" fmla="*/ 0 h 75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84598" h="75815">
                  <a:moveTo>
                    <a:pt x="421419" y="0"/>
                  </a:moveTo>
                  <a:lnTo>
                    <a:pt x="471962" y="0"/>
                  </a:lnTo>
                  <a:cubicBezTo>
                    <a:pt x="478941" y="0"/>
                    <a:pt x="484598" y="5657"/>
                    <a:pt x="484598" y="12636"/>
                  </a:cubicBezTo>
                  <a:lnTo>
                    <a:pt x="484598" y="63179"/>
                  </a:lnTo>
                  <a:cubicBezTo>
                    <a:pt x="484598" y="70158"/>
                    <a:pt x="478941" y="75815"/>
                    <a:pt x="471962" y="75815"/>
                  </a:cubicBezTo>
                  <a:lnTo>
                    <a:pt x="421419" y="75815"/>
                  </a:lnTo>
                  <a:cubicBezTo>
                    <a:pt x="414440" y="75815"/>
                    <a:pt x="408783" y="70158"/>
                    <a:pt x="408783" y="63179"/>
                  </a:cubicBezTo>
                  <a:lnTo>
                    <a:pt x="408783" y="12636"/>
                  </a:lnTo>
                  <a:cubicBezTo>
                    <a:pt x="408783" y="5657"/>
                    <a:pt x="414440" y="0"/>
                    <a:pt x="421419" y="0"/>
                  </a:cubicBezTo>
                  <a:close/>
                  <a:moveTo>
                    <a:pt x="285158" y="0"/>
                  </a:moveTo>
                  <a:lnTo>
                    <a:pt x="335701" y="0"/>
                  </a:lnTo>
                  <a:cubicBezTo>
                    <a:pt x="342680" y="0"/>
                    <a:pt x="348337" y="5657"/>
                    <a:pt x="348337" y="12636"/>
                  </a:cubicBezTo>
                  <a:lnTo>
                    <a:pt x="348337" y="63179"/>
                  </a:lnTo>
                  <a:cubicBezTo>
                    <a:pt x="348337" y="70158"/>
                    <a:pt x="342680" y="75815"/>
                    <a:pt x="335701" y="75815"/>
                  </a:cubicBezTo>
                  <a:lnTo>
                    <a:pt x="285158" y="75815"/>
                  </a:lnTo>
                  <a:cubicBezTo>
                    <a:pt x="278179" y="75815"/>
                    <a:pt x="272522" y="70158"/>
                    <a:pt x="272522" y="63179"/>
                  </a:cubicBezTo>
                  <a:lnTo>
                    <a:pt x="272522" y="12636"/>
                  </a:lnTo>
                  <a:cubicBezTo>
                    <a:pt x="272522" y="5657"/>
                    <a:pt x="278179" y="0"/>
                    <a:pt x="285158" y="0"/>
                  </a:cubicBezTo>
                  <a:close/>
                  <a:moveTo>
                    <a:pt x="148897" y="0"/>
                  </a:moveTo>
                  <a:lnTo>
                    <a:pt x="199440" y="0"/>
                  </a:lnTo>
                  <a:cubicBezTo>
                    <a:pt x="206419" y="0"/>
                    <a:pt x="212076" y="5657"/>
                    <a:pt x="212076" y="12636"/>
                  </a:cubicBezTo>
                  <a:lnTo>
                    <a:pt x="212076" y="63179"/>
                  </a:lnTo>
                  <a:cubicBezTo>
                    <a:pt x="212076" y="70158"/>
                    <a:pt x="206419" y="75815"/>
                    <a:pt x="199440" y="75815"/>
                  </a:cubicBezTo>
                  <a:lnTo>
                    <a:pt x="148897" y="75815"/>
                  </a:lnTo>
                  <a:cubicBezTo>
                    <a:pt x="141918" y="75815"/>
                    <a:pt x="136261" y="70158"/>
                    <a:pt x="136261" y="63179"/>
                  </a:cubicBezTo>
                  <a:lnTo>
                    <a:pt x="136261" y="12636"/>
                  </a:lnTo>
                  <a:cubicBezTo>
                    <a:pt x="136261" y="5657"/>
                    <a:pt x="141918" y="0"/>
                    <a:pt x="148897" y="0"/>
                  </a:cubicBezTo>
                  <a:close/>
                  <a:moveTo>
                    <a:pt x="12636" y="0"/>
                  </a:moveTo>
                  <a:lnTo>
                    <a:pt x="63179" y="0"/>
                  </a:lnTo>
                  <a:cubicBezTo>
                    <a:pt x="70158" y="0"/>
                    <a:pt x="75815" y="5657"/>
                    <a:pt x="75815" y="12636"/>
                  </a:cubicBezTo>
                  <a:lnTo>
                    <a:pt x="75815" y="63179"/>
                  </a:lnTo>
                  <a:cubicBezTo>
                    <a:pt x="75815" y="70158"/>
                    <a:pt x="70158" y="75815"/>
                    <a:pt x="63179" y="75815"/>
                  </a:cubicBezTo>
                  <a:lnTo>
                    <a:pt x="12636" y="75815"/>
                  </a:lnTo>
                  <a:cubicBezTo>
                    <a:pt x="5657" y="75815"/>
                    <a:pt x="0" y="70158"/>
                    <a:pt x="0" y="63179"/>
                  </a:cubicBezTo>
                  <a:lnTo>
                    <a:pt x="0" y="12636"/>
                  </a:lnTo>
                  <a:cubicBezTo>
                    <a:pt x="0" y="5657"/>
                    <a:pt x="5657" y="0"/>
                    <a:pt x="12636" y="0"/>
                  </a:cubicBezTo>
                  <a:close/>
                </a:path>
              </a:pathLst>
            </a:cu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4E44B52F-141A-4FB2-9559-A8B6D13BAE9D}"/>
                </a:ext>
              </a:extLst>
            </p:cNvPr>
            <p:cNvGrpSpPr/>
            <p:nvPr/>
          </p:nvGrpSpPr>
          <p:grpSpPr>
            <a:xfrm>
              <a:off x="11606449" y="3652157"/>
              <a:ext cx="414578" cy="198647"/>
              <a:chOff x="11635960" y="3652157"/>
              <a:chExt cx="355556" cy="198647"/>
            </a:xfrm>
          </p:grpSpPr>
          <p:sp>
            <p:nvSpPr>
              <p:cNvPr id="46" name="Rectangle 45">
                <a:extLst>
                  <a:ext uri="{FF2B5EF4-FFF2-40B4-BE49-F238E27FC236}">
                    <a16:creationId xmlns:a16="http://schemas.microsoft.com/office/drawing/2014/main" id="{F04FE582-873A-4CEC-A489-99636499660E}"/>
                  </a:ext>
                </a:extLst>
              </p:cNvPr>
              <p:cNvSpPr/>
              <p:nvPr/>
            </p:nvSpPr>
            <p:spPr>
              <a:xfrm>
                <a:off x="11887792" y="3652157"/>
                <a:ext cx="103724" cy="19864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2537D2AE-CE86-4995-B732-7AFD9BA30658}"/>
                  </a:ext>
                </a:extLst>
              </p:cNvPr>
              <p:cNvSpPr/>
              <p:nvPr/>
            </p:nvSpPr>
            <p:spPr>
              <a:xfrm>
                <a:off x="11761876" y="3699583"/>
                <a:ext cx="103724" cy="151221"/>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0095070F-876F-404C-8759-44BFB0567B89}"/>
                  </a:ext>
                </a:extLst>
              </p:cNvPr>
              <p:cNvSpPr/>
              <p:nvPr/>
            </p:nvSpPr>
            <p:spPr>
              <a:xfrm>
                <a:off x="11635960" y="3751222"/>
                <a:ext cx="103724" cy="99582"/>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27">
              <a:extLst>
                <a:ext uri="{FF2B5EF4-FFF2-40B4-BE49-F238E27FC236}">
                  <a16:creationId xmlns:a16="http://schemas.microsoft.com/office/drawing/2014/main" id="{B3999CFA-98CB-42F1-A8C6-22A5AE836D9B}"/>
                </a:ext>
              </a:extLst>
            </p:cNvPr>
            <p:cNvSpPr>
              <a:spLocks/>
            </p:cNvSpPr>
            <p:nvPr/>
          </p:nvSpPr>
          <p:spPr bwMode="auto">
            <a:xfrm>
              <a:off x="11633686" y="3457183"/>
              <a:ext cx="347742" cy="245854"/>
            </a:xfrm>
            <a:custGeom>
              <a:avLst/>
              <a:gdLst>
                <a:gd name="T0" fmla="*/ 1666 w 1666"/>
                <a:gd name="T1" fmla="*/ 0 h 1156"/>
                <a:gd name="T2" fmla="*/ 960 w 1666"/>
                <a:gd name="T3" fmla="*/ 179 h 1156"/>
                <a:gd name="T4" fmla="*/ 1241 w 1666"/>
                <a:gd name="T5" fmla="*/ 331 h 1156"/>
                <a:gd name="T6" fmla="*/ 0 w 1666"/>
                <a:gd name="T7" fmla="*/ 1156 h 1156"/>
                <a:gd name="T8" fmla="*/ 795 w 1666"/>
                <a:gd name="T9" fmla="*/ 957 h 1156"/>
                <a:gd name="T10" fmla="*/ 1426 w 1666"/>
                <a:gd name="T11" fmla="*/ 482 h 1156"/>
                <a:gd name="T12" fmla="*/ 1632 w 1666"/>
                <a:gd name="T13" fmla="*/ 737 h 1156"/>
                <a:gd name="T14" fmla="*/ 1666 w 1666"/>
                <a:gd name="T15" fmla="*/ 0 h 1156"/>
                <a:gd name="T16" fmla="*/ 1666 w 1666"/>
                <a:gd name="T17" fmla="*/ 0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6" h="1156">
                  <a:moveTo>
                    <a:pt x="1666" y="0"/>
                  </a:moveTo>
                  <a:cubicBezTo>
                    <a:pt x="960" y="179"/>
                    <a:pt x="960" y="179"/>
                    <a:pt x="960" y="179"/>
                  </a:cubicBezTo>
                  <a:cubicBezTo>
                    <a:pt x="1241" y="331"/>
                    <a:pt x="1241" y="331"/>
                    <a:pt x="1241" y="331"/>
                  </a:cubicBezTo>
                  <a:cubicBezTo>
                    <a:pt x="960" y="750"/>
                    <a:pt x="521" y="1039"/>
                    <a:pt x="0" y="1156"/>
                  </a:cubicBezTo>
                  <a:cubicBezTo>
                    <a:pt x="267" y="1129"/>
                    <a:pt x="542" y="1074"/>
                    <a:pt x="795" y="957"/>
                  </a:cubicBezTo>
                  <a:cubicBezTo>
                    <a:pt x="1035" y="840"/>
                    <a:pt x="1248" y="668"/>
                    <a:pt x="1426" y="482"/>
                  </a:cubicBezTo>
                  <a:cubicBezTo>
                    <a:pt x="1632" y="737"/>
                    <a:pt x="1632" y="737"/>
                    <a:pt x="1632" y="737"/>
                  </a:cubicBezTo>
                  <a:cubicBezTo>
                    <a:pt x="1666" y="0"/>
                    <a:pt x="1666" y="0"/>
                    <a:pt x="1666" y="0"/>
                  </a:cubicBezTo>
                  <a:cubicBezTo>
                    <a:pt x="1666" y="0"/>
                    <a:pt x="1666" y="0"/>
                    <a:pt x="1666"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 name="Oval 2">
            <a:extLst>
              <a:ext uri="{FF2B5EF4-FFF2-40B4-BE49-F238E27FC236}">
                <a16:creationId xmlns:a16="http://schemas.microsoft.com/office/drawing/2014/main" id="{798AB70E-7136-478F-B5B4-4746583F3C72}"/>
              </a:ext>
            </a:extLst>
          </p:cNvPr>
          <p:cNvSpPr/>
          <p:nvPr/>
        </p:nvSpPr>
        <p:spPr>
          <a:xfrm>
            <a:off x="1236981" y="3113097"/>
            <a:ext cx="2991880" cy="1042974"/>
          </a:xfrm>
          <a:prstGeom prst="ellipse">
            <a:avLst/>
          </a:prstGeom>
          <a:solidFill>
            <a:srgbClr val="39BCD7"/>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Calibri" panose="020F0502020204030204" pitchFamily="34" charset="0"/>
                <a:cs typeface="Calibri" panose="020F0502020204030204" pitchFamily="34" charset="0"/>
              </a:rPr>
              <a:t>Click2Cloud Workbench</a:t>
            </a:r>
          </a:p>
        </p:txBody>
      </p:sp>
      <p:pic>
        <p:nvPicPr>
          <p:cNvPr id="9" name="Picture 8">
            <a:extLst>
              <a:ext uri="{FF2B5EF4-FFF2-40B4-BE49-F238E27FC236}">
                <a16:creationId xmlns:a16="http://schemas.microsoft.com/office/drawing/2014/main" id="{C2047F8E-77CE-49FB-9B33-1E3478847899}"/>
              </a:ext>
            </a:extLst>
          </p:cNvPr>
          <p:cNvPicPr>
            <a:picLocks noChangeAspect="1"/>
          </p:cNvPicPr>
          <p:nvPr/>
        </p:nvPicPr>
        <p:blipFill>
          <a:blip r:embed="rId12">
            <a:clrChange>
              <a:clrFrom>
                <a:srgbClr val="FFFFFF"/>
              </a:clrFrom>
              <a:clrTo>
                <a:srgbClr val="FFFFFF">
                  <a:alpha val="0"/>
                </a:srgbClr>
              </a:clrTo>
            </a:clrChange>
          </a:blip>
          <a:stretch>
            <a:fillRect/>
          </a:stretch>
        </p:blipFill>
        <p:spPr>
          <a:xfrm>
            <a:off x="4956841" y="3076234"/>
            <a:ext cx="1584622" cy="1005840"/>
          </a:xfrm>
          <a:prstGeom prst="rect">
            <a:avLst/>
          </a:prstGeom>
        </p:spPr>
      </p:pic>
      <p:pic>
        <p:nvPicPr>
          <p:cNvPr id="51" name="Picture 26" descr="Image result for click2cloud">
            <a:extLst>
              <a:ext uri="{FF2B5EF4-FFF2-40B4-BE49-F238E27FC236}">
                <a16:creationId xmlns:a16="http://schemas.microsoft.com/office/drawing/2014/main" id="{DD153CF3-06D0-4AC2-B54E-30E1EFD0F15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39605" y="4201759"/>
            <a:ext cx="623099" cy="623099"/>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79D06AF2-268F-4CDB-BC20-208FC67455FD}"/>
              </a:ext>
            </a:extLst>
          </p:cNvPr>
          <p:cNvSpPr txBox="1"/>
          <p:nvPr/>
        </p:nvSpPr>
        <p:spPr>
          <a:xfrm>
            <a:off x="0" y="6451200"/>
            <a:ext cx="3410465" cy="307777"/>
          </a:xfrm>
          <a:prstGeom prst="rect">
            <a:avLst/>
          </a:prstGeom>
          <a:noFill/>
        </p:spPr>
        <p:txBody>
          <a:bodyPr wrap="square" rtlCol="0">
            <a:spAutoFit/>
          </a:bodyPr>
          <a:lstStyle/>
          <a:p>
            <a:r>
              <a:rPr lang="en-US" sz="1400" dirty="0">
                <a:solidFill>
                  <a:schemeClr val="accent2"/>
                </a:solidFill>
                <a:latin typeface="Segoe UI" panose="020B0502040204020203" pitchFamily="34" charset="0"/>
                <a:cs typeface="Segoe UI" panose="020B0502040204020203" pitchFamily="34" charset="0"/>
              </a:rPr>
              <a:t>Click2Cloud-ManageIQ-Telefonica</a:t>
            </a:r>
          </a:p>
        </p:txBody>
      </p:sp>
      <p:pic>
        <p:nvPicPr>
          <p:cNvPr id="36" name="Picture 26" descr="Image result for click2cloud">
            <a:extLst>
              <a:ext uri="{FF2B5EF4-FFF2-40B4-BE49-F238E27FC236}">
                <a16:creationId xmlns:a16="http://schemas.microsoft.com/office/drawing/2014/main" id="{A0D8B1A0-319D-432E-A36F-1A92D2CB70B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027834" y="340003"/>
            <a:ext cx="623099" cy="623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3845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2E430C5-9027-4D6C-A07A-A8906D1F02BC}"/>
              </a:ext>
            </a:extLst>
          </p:cNvPr>
          <p:cNvSpPr/>
          <p:nvPr/>
        </p:nvSpPr>
        <p:spPr>
          <a:xfrm>
            <a:off x="403134" y="1018562"/>
            <a:ext cx="11247799" cy="707886"/>
          </a:xfrm>
          <a:prstGeom prst="rect">
            <a:avLst/>
          </a:prstGeom>
        </p:spPr>
        <p:txBody>
          <a:bodyPr wrap="square">
            <a:spAutoFit/>
          </a:bodyPr>
          <a:lstStyle/>
          <a:p>
            <a:r>
              <a:rPr lang="en-US" sz="2000" dirty="0" err="1">
                <a:latin typeface="Segoe UI" panose="020B0502040204020203" pitchFamily="34" charset="0"/>
                <a:cs typeface="Segoe UI" panose="020B0502040204020203" pitchFamily="34" charset="0"/>
              </a:rPr>
              <a:t>ManageIQ</a:t>
            </a:r>
            <a:r>
              <a:rPr lang="en-US" sz="2000" dirty="0">
                <a:latin typeface="Segoe UI" panose="020B0502040204020203" pitchFamily="34" charset="0"/>
                <a:cs typeface="Segoe UI" panose="020B0502040204020203" pitchFamily="34" charset="0"/>
              </a:rPr>
              <a:t> is a manager of managers and as such it needs to connect to other management systems to function. These other management systems are called providers in </a:t>
            </a:r>
            <a:r>
              <a:rPr lang="en-US" sz="2000" dirty="0" err="1">
                <a:latin typeface="Segoe UI" panose="020B0502040204020203" pitchFamily="34" charset="0"/>
                <a:cs typeface="Segoe UI" panose="020B0502040204020203" pitchFamily="34" charset="0"/>
              </a:rPr>
              <a:t>ManageIQ</a:t>
            </a:r>
            <a:r>
              <a:rPr lang="en-US" sz="2000" dirty="0">
                <a:latin typeface="Segoe UI" panose="020B0502040204020203" pitchFamily="34" charset="0"/>
                <a:cs typeface="Segoe UI" panose="020B0502040204020203" pitchFamily="34" charset="0"/>
              </a:rPr>
              <a:t> parlance</a:t>
            </a:r>
            <a:r>
              <a:rPr lang="en-US" dirty="0"/>
              <a:t>. </a:t>
            </a:r>
            <a:endParaRPr lang="en-US" dirty="0">
              <a:latin typeface="+mj-lt"/>
            </a:endParaRPr>
          </a:p>
        </p:txBody>
      </p:sp>
      <p:sp>
        <p:nvSpPr>
          <p:cNvPr id="71" name="Title 1">
            <a:extLst>
              <a:ext uri="{FF2B5EF4-FFF2-40B4-BE49-F238E27FC236}">
                <a16:creationId xmlns:a16="http://schemas.microsoft.com/office/drawing/2014/main" id="{C59D705B-A776-494B-9CC2-D18809FC3A4B}"/>
              </a:ext>
            </a:extLst>
          </p:cNvPr>
          <p:cNvSpPr>
            <a:spLocks noGrp="1"/>
          </p:cNvSpPr>
          <p:nvPr>
            <p:ph type="title"/>
          </p:nvPr>
        </p:nvSpPr>
        <p:spPr>
          <a:xfrm>
            <a:off x="578052" y="273584"/>
            <a:ext cx="10515600" cy="623099"/>
          </a:xfrm>
        </p:spPr>
        <p:txBody>
          <a:bodyPr>
            <a:normAutofit/>
          </a:bodyPr>
          <a:lstStyle/>
          <a:p>
            <a:r>
              <a:rPr lang="en-US" dirty="0">
                <a:latin typeface="Segoe UI" panose="020B0502040204020203" pitchFamily="34" charset="0"/>
                <a:ea typeface="+mn-ea"/>
                <a:cs typeface="Segoe UI" panose="020B0502040204020203" pitchFamily="34" charset="0"/>
              </a:rPr>
              <a:t>How it works ?</a:t>
            </a:r>
            <a:endParaRPr lang="en-US" sz="4000" dirty="0">
              <a:latin typeface="Segoe UI" panose="020B0502040204020203" pitchFamily="34" charset="0"/>
              <a:cs typeface="Segoe UI" panose="020B0502040204020203" pitchFamily="34" charset="0"/>
            </a:endParaRPr>
          </a:p>
        </p:txBody>
      </p:sp>
      <p:sp>
        <p:nvSpPr>
          <p:cNvPr id="13" name="Rectangle 12">
            <a:extLst>
              <a:ext uri="{FF2B5EF4-FFF2-40B4-BE49-F238E27FC236}">
                <a16:creationId xmlns:a16="http://schemas.microsoft.com/office/drawing/2014/main" id="{16E56821-4F99-4853-85D6-862CC62A561F}"/>
              </a:ext>
            </a:extLst>
          </p:cNvPr>
          <p:cNvSpPr/>
          <p:nvPr/>
        </p:nvSpPr>
        <p:spPr>
          <a:xfrm>
            <a:off x="9499761" y="3059964"/>
            <a:ext cx="2214519" cy="2668792"/>
          </a:xfrm>
          <a:prstGeom prst="rect">
            <a:avLst/>
          </a:prstGeom>
          <a:solidFill>
            <a:schemeClr val="bg1">
              <a:lumMod val="95000"/>
            </a:schemeClr>
          </a:solidFill>
        </p:spPr>
        <p:style>
          <a:lnRef idx="1">
            <a:schemeClr val="accent1"/>
          </a:lnRef>
          <a:fillRef idx="2">
            <a:schemeClr val="accent1"/>
          </a:fillRef>
          <a:effectRef idx="1">
            <a:schemeClr val="accent1"/>
          </a:effectRef>
          <a:fontRef idx="minor">
            <a:schemeClr val="dk1"/>
          </a:fontRef>
        </p:style>
        <p:txBody>
          <a:bodyPr rtlCol="0" anchor="t"/>
          <a:lstStyle/>
          <a:p>
            <a:endParaRPr lang="en-US" sz="1400" dirty="0">
              <a:latin typeface="+mj-lt"/>
            </a:endParaRP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All captured information about a managed environment is stored in a database called the Virtual Management Database (VMDB). </a:t>
            </a:r>
          </a:p>
        </p:txBody>
      </p:sp>
      <p:sp>
        <p:nvSpPr>
          <p:cNvPr id="14" name="Rectangle 13">
            <a:extLst>
              <a:ext uri="{FF2B5EF4-FFF2-40B4-BE49-F238E27FC236}">
                <a16:creationId xmlns:a16="http://schemas.microsoft.com/office/drawing/2014/main" id="{7F4FF145-5BB6-4466-95E7-3924627AB351}"/>
              </a:ext>
            </a:extLst>
          </p:cNvPr>
          <p:cNvSpPr/>
          <p:nvPr/>
        </p:nvSpPr>
        <p:spPr>
          <a:xfrm>
            <a:off x="9495736" y="2438078"/>
            <a:ext cx="2218544" cy="64633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4B45800-F407-4066-BE9C-6BAC0CF82F2A}"/>
              </a:ext>
            </a:extLst>
          </p:cNvPr>
          <p:cNvSpPr/>
          <p:nvPr/>
        </p:nvSpPr>
        <p:spPr>
          <a:xfrm>
            <a:off x="7217699" y="2442822"/>
            <a:ext cx="2218544" cy="64633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a:extLst>
              <a:ext uri="{FF2B5EF4-FFF2-40B4-BE49-F238E27FC236}">
                <a16:creationId xmlns:a16="http://schemas.microsoft.com/office/drawing/2014/main" id="{FF2BBDA0-A3FE-49AC-8E1B-A94E7886E39D}"/>
              </a:ext>
            </a:extLst>
          </p:cNvPr>
          <p:cNvSpPr/>
          <p:nvPr/>
        </p:nvSpPr>
        <p:spPr>
          <a:xfrm>
            <a:off x="7215371" y="3074924"/>
            <a:ext cx="2217028" cy="2668792"/>
          </a:xfrm>
          <a:prstGeom prst="rect">
            <a:avLst/>
          </a:prstGeom>
          <a:solidFill>
            <a:schemeClr val="bg1">
              <a:lumMod val="95000"/>
            </a:schemeClr>
          </a:solidFill>
        </p:spPr>
        <p:style>
          <a:lnRef idx="1">
            <a:schemeClr val="accent1"/>
          </a:lnRef>
          <a:fillRef idx="2">
            <a:schemeClr val="accent1"/>
          </a:fillRef>
          <a:effectRef idx="1">
            <a:schemeClr val="accent1"/>
          </a:effectRef>
          <a:fontRef idx="minor">
            <a:schemeClr val="dk1"/>
          </a:fontRef>
        </p:style>
        <p:txBody>
          <a:bodyPr rtlCol="0" anchor="t"/>
          <a:lstStyle/>
          <a:p>
            <a:endParaRPr lang="en-US" sz="1400" dirty="0">
              <a:latin typeface="+mj-lt"/>
            </a:endParaRP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If configured to do so, </a:t>
            </a:r>
            <a:r>
              <a:rPr lang="en-US" sz="1400" dirty="0" err="1">
                <a:latin typeface="Segoe UI" panose="020B0502040204020203" pitchFamily="34" charset="0"/>
                <a:cs typeface="Segoe UI" panose="020B0502040204020203" pitchFamily="34" charset="0"/>
              </a:rPr>
              <a:t>ManageIQ</a:t>
            </a:r>
            <a:r>
              <a:rPr lang="en-US" sz="1400" dirty="0">
                <a:latin typeface="Segoe UI" panose="020B0502040204020203" pitchFamily="34" charset="0"/>
                <a:cs typeface="Segoe UI" panose="020B0502040204020203" pitchFamily="34" charset="0"/>
              </a:rPr>
              <a:t> will also capture metrics like CPU and memory usage on the discovered inventory.</a:t>
            </a:r>
          </a:p>
        </p:txBody>
      </p:sp>
      <p:sp>
        <p:nvSpPr>
          <p:cNvPr id="12" name="Rectangle 11">
            <a:extLst>
              <a:ext uri="{FF2B5EF4-FFF2-40B4-BE49-F238E27FC236}">
                <a16:creationId xmlns:a16="http://schemas.microsoft.com/office/drawing/2014/main" id="{E152D754-C6B3-430D-B9FE-5402A5C667B6}"/>
              </a:ext>
            </a:extLst>
          </p:cNvPr>
          <p:cNvSpPr/>
          <p:nvPr/>
        </p:nvSpPr>
        <p:spPr>
          <a:xfrm>
            <a:off x="4930047" y="2442822"/>
            <a:ext cx="2225771" cy="64633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6569448E-3173-4735-8C39-875501303D56}"/>
              </a:ext>
            </a:extLst>
          </p:cNvPr>
          <p:cNvSpPr/>
          <p:nvPr/>
        </p:nvSpPr>
        <p:spPr>
          <a:xfrm>
            <a:off x="4930047" y="3071710"/>
            <a:ext cx="2223443" cy="2668792"/>
          </a:xfrm>
          <a:prstGeom prst="rect">
            <a:avLst/>
          </a:prstGeom>
          <a:solidFill>
            <a:schemeClr val="bg1">
              <a:lumMod val="95000"/>
            </a:schemeClr>
          </a:solidFill>
        </p:spPr>
        <p:style>
          <a:lnRef idx="1">
            <a:schemeClr val="accent1"/>
          </a:lnRef>
          <a:fillRef idx="2">
            <a:schemeClr val="accent1"/>
          </a:fillRef>
          <a:effectRef idx="1">
            <a:schemeClr val="accent1"/>
          </a:effectRef>
          <a:fontRef idx="minor">
            <a:schemeClr val="dk1"/>
          </a:fontRef>
        </p:style>
        <p:txBody>
          <a:bodyPr rtlCol="0" anchor="t"/>
          <a:lstStyle/>
          <a:p>
            <a:endParaRPr lang="en-US" sz="1400" dirty="0">
              <a:latin typeface="+mj-lt"/>
            </a:endParaRP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The end result is a mirror of the inventory that is nearly instantaneously up to date with respect to the original inventory managed by the provider.</a:t>
            </a:r>
          </a:p>
          <a:p>
            <a:pPr marL="285750" indent="-285750">
              <a:buFont typeface="Arial" panose="020B0604020202020204" pitchFamily="34" charset="0"/>
              <a:buChar char="•"/>
            </a:pPr>
            <a:endParaRPr lang="en-US" sz="1400" dirty="0">
              <a:latin typeface="Segoe UI" panose="020B0502040204020203" pitchFamily="34" charset="0"/>
              <a:cs typeface="Segoe UI" panose="020B0502040204020203" pitchFamily="34" charset="0"/>
            </a:endParaRPr>
          </a:p>
        </p:txBody>
      </p:sp>
      <p:sp>
        <p:nvSpPr>
          <p:cNvPr id="10" name="Rectangle 9">
            <a:extLst>
              <a:ext uri="{FF2B5EF4-FFF2-40B4-BE49-F238E27FC236}">
                <a16:creationId xmlns:a16="http://schemas.microsoft.com/office/drawing/2014/main" id="{38553D19-D517-4EC0-97A6-C9CC9227ADB7}"/>
              </a:ext>
            </a:extLst>
          </p:cNvPr>
          <p:cNvSpPr/>
          <p:nvPr/>
        </p:nvSpPr>
        <p:spPr>
          <a:xfrm>
            <a:off x="2638569" y="2438078"/>
            <a:ext cx="2218544" cy="64633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74" name="Rectangle 73">
            <a:extLst>
              <a:ext uri="{FF2B5EF4-FFF2-40B4-BE49-F238E27FC236}">
                <a16:creationId xmlns:a16="http://schemas.microsoft.com/office/drawing/2014/main" id="{CDC17B1C-4885-4F27-AAFB-804BEB32F9F0}"/>
              </a:ext>
            </a:extLst>
          </p:cNvPr>
          <p:cNvSpPr/>
          <p:nvPr/>
        </p:nvSpPr>
        <p:spPr>
          <a:xfrm>
            <a:off x="2636521" y="3074924"/>
            <a:ext cx="2232220" cy="2665578"/>
          </a:xfrm>
          <a:prstGeom prst="rect">
            <a:avLst/>
          </a:prstGeom>
          <a:solidFill>
            <a:schemeClr val="bg1">
              <a:lumMod val="95000"/>
            </a:schemeClr>
          </a:solidFill>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endParaRPr lang="en-US" sz="1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dirty="0" err="1">
                <a:latin typeface="Segoe UI" panose="020B0502040204020203" pitchFamily="34" charset="0"/>
                <a:cs typeface="Segoe UI" panose="020B0502040204020203" pitchFamily="34" charset="0"/>
              </a:rPr>
              <a:t>ManageIQ</a:t>
            </a:r>
            <a:r>
              <a:rPr lang="en-US" sz="1400" dirty="0">
                <a:latin typeface="Segoe UI" panose="020B0502040204020203" pitchFamily="34" charset="0"/>
                <a:cs typeface="Segoe UI" panose="020B0502040204020203" pitchFamily="34" charset="0"/>
              </a:rPr>
              <a:t> will continuously discover inventory. Certain events that indicate a change in the environment will result in a full or partial refresh of the inventory.</a:t>
            </a:r>
          </a:p>
          <a:p>
            <a:pPr marL="285750" indent="-285750">
              <a:buFont typeface="Arial" panose="020B0604020202020204" pitchFamily="34" charset="0"/>
              <a:buChar char="•"/>
            </a:pPr>
            <a:endParaRPr lang="en-US" sz="1400" dirty="0">
              <a:latin typeface="Segoe UI" panose="020B0502040204020203" pitchFamily="34" charset="0"/>
              <a:cs typeface="Segoe UI" panose="020B0502040204020203" pitchFamily="34" charset="0"/>
            </a:endParaRPr>
          </a:p>
          <a:p>
            <a:endParaRPr lang="en-US" sz="1600" dirty="0">
              <a:latin typeface="+mj-lt"/>
            </a:endParaRPr>
          </a:p>
        </p:txBody>
      </p:sp>
      <p:sp>
        <p:nvSpPr>
          <p:cNvPr id="8" name="Rectangle 7">
            <a:extLst>
              <a:ext uri="{FF2B5EF4-FFF2-40B4-BE49-F238E27FC236}">
                <a16:creationId xmlns:a16="http://schemas.microsoft.com/office/drawing/2014/main" id="{D56CE3EF-41E0-476A-B282-7E4502096C66}"/>
              </a:ext>
            </a:extLst>
          </p:cNvPr>
          <p:cNvSpPr/>
          <p:nvPr/>
        </p:nvSpPr>
        <p:spPr>
          <a:xfrm>
            <a:off x="341619" y="2438079"/>
            <a:ext cx="2218544" cy="64633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FF2B5EF4-FFF2-40B4-BE49-F238E27FC236}">
                <a16:creationId xmlns:a16="http://schemas.microsoft.com/office/drawing/2014/main" id="{94FFE469-93E6-47F3-97FC-BFA012EC48AE}"/>
              </a:ext>
            </a:extLst>
          </p:cNvPr>
          <p:cNvSpPr/>
          <p:nvPr/>
        </p:nvSpPr>
        <p:spPr>
          <a:xfrm>
            <a:off x="1119802" y="2532459"/>
            <a:ext cx="477393" cy="448083"/>
          </a:xfrm>
          <a:prstGeom prst="ellipse">
            <a:avLst/>
          </a:prstGeom>
          <a:solidFill>
            <a:schemeClr val="accent5">
              <a:lumMod val="90000"/>
              <a:lumOff val="10000"/>
            </a:schemeClr>
          </a:solidFill>
          <a:ln>
            <a:solidFill>
              <a:srgbClr val="5D288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b="1" dirty="0">
                <a:solidFill>
                  <a:schemeClr val="bg1"/>
                </a:solidFill>
                <a:latin typeface="Segoe UI" panose="020B0502040204020203" pitchFamily="34" charset="0"/>
                <a:cs typeface="Segoe UI" panose="020B0502040204020203" pitchFamily="34" charset="0"/>
              </a:rPr>
              <a:t>1</a:t>
            </a:r>
          </a:p>
        </p:txBody>
      </p:sp>
      <p:sp>
        <p:nvSpPr>
          <p:cNvPr id="83" name="Oval 82">
            <a:extLst>
              <a:ext uri="{FF2B5EF4-FFF2-40B4-BE49-F238E27FC236}">
                <a16:creationId xmlns:a16="http://schemas.microsoft.com/office/drawing/2014/main" id="{74F0EF94-64DB-4660-AFEF-A8C200D9A02F}"/>
              </a:ext>
            </a:extLst>
          </p:cNvPr>
          <p:cNvSpPr/>
          <p:nvPr/>
        </p:nvSpPr>
        <p:spPr>
          <a:xfrm>
            <a:off x="7987459" y="2541945"/>
            <a:ext cx="477393" cy="448083"/>
          </a:xfrm>
          <a:prstGeom prst="ellipse">
            <a:avLst/>
          </a:prstGeom>
          <a:solidFill>
            <a:schemeClr val="accent5">
              <a:lumMod val="90000"/>
              <a:lumOff val="10000"/>
            </a:schemeClr>
          </a:solidFill>
          <a:ln>
            <a:solidFill>
              <a:srgbClr val="5D288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b="1" dirty="0">
                <a:solidFill>
                  <a:schemeClr val="bg1"/>
                </a:solidFill>
                <a:latin typeface="Segoe UI" panose="020B0502040204020203" pitchFamily="34" charset="0"/>
                <a:cs typeface="Segoe UI" panose="020B0502040204020203" pitchFamily="34" charset="0"/>
              </a:rPr>
              <a:t>4</a:t>
            </a:r>
          </a:p>
        </p:txBody>
      </p:sp>
      <p:sp>
        <p:nvSpPr>
          <p:cNvPr id="84" name="Oval 83">
            <a:extLst>
              <a:ext uri="{FF2B5EF4-FFF2-40B4-BE49-F238E27FC236}">
                <a16:creationId xmlns:a16="http://schemas.microsoft.com/office/drawing/2014/main" id="{5E33E57C-5D9B-4517-8339-DC7A9873E160}"/>
              </a:ext>
            </a:extLst>
          </p:cNvPr>
          <p:cNvSpPr/>
          <p:nvPr/>
        </p:nvSpPr>
        <p:spPr>
          <a:xfrm>
            <a:off x="5772433" y="2532459"/>
            <a:ext cx="477393" cy="448083"/>
          </a:xfrm>
          <a:prstGeom prst="ellipse">
            <a:avLst/>
          </a:prstGeom>
          <a:solidFill>
            <a:schemeClr val="accent5">
              <a:lumMod val="90000"/>
              <a:lumOff val="10000"/>
            </a:schemeClr>
          </a:solidFill>
          <a:ln>
            <a:solidFill>
              <a:srgbClr val="5D288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b="1" dirty="0">
                <a:solidFill>
                  <a:schemeClr val="bg1"/>
                </a:solidFill>
                <a:latin typeface="Segoe UI" panose="020B0502040204020203" pitchFamily="34" charset="0"/>
                <a:cs typeface="Segoe UI" panose="020B0502040204020203" pitchFamily="34" charset="0"/>
              </a:rPr>
              <a:t>3</a:t>
            </a:r>
          </a:p>
        </p:txBody>
      </p:sp>
      <p:sp>
        <p:nvSpPr>
          <p:cNvPr id="85" name="Oval 84">
            <a:extLst>
              <a:ext uri="{FF2B5EF4-FFF2-40B4-BE49-F238E27FC236}">
                <a16:creationId xmlns:a16="http://schemas.microsoft.com/office/drawing/2014/main" id="{6BD9DB9F-149D-496E-A10D-2733E03FFAC0}"/>
              </a:ext>
            </a:extLst>
          </p:cNvPr>
          <p:cNvSpPr/>
          <p:nvPr/>
        </p:nvSpPr>
        <p:spPr>
          <a:xfrm>
            <a:off x="3400795" y="2522285"/>
            <a:ext cx="477393" cy="448083"/>
          </a:xfrm>
          <a:prstGeom prst="ellipse">
            <a:avLst/>
          </a:prstGeom>
          <a:solidFill>
            <a:schemeClr val="accent5">
              <a:lumMod val="90000"/>
              <a:lumOff val="10000"/>
            </a:schemeClr>
          </a:solidFill>
          <a:ln>
            <a:solidFill>
              <a:srgbClr val="5D288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b="1" dirty="0">
                <a:solidFill>
                  <a:schemeClr val="bg1"/>
                </a:solidFill>
                <a:latin typeface="Segoe UI" panose="020B0502040204020203" pitchFamily="34" charset="0"/>
                <a:cs typeface="Segoe UI" panose="020B0502040204020203" pitchFamily="34" charset="0"/>
              </a:rPr>
              <a:t>2</a:t>
            </a:r>
          </a:p>
        </p:txBody>
      </p:sp>
      <p:sp>
        <p:nvSpPr>
          <p:cNvPr id="86" name="Oval 85">
            <a:extLst>
              <a:ext uri="{FF2B5EF4-FFF2-40B4-BE49-F238E27FC236}">
                <a16:creationId xmlns:a16="http://schemas.microsoft.com/office/drawing/2014/main" id="{6C258E0F-CB94-48DB-A684-B69CCB36C6F6}"/>
              </a:ext>
            </a:extLst>
          </p:cNvPr>
          <p:cNvSpPr/>
          <p:nvPr/>
        </p:nvSpPr>
        <p:spPr>
          <a:xfrm>
            <a:off x="10343783" y="2532459"/>
            <a:ext cx="469977" cy="437909"/>
          </a:xfrm>
          <a:prstGeom prst="ellipse">
            <a:avLst/>
          </a:prstGeom>
          <a:solidFill>
            <a:schemeClr val="accent5">
              <a:lumMod val="90000"/>
              <a:lumOff val="10000"/>
            </a:schemeClr>
          </a:solidFill>
          <a:ln>
            <a:solidFill>
              <a:srgbClr val="5D288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b="1" dirty="0">
                <a:solidFill>
                  <a:schemeClr val="bg1"/>
                </a:solidFill>
                <a:latin typeface="Segoe UI" panose="020B0502040204020203" pitchFamily="34" charset="0"/>
                <a:cs typeface="Segoe UI" panose="020B0502040204020203" pitchFamily="34" charset="0"/>
              </a:rPr>
              <a:t>5</a:t>
            </a:r>
          </a:p>
        </p:txBody>
      </p:sp>
      <p:sp>
        <p:nvSpPr>
          <p:cNvPr id="88" name="Slide Number Placeholder 7">
            <a:extLst>
              <a:ext uri="{FF2B5EF4-FFF2-40B4-BE49-F238E27FC236}">
                <a16:creationId xmlns:a16="http://schemas.microsoft.com/office/drawing/2014/main" id="{AE5B7E7E-1085-41CE-8E22-61E080AD97F4}"/>
              </a:ext>
            </a:extLst>
          </p:cNvPr>
          <p:cNvSpPr txBox="1">
            <a:spLocks/>
          </p:cNvSpPr>
          <p:nvPr/>
        </p:nvSpPr>
        <p:spPr>
          <a:xfrm>
            <a:off x="11760000" y="6426000"/>
            <a:ext cx="432000" cy="432000"/>
          </a:xfrm>
          <a:prstGeom prst="rect">
            <a:avLst/>
          </a:prstGeom>
          <a:solidFill>
            <a:srgbClr val="00B0F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ZA" b="1" dirty="0"/>
              <a:t> </a:t>
            </a:r>
            <a:fld id="{19B51A1E-902D-48AF-9020-955120F399B6}" type="slidenum">
              <a:rPr lang="en-ZA" b="1" smtClean="0"/>
              <a:pPr/>
              <a:t>5</a:t>
            </a:fld>
            <a:endParaRPr lang="en-ZA" b="1" dirty="0"/>
          </a:p>
        </p:txBody>
      </p:sp>
      <p:sp>
        <p:nvSpPr>
          <p:cNvPr id="21" name="TextBox 20">
            <a:extLst>
              <a:ext uri="{FF2B5EF4-FFF2-40B4-BE49-F238E27FC236}">
                <a16:creationId xmlns:a16="http://schemas.microsoft.com/office/drawing/2014/main" id="{10980F12-9508-4F91-867F-E421668A655A}"/>
              </a:ext>
            </a:extLst>
          </p:cNvPr>
          <p:cNvSpPr txBox="1"/>
          <p:nvPr/>
        </p:nvSpPr>
        <p:spPr>
          <a:xfrm>
            <a:off x="0" y="6451200"/>
            <a:ext cx="3410465" cy="307777"/>
          </a:xfrm>
          <a:prstGeom prst="rect">
            <a:avLst/>
          </a:prstGeom>
          <a:noFill/>
        </p:spPr>
        <p:txBody>
          <a:bodyPr wrap="square" rtlCol="0">
            <a:spAutoFit/>
          </a:bodyPr>
          <a:lstStyle/>
          <a:p>
            <a:r>
              <a:rPr lang="en-US" sz="1400" dirty="0">
                <a:solidFill>
                  <a:schemeClr val="accent2"/>
                </a:solidFill>
                <a:latin typeface="Segoe UI" panose="020B0502040204020203" pitchFamily="34" charset="0"/>
                <a:cs typeface="Segoe UI" panose="020B0502040204020203" pitchFamily="34" charset="0"/>
              </a:rPr>
              <a:t>Click2Cloud-ManageIQ-Telefonica</a:t>
            </a:r>
          </a:p>
        </p:txBody>
      </p:sp>
      <p:sp>
        <p:nvSpPr>
          <p:cNvPr id="25" name="Rectangle 24">
            <a:extLst>
              <a:ext uri="{FF2B5EF4-FFF2-40B4-BE49-F238E27FC236}">
                <a16:creationId xmlns:a16="http://schemas.microsoft.com/office/drawing/2014/main" id="{729AE057-111E-4243-82C3-CB0239246689}"/>
              </a:ext>
            </a:extLst>
          </p:cNvPr>
          <p:cNvSpPr/>
          <p:nvPr/>
        </p:nvSpPr>
        <p:spPr>
          <a:xfrm>
            <a:off x="336532" y="3079964"/>
            <a:ext cx="2223443" cy="2665578"/>
          </a:xfrm>
          <a:prstGeom prst="rect">
            <a:avLst/>
          </a:prstGeom>
          <a:solidFill>
            <a:schemeClr val="bg1">
              <a:lumMod val="95000"/>
            </a:schemeClr>
          </a:solidFill>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endParaRPr lang="en-US" sz="1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dirty="0" err="1">
                <a:latin typeface="Segoe UI" panose="020B0502040204020203" pitchFamily="34" charset="0"/>
                <a:cs typeface="Segoe UI" panose="020B0502040204020203" pitchFamily="34" charset="0"/>
              </a:rPr>
              <a:t>ManageIQ</a:t>
            </a:r>
            <a:r>
              <a:rPr lang="en-US" sz="1400" dirty="0">
                <a:latin typeface="Segoe UI" panose="020B0502040204020203" pitchFamily="34" charset="0"/>
                <a:cs typeface="Segoe UI" panose="020B0502040204020203" pitchFamily="34" charset="0"/>
              </a:rPr>
              <a:t> will connect to the providers via their APIs.</a:t>
            </a:r>
          </a:p>
          <a:p>
            <a:endParaRPr lang="en-US" sz="1400" dirty="0">
              <a:latin typeface="Segoe UI" panose="020B0502040204020203" pitchFamily="34" charset="0"/>
              <a:cs typeface="Segoe UI" panose="020B0502040204020203" pitchFamily="34" charset="0"/>
            </a:endParaRPr>
          </a:p>
          <a:p>
            <a:endParaRPr lang="en-US" sz="1600" dirty="0">
              <a:latin typeface="+mj-lt"/>
            </a:endParaRPr>
          </a:p>
        </p:txBody>
      </p:sp>
      <p:pic>
        <p:nvPicPr>
          <p:cNvPr id="22" name="Picture 26" descr="Image result for click2cloud">
            <a:extLst>
              <a:ext uri="{FF2B5EF4-FFF2-40B4-BE49-F238E27FC236}">
                <a16:creationId xmlns:a16="http://schemas.microsoft.com/office/drawing/2014/main" id="{4C446151-B51B-43CC-9716-2ED6E488EC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7834" y="340003"/>
            <a:ext cx="623099" cy="623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105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5E6348-BAC5-48E9-992A-86730C39DD36}"/>
              </a:ext>
            </a:extLst>
          </p:cNvPr>
          <p:cNvSpPr txBox="1"/>
          <p:nvPr/>
        </p:nvSpPr>
        <p:spPr>
          <a:xfrm>
            <a:off x="20918" y="5026456"/>
            <a:ext cx="3114236" cy="1200329"/>
          </a:xfrm>
          <a:prstGeom prst="rect">
            <a:avLst/>
          </a:prstGeom>
          <a:noFill/>
        </p:spPr>
        <p:txBody>
          <a:bodyPr wrap="square" rtlCol="0">
            <a:spAutoFit/>
          </a:bodyPr>
          <a:lstStyle/>
          <a:p>
            <a:r>
              <a:rPr lang="en-US" dirty="0" err="1">
                <a:latin typeface="Segoe UI" panose="020B0502040204020203" pitchFamily="34" charset="0"/>
                <a:cs typeface="Segoe UI" panose="020B0502040204020203" pitchFamily="34" charset="0"/>
              </a:rPr>
              <a:t>ui</a:t>
            </a:r>
            <a:r>
              <a:rPr lang="en-US" dirty="0">
                <a:latin typeface="Segoe UI" panose="020B0502040204020203" pitchFamily="34" charset="0"/>
                <a:cs typeface="Segoe UI" panose="020B0502040204020203" pitchFamily="34" charset="0"/>
              </a:rPr>
              <a:t>-classic, </a:t>
            </a:r>
            <a:r>
              <a:rPr lang="en-US" dirty="0" err="1">
                <a:latin typeface="Segoe UI" panose="020B0502040204020203" pitchFamily="34" charset="0"/>
                <a:cs typeface="Segoe UI" panose="020B0502040204020203" pitchFamily="34" charset="0"/>
              </a:rPr>
              <a:t>ui</a:t>
            </a:r>
            <a:r>
              <a:rPr lang="en-US" dirty="0">
                <a:latin typeface="Segoe UI" panose="020B0502040204020203" pitchFamily="34" charset="0"/>
                <a:cs typeface="Segoe UI" panose="020B0502040204020203" pitchFamily="34" charset="0"/>
              </a:rPr>
              <a:t>-service, </a:t>
            </a:r>
            <a:r>
              <a:rPr lang="en-US" dirty="0" err="1">
                <a:latin typeface="Segoe UI" panose="020B0502040204020203" pitchFamily="34" charset="0"/>
                <a:cs typeface="Segoe UI" panose="020B0502040204020203" pitchFamily="34" charset="0"/>
              </a:rPr>
              <a:t>ui</a:t>
            </a:r>
            <a:r>
              <a:rPr lang="en-US" dirty="0">
                <a:latin typeface="Segoe UI" panose="020B0502040204020203" pitchFamily="34" charset="0"/>
                <a:cs typeface="Segoe UI" panose="020B0502040204020203" pitchFamily="34" charset="0"/>
              </a:rPr>
              <a:t>-component are the </a:t>
            </a:r>
            <a:r>
              <a:rPr lang="en-US" dirty="0" err="1">
                <a:latin typeface="Segoe UI" panose="020B0502040204020203" pitchFamily="34" charset="0"/>
                <a:cs typeface="Segoe UI" panose="020B0502040204020203" pitchFamily="34" charset="0"/>
              </a:rPr>
              <a:t>ManageIQ’s</a:t>
            </a:r>
            <a:r>
              <a:rPr lang="en-US" dirty="0">
                <a:latin typeface="Segoe UI" panose="020B0502040204020203" pitchFamily="34" charset="0"/>
                <a:cs typeface="Segoe UI" panose="020B0502040204020203" pitchFamily="34" charset="0"/>
              </a:rPr>
              <a:t> centralized repositories.</a:t>
            </a:r>
          </a:p>
        </p:txBody>
      </p:sp>
      <p:sp>
        <p:nvSpPr>
          <p:cNvPr id="10" name="TextBox 9">
            <a:extLst>
              <a:ext uri="{FF2B5EF4-FFF2-40B4-BE49-F238E27FC236}">
                <a16:creationId xmlns:a16="http://schemas.microsoft.com/office/drawing/2014/main" id="{0C3D74E7-4E3A-4D06-B7F0-58645D0F2360}"/>
              </a:ext>
            </a:extLst>
          </p:cNvPr>
          <p:cNvSpPr txBox="1"/>
          <p:nvPr/>
        </p:nvSpPr>
        <p:spPr>
          <a:xfrm>
            <a:off x="2730448" y="5034792"/>
            <a:ext cx="3410465" cy="1200329"/>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Telefonica provider establishes the connection with Ruby SDK. It acts as an interface between </a:t>
            </a:r>
            <a:r>
              <a:rPr lang="en-US" dirty="0" err="1">
                <a:latin typeface="Segoe UI" panose="020B0502040204020203" pitchFamily="34" charset="0"/>
                <a:cs typeface="Segoe UI" panose="020B0502040204020203" pitchFamily="34" charset="0"/>
              </a:rPr>
              <a:t>ManageIQ</a:t>
            </a:r>
            <a:r>
              <a:rPr lang="en-US" dirty="0">
                <a:latin typeface="Segoe UI" panose="020B0502040204020203" pitchFamily="34" charset="0"/>
                <a:cs typeface="Segoe UI" panose="020B0502040204020203" pitchFamily="34" charset="0"/>
              </a:rPr>
              <a:t> and Ruby SDK.</a:t>
            </a:r>
          </a:p>
        </p:txBody>
      </p:sp>
      <p:sp>
        <p:nvSpPr>
          <p:cNvPr id="11" name="TextBox 10">
            <a:extLst>
              <a:ext uri="{FF2B5EF4-FFF2-40B4-BE49-F238E27FC236}">
                <a16:creationId xmlns:a16="http://schemas.microsoft.com/office/drawing/2014/main" id="{08A0FF0A-D7CE-4363-AE86-F22CBC3F064E}"/>
              </a:ext>
            </a:extLst>
          </p:cNvPr>
          <p:cNvSpPr txBox="1"/>
          <p:nvPr/>
        </p:nvSpPr>
        <p:spPr>
          <a:xfrm>
            <a:off x="6425167" y="5078681"/>
            <a:ext cx="3240825" cy="923330"/>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Fog-OpenStack is a Ruby SDK which communicates with Telefonica cloud APIs.</a:t>
            </a:r>
          </a:p>
        </p:txBody>
      </p:sp>
      <p:sp>
        <p:nvSpPr>
          <p:cNvPr id="12" name="TextBox 11">
            <a:extLst>
              <a:ext uri="{FF2B5EF4-FFF2-40B4-BE49-F238E27FC236}">
                <a16:creationId xmlns:a16="http://schemas.microsoft.com/office/drawing/2014/main" id="{699B8DB0-DB58-4958-AB95-4E827399ABAF}"/>
              </a:ext>
            </a:extLst>
          </p:cNvPr>
          <p:cNvSpPr txBox="1"/>
          <p:nvPr/>
        </p:nvSpPr>
        <p:spPr>
          <a:xfrm>
            <a:off x="9714339" y="5078681"/>
            <a:ext cx="2328691" cy="1200329"/>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All the operation performed through </a:t>
            </a:r>
            <a:r>
              <a:rPr lang="en-US" dirty="0" err="1">
                <a:latin typeface="Segoe UI" panose="020B0502040204020203" pitchFamily="34" charset="0"/>
                <a:cs typeface="Segoe UI" panose="020B0502040204020203" pitchFamily="34" charset="0"/>
              </a:rPr>
              <a:t>ManageIQ</a:t>
            </a:r>
            <a:r>
              <a:rPr lang="en-US" dirty="0">
                <a:latin typeface="Segoe UI" panose="020B0502040204020203" pitchFamily="34" charset="0"/>
                <a:cs typeface="Segoe UI" panose="020B0502040204020203" pitchFamily="34" charset="0"/>
              </a:rPr>
              <a:t> will reflect on Telefonica cloud.</a:t>
            </a:r>
          </a:p>
        </p:txBody>
      </p:sp>
      <p:cxnSp>
        <p:nvCxnSpPr>
          <p:cNvPr id="14" name="Straight Connector 13">
            <a:extLst>
              <a:ext uri="{FF2B5EF4-FFF2-40B4-BE49-F238E27FC236}">
                <a16:creationId xmlns:a16="http://schemas.microsoft.com/office/drawing/2014/main" id="{A5908852-D817-45C0-9293-46BCFCF198CA}"/>
              </a:ext>
            </a:extLst>
          </p:cNvPr>
          <p:cNvCxnSpPr>
            <a:cxnSpLocks/>
          </p:cNvCxnSpPr>
          <p:nvPr/>
        </p:nvCxnSpPr>
        <p:spPr>
          <a:xfrm>
            <a:off x="2730448" y="4992145"/>
            <a:ext cx="0" cy="1380400"/>
          </a:xfrm>
          <a:prstGeom prst="line">
            <a:avLst/>
          </a:prstGeom>
        </p:spPr>
        <p:style>
          <a:lnRef idx="1">
            <a:schemeClr val="accent1"/>
          </a:lnRef>
          <a:fillRef idx="0">
            <a:schemeClr val="accent1"/>
          </a:fillRef>
          <a:effectRef idx="0">
            <a:schemeClr val="accent1"/>
          </a:effectRef>
          <a:fontRef idx="minor">
            <a:schemeClr val="tx1"/>
          </a:fontRef>
        </p:style>
      </p:cxnSp>
      <p:sp>
        <p:nvSpPr>
          <p:cNvPr id="92" name="Slide Number Placeholder 7">
            <a:extLst>
              <a:ext uri="{FF2B5EF4-FFF2-40B4-BE49-F238E27FC236}">
                <a16:creationId xmlns:a16="http://schemas.microsoft.com/office/drawing/2014/main" id="{134555D2-4227-4F9E-9B91-34168DA88406}"/>
              </a:ext>
            </a:extLst>
          </p:cNvPr>
          <p:cNvSpPr txBox="1">
            <a:spLocks/>
          </p:cNvSpPr>
          <p:nvPr/>
        </p:nvSpPr>
        <p:spPr>
          <a:xfrm>
            <a:off x="11760000" y="6426000"/>
            <a:ext cx="432000" cy="432000"/>
          </a:xfrm>
          <a:prstGeom prst="rect">
            <a:avLst/>
          </a:prstGeom>
          <a:solidFill>
            <a:srgbClr val="00B0F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ZA" b="1" dirty="0"/>
              <a:t> </a:t>
            </a:r>
            <a:fld id="{19B51A1E-902D-48AF-9020-955120F399B6}" type="slidenum">
              <a:rPr lang="en-ZA" b="1" smtClean="0"/>
              <a:pPr/>
              <a:t>6</a:t>
            </a:fld>
            <a:endParaRPr lang="en-ZA" b="1" dirty="0"/>
          </a:p>
        </p:txBody>
      </p:sp>
      <p:sp>
        <p:nvSpPr>
          <p:cNvPr id="6" name="Rectangle 5">
            <a:extLst>
              <a:ext uri="{FF2B5EF4-FFF2-40B4-BE49-F238E27FC236}">
                <a16:creationId xmlns:a16="http://schemas.microsoft.com/office/drawing/2014/main" id="{E53EE43E-3645-42D2-83D1-0358A3D17575}"/>
              </a:ext>
            </a:extLst>
          </p:cNvPr>
          <p:cNvSpPr/>
          <p:nvPr/>
        </p:nvSpPr>
        <p:spPr>
          <a:xfrm>
            <a:off x="2458736" y="1051514"/>
            <a:ext cx="6767927" cy="3419412"/>
          </a:xfrm>
          <a:prstGeom prst="rect">
            <a:avLst/>
          </a:prstGeom>
          <a:ln>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51" name="Rectangle 50">
            <a:extLst>
              <a:ext uri="{FF2B5EF4-FFF2-40B4-BE49-F238E27FC236}">
                <a16:creationId xmlns:a16="http://schemas.microsoft.com/office/drawing/2014/main" id="{E6EA3247-0042-4A76-863C-E399BF2D7A89}"/>
              </a:ext>
            </a:extLst>
          </p:cNvPr>
          <p:cNvSpPr/>
          <p:nvPr/>
        </p:nvSpPr>
        <p:spPr>
          <a:xfrm>
            <a:off x="4740688" y="2550718"/>
            <a:ext cx="1157953" cy="563879"/>
          </a:xfrm>
          <a:prstGeom prst="rect">
            <a:avLst/>
          </a:prstGeom>
          <a:solidFill>
            <a:srgbClr val="00B0F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solidFill>
                <a:schemeClr val="tx1"/>
              </a:solidFill>
            </a:endParaRPr>
          </a:p>
        </p:txBody>
      </p:sp>
      <p:grpSp>
        <p:nvGrpSpPr>
          <p:cNvPr id="120" name="Group 119">
            <a:extLst>
              <a:ext uri="{FF2B5EF4-FFF2-40B4-BE49-F238E27FC236}">
                <a16:creationId xmlns:a16="http://schemas.microsoft.com/office/drawing/2014/main" id="{AD2AACC9-D675-450B-95D2-DA41D176647B}"/>
              </a:ext>
            </a:extLst>
          </p:cNvPr>
          <p:cNvGrpSpPr/>
          <p:nvPr/>
        </p:nvGrpSpPr>
        <p:grpSpPr>
          <a:xfrm>
            <a:off x="2571939" y="2152734"/>
            <a:ext cx="1983149" cy="1370028"/>
            <a:chOff x="2344888" y="3359579"/>
            <a:chExt cx="2051526" cy="1269498"/>
          </a:xfrm>
        </p:grpSpPr>
        <p:sp>
          <p:nvSpPr>
            <p:cNvPr id="77" name="Rectangle 76">
              <a:extLst>
                <a:ext uri="{FF2B5EF4-FFF2-40B4-BE49-F238E27FC236}">
                  <a16:creationId xmlns:a16="http://schemas.microsoft.com/office/drawing/2014/main" id="{00BC1B78-5FEE-4C23-B17E-93BC7961B687}"/>
                </a:ext>
              </a:extLst>
            </p:cNvPr>
            <p:cNvSpPr/>
            <p:nvPr/>
          </p:nvSpPr>
          <p:spPr>
            <a:xfrm>
              <a:off x="2344888" y="3359579"/>
              <a:ext cx="2051526" cy="1269498"/>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0" name="Rectangle 79">
              <a:extLst>
                <a:ext uri="{FF2B5EF4-FFF2-40B4-BE49-F238E27FC236}">
                  <a16:creationId xmlns:a16="http://schemas.microsoft.com/office/drawing/2014/main" id="{93AEC6E0-766F-4BFE-B123-0337173D9698}"/>
                </a:ext>
              </a:extLst>
            </p:cNvPr>
            <p:cNvSpPr/>
            <p:nvPr/>
          </p:nvSpPr>
          <p:spPr>
            <a:xfrm>
              <a:off x="2433319" y="3442542"/>
              <a:ext cx="1867400" cy="235464"/>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err="1">
                  <a:solidFill>
                    <a:schemeClr val="tx1"/>
                  </a:solidFill>
                  <a:latin typeface="Segoe UI" panose="020B0502040204020203" pitchFamily="34" charset="0"/>
                  <a:cs typeface="Segoe UI" panose="020B0502040204020203" pitchFamily="34" charset="0"/>
                </a:rPr>
                <a:t>ManageIQ</a:t>
              </a:r>
              <a:r>
                <a:rPr lang="en-IN" sz="1200" b="1" dirty="0">
                  <a:solidFill>
                    <a:schemeClr val="tx1"/>
                  </a:solidFill>
                  <a:latin typeface="Segoe UI" panose="020B0502040204020203" pitchFamily="34" charset="0"/>
                  <a:cs typeface="Segoe UI" panose="020B0502040204020203" pitchFamily="34" charset="0"/>
                </a:rPr>
                <a:t>/</a:t>
              </a:r>
              <a:r>
                <a:rPr lang="en-IN" sz="1200" b="1" dirty="0" err="1">
                  <a:solidFill>
                    <a:schemeClr val="tx1"/>
                  </a:solidFill>
                  <a:latin typeface="Segoe UI" panose="020B0502040204020203" pitchFamily="34" charset="0"/>
                  <a:cs typeface="Segoe UI" panose="020B0502040204020203" pitchFamily="34" charset="0"/>
                </a:rPr>
                <a:t>ui</a:t>
              </a:r>
              <a:r>
                <a:rPr lang="en-IN" sz="1200" b="1" dirty="0">
                  <a:solidFill>
                    <a:schemeClr val="tx1"/>
                  </a:solidFill>
                  <a:latin typeface="Segoe UI" panose="020B0502040204020203" pitchFamily="34" charset="0"/>
                  <a:cs typeface="Segoe UI" panose="020B0502040204020203" pitchFamily="34" charset="0"/>
                </a:rPr>
                <a:t>-classic </a:t>
              </a:r>
            </a:p>
          </p:txBody>
        </p:sp>
        <p:sp>
          <p:nvSpPr>
            <p:cNvPr id="57" name="Rectangle 56">
              <a:extLst>
                <a:ext uri="{FF2B5EF4-FFF2-40B4-BE49-F238E27FC236}">
                  <a16:creationId xmlns:a16="http://schemas.microsoft.com/office/drawing/2014/main" id="{94E50568-94AE-420A-B627-373A7B8F672D}"/>
                </a:ext>
              </a:extLst>
            </p:cNvPr>
            <p:cNvSpPr/>
            <p:nvPr/>
          </p:nvSpPr>
          <p:spPr>
            <a:xfrm>
              <a:off x="2433319" y="3886959"/>
              <a:ext cx="1867401" cy="235465"/>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err="1">
                  <a:solidFill>
                    <a:schemeClr val="tx1"/>
                  </a:solidFill>
                  <a:latin typeface="Segoe UI" panose="020B0502040204020203" pitchFamily="34" charset="0"/>
                  <a:cs typeface="Segoe UI" panose="020B0502040204020203" pitchFamily="34" charset="0"/>
                </a:rPr>
                <a:t>ManageIQ</a:t>
              </a:r>
              <a:r>
                <a:rPr lang="en-IN" sz="1200" b="1" dirty="0">
                  <a:solidFill>
                    <a:schemeClr val="tx1"/>
                  </a:solidFill>
                  <a:latin typeface="Segoe UI" panose="020B0502040204020203" pitchFamily="34" charset="0"/>
                  <a:cs typeface="Segoe UI" panose="020B0502040204020203" pitchFamily="34" charset="0"/>
                </a:rPr>
                <a:t>/</a:t>
              </a:r>
              <a:r>
                <a:rPr lang="en-IN" sz="1200" b="1" dirty="0" err="1">
                  <a:solidFill>
                    <a:schemeClr val="tx1"/>
                  </a:solidFill>
                  <a:latin typeface="Segoe UI" panose="020B0502040204020203" pitchFamily="34" charset="0"/>
                  <a:cs typeface="Segoe UI" panose="020B0502040204020203" pitchFamily="34" charset="0"/>
                </a:rPr>
                <a:t>ui</a:t>
              </a:r>
              <a:r>
                <a:rPr lang="en-IN" sz="1200" b="1" dirty="0">
                  <a:solidFill>
                    <a:schemeClr val="tx1"/>
                  </a:solidFill>
                  <a:latin typeface="Segoe UI" panose="020B0502040204020203" pitchFamily="34" charset="0"/>
                  <a:cs typeface="Segoe UI" panose="020B0502040204020203" pitchFamily="34" charset="0"/>
                </a:rPr>
                <a:t>-service</a:t>
              </a:r>
            </a:p>
          </p:txBody>
        </p:sp>
        <p:sp>
          <p:nvSpPr>
            <p:cNvPr id="59" name="Rectangle 58">
              <a:extLst>
                <a:ext uri="{FF2B5EF4-FFF2-40B4-BE49-F238E27FC236}">
                  <a16:creationId xmlns:a16="http://schemas.microsoft.com/office/drawing/2014/main" id="{18143F3C-32F6-480D-BE14-22D819CF6BE5}"/>
                </a:ext>
              </a:extLst>
            </p:cNvPr>
            <p:cNvSpPr/>
            <p:nvPr/>
          </p:nvSpPr>
          <p:spPr>
            <a:xfrm>
              <a:off x="2433317" y="4250862"/>
              <a:ext cx="1867400" cy="328959"/>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latin typeface="Segoe UI" panose="020B0502040204020203" pitchFamily="34" charset="0"/>
                  <a:cs typeface="Segoe UI" panose="020B0502040204020203" pitchFamily="34" charset="0"/>
                </a:rPr>
                <a:t>ManageIQ/ ui-component</a:t>
              </a:r>
            </a:p>
          </p:txBody>
        </p:sp>
      </p:grpSp>
      <p:grpSp>
        <p:nvGrpSpPr>
          <p:cNvPr id="119" name="Group 118">
            <a:extLst>
              <a:ext uri="{FF2B5EF4-FFF2-40B4-BE49-F238E27FC236}">
                <a16:creationId xmlns:a16="http://schemas.microsoft.com/office/drawing/2014/main" id="{E8AD387D-B731-4E92-9C4A-FC333976ADDF}"/>
              </a:ext>
            </a:extLst>
          </p:cNvPr>
          <p:cNvGrpSpPr/>
          <p:nvPr/>
        </p:nvGrpSpPr>
        <p:grpSpPr>
          <a:xfrm>
            <a:off x="6134598" y="1094774"/>
            <a:ext cx="1050754" cy="3242035"/>
            <a:chOff x="6030384" y="2379250"/>
            <a:chExt cx="1086983" cy="3004141"/>
          </a:xfrm>
        </p:grpSpPr>
        <p:sp>
          <p:nvSpPr>
            <p:cNvPr id="62" name="Rectangle 61">
              <a:extLst>
                <a:ext uri="{FF2B5EF4-FFF2-40B4-BE49-F238E27FC236}">
                  <a16:creationId xmlns:a16="http://schemas.microsoft.com/office/drawing/2014/main" id="{11D436E0-EB60-4A5C-868D-31462DAC296A}"/>
                </a:ext>
              </a:extLst>
            </p:cNvPr>
            <p:cNvSpPr/>
            <p:nvPr/>
          </p:nvSpPr>
          <p:spPr>
            <a:xfrm>
              <a:off x="6030384" y="2702443"/>
              <a:ext cx="1065444" cy="2680948"/>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3" name="Rectangle 62">
              <a:extLst>
                <a:ext uri="{FF2B5EF4-FFF2-40B4-BE49-F238E27FC236}">
                  <a16:creationId xmlns:a16="http://schemas.microsoft.com/office/drawing/2014/main" id="{82A6A5AD-7CAE-46AC-A09C-A02A687C9C92}"/>
                </a:ext>
              </a:extLst>
            </p:cNvPr>
            <p:cNvSpPr/>
            <p:nvPr/>
          </p:nvSpPr>
          <p:spPr>
            <a:xfrm>
              <a:off x="6121240" y="2891796"/>
              <a:ext cx="874715" cy="218114"/>
            </a:xfrm>
            <a:prstGeom prst="rect">
              <a:avLst/>
            </a:prstGeom>
            <a:solidFill>
              <a:schemeClr val="bg1">
                <a:lumMod val="65000"/>
              </a:schemeClr>
            </a:solidFill>
            <a:ln>
              <a:solidFill>
                <a:schemeClr val="tx1">
                  <a:lumMod val="50000"/>
                  <a:lumOff val="50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Segoe UI" panose="020B0502040204020203" pitchFamily="34" charset="0"/>
                  <a:cs typeface="Segoe UI" panose="020B0502040204020203" pitchFamily="34" charset="0"/>
                </a:rPr>
                <a:t>Amazon</a:t>
              </a:r>
            </a:p>
          </p:txBody>
        </p:sp>
        <p:sp>
          <p:nvSpPr>
            <p:cNvPr id="64" name="Rectangle 63">
              <a:extLst>
                <a:ext uri="{FF2B5EF4-FFF2-40B4-BE49-F238E27FC236}">
                  <a16:creationId xmlns:a16="http://schemas.microsoft.com/office/drawing/2014/main" id="{94CE1E7D-0BAF-44F8-8545-43327319A996}"/>
                </a:ext>
              </a:extLst>
            </p:cNvPr>
            <p:cNvSpPr/>
            <p:nvPr/>
          </p:nvSpPr>
          <p:spPr>
            <a:xfrm>
              <a:off x="6124965" y="3387757"/>
              <a:ext cx="870990" cy="218114"/>
            </a:xfrm>
            <a:prstGeom prst="rect">
              <a:avLst/>
            </a:prstGeom>
            <a:solidFill>
              <a:schemeClr val="bg1">
                <a:lumMod val="65000"/>
              </a:schemeClr>
            </a:solidFill>
            <a:ln>
              <a:solidFill>
                <a:schemeClr val="bg1">
                  <a:lumMod val="50000"/>
                </a:schemeClr>
              </a:solidFill>
            </a:ln>
            <a:effectLst>
              <a:glow rad="63500">
                <a:schemeClr val="accent1">
                  <a:satMod val="175000"/>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Azure</a:t>
              </a:r>
            </a:p>
          </p:txBody>
        </p:sp>
        <p:sp>
          <p:nvSpPr>
            <p:cNvPr id="65" name="Rectangle 64">
              <a:extLst>
                <a:ext uri="{FF2B5EF4-FFF2-40B4-BE49-F238E27FC236}">
                  <a16:creationId xmlns:a16="http://schemas.microsoft.com/office/drawing/2014/main" id="{E9D92F43-5FE2-4463-B2A8-FD9B11CCCC5D}"/>
                </a:ext>
              </a:extLst>
            </p:cNvPr>
            <p:cNvSpPr/>
            <p:nvPr/>
          </p:nvSpPr>
          <p:spPr>
            <a:xfrm>
              <a:off x="6143550" y="4847525"/>
              <a:ext cx="874715" cy="218114"/>
            </a:xfrm>
            <a:prstGeom prst="rect">
              <a:avLst/>
            </a:prstGeom>
            <a:solidFill>
              <a:schemeClr val="bg1">
                <a:lumMod val="65000"/>
              </a:schemeClr>
            </a:solidFill>
            <a:ln>
              <a:solidFill>
                <a:schemeClr val="tx1">
                  <a:lumMod val="50000"/>
                  <a:lumOff val="50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Segoe UI" panose="020B0502040204020203" pitchFamily="34" charset="0"/>
                  <a:cs typeface="Segoe UI" panose="020B0502040204020203" pitchFamily="34" charset="0"/>
                </a:rPr>
                <a:t>Google</a:t>
              </a:r>
            </a:p>
          </p:txBody>
        </p:sp>
        <p:sp>
          <p:nvSpPr>
            <p:cNvPr id="67" name="Rectangle 66">
              <a:extLst>
                <a:ext uri="{FF2B5EF4-FFF2-40B4-BE49-F238E27FC236}">
                  <a16:creationId xmlns:a16="http://schemas.microsoft.com/office/drawing/2014/main" id="{15EEFFC4-F250-4663-9079-7D5D443C8439}"/>
                </a:ext>
              </a:extLst>
            </p:cNvPr>
            <p:cNvSpPr/>
            <p:nvPr/>
          </p:nvSpPr>
          <p:spPr>
            <a:xfrm>
              <a:off x="6083880" y="4361547"/>
              <a:ext cx="966383" cy="252514"/>
            </a:xfrm>
            <a:prstGeom prst="rect">
              <a:avLst/>
            </a:prstGeom>
            <a:solidFill>
              <a:schemeClr val="bg1">
                <a:lumMod val="65000"/>
              </a:schemeClr>
            </a:solidFill>
            <a:ln>
              <a:solidFill>
                <a:schemeClr val="tx1">
                  <a:lumMod val="50000"/>
                  <a:lumOff val="50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Segoe UI" panose="020B0502040204020203" pitchFamily="34" charset="0"/>
                  <a:cs typeface="Segoe UI" panose="020B0502040204020203" pitchFamily="34" charset="0"/>
                </a:rPr>
                <a:t>OpenStack</a:t>
              </a:r>
            </a:p>
          </p:txBody>
        </p:sp>
        <p:sp>
          <p:nvSpPr>
            <p:cNvPr id="68" name="Rectangle 67">
              <a:extLst>
                <a:ext uri="{FF2B5EF4-FFF2-40B4-BE49-F238E27FC236}">
                  <a16:creationId xmlns:a16="http://schemas.microsoft.com/office/drawing/2014/main" id="{1FC53C02-F2C2-404C-AF1A-FC4BC0A6BB3A}"/>
                </a:ext>
              </a:extLst>
            </p:cNvPr>
            <p:cNvSpPr/>
            <p:nvPr/>
          </p:nvSpPr>
          <p:spPr>
            <a:xfrm>
              <a:off x="6097716" y="3872567"/>
              <a:ext cx="966383" cy="269854"/>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Segoe UI" panose="020B0502040204020203" pitchFamily="34" charset="0"/>
                  <a:cs typeface="Segoe UI" panose="020B0502040204020203" pitchFamily="34" charset="0"/>
                </a:rPr>
                <a:t>Telefonica</a:t>
              </a:r>
            </a:p>
          </p:txBody>
        </p:sp>
        <p:sp>
          <p:nvSpPr>
            <p:cNvPr id="99" name="TextBox 98">
              <a:extLst>
                <a:ext uri="{FF2B5EF4-FFF2-40B4-BE49-F238E27FC236}">
                  <a16:creationId xmlns:a16="http://schemas.microsoft.com/office/drawing/2014/main" id="{51A0D9F9-60B2-42C6-8DE6-C66313B825DF}"/>
                </a:ext>
              </a:extLst>
            </p:cNvPr>
            <p:cNvSpPr txBox="1"/>
            <p:nvPr/>
          </p:nvSpPr>
          <p:spPr>
            <a:xfrm>
              <a:off x="6328234" y="2379250"/>
              <a:ext cx="789133" cy="276999"/>
            </a:xfrm>
            <a:prstGeom prst="rect">
              <a:avLst/>
            </a:prstGeom>
            <a:noFill/>
          </p:spPr>
          <p:txBody>
            <a:bodyPr wrap="square" rtlCol="0">
              <a:spAutoFit/>
            </a:bodyPr>
            <a:lstStyle/>
            <a:p>
              <a:r>
                <a:rPr lang="en-IN" sz="1200" b="1" dirty="0">
                  <a:solidFill>
                    <a:schemeClr val="tx1">
                      <a:lumMod val="75000"/>
                      <a:lumOff val="25000"/>
                    </a:schemeClr>
                  </a:solidFill>
                </a:rPr>
                <a:t>Providers</a:t>
              </a:r>
            </a:p>
          </p:txBody>
        </p:sp>
      </p:grpSp>
      <p:cxnSp>
        <p:nvCxnSpPr>
          <p:cNvPr id="89" name="Straight Arrow Connector 88">
            <a:extLst>
              <a:ext uri="{FF2B5EF4-FFF2-40B4-BE49-F238E27FC236}">
                <a16:creationId xmlns:a16="http://schemas.microsoft.com/office/drawing/2014/main" id="{0ECECA7B-7F90-42ED-BF0F-654C7C00505B}"/>
              </a:ext>
            </a:extLst>
          </p:cNvPr>
          <p:cNvCxnSpPr>
            <a:cxnSpLocks/>
            <a:stCxn id="51" idx="3"/>
          </p:cNvCxnSpPr>
          <p:nvPr/>
        </p:nvCxnSpPr>
        <p:spPr>
          <a:xfrm>
            <a:off x="5898641" y="2832658"/>
            <a:ext cx="25484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53259DE2-08CD-4457-B756-C020343B6EAA}"/>
              </a:ext>
            </a:extLst>
          </p:cNvPr>
          <p:cNvCxnSpPr>
            <a:cxnSpLocks/>
            <a:stCxn id="51" idx="1"/>
          </p:cNvCxnSpPr>
          <p:nvPr/>
        </p:nvCxnSpPr>
        <p:spPr>
          <a:xfrm flipH="1">
            <a:off x="4539822" y="2832658"/>
            <a:ext cx="20086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3A20E8CE-D9EB-49A1-95BB-625238B9FDCE}"/>
              </a:ext>
            </a:extLst>
          </p:cNvPr>
          <p:cNvCxnSpPr>
            <a:cxnSpLocks/>
          </p:cNvCxnSpPr>
          <p:nvPr/>
        </p:nvCxnSpPr>
        <p:spPr>
          <a:xfrm flipH="1">
            <a:off x="1944419" y="2805619"/>
            <a:ext cx="46855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179FD62-CDCC-4A25-98E7-0AD6F1A21D22}"/>
              </a:ext>
            </a:extLst>
          </p:cNvPr>
          <p:cNvCxnSpPr>
            <a:cxnSpLocks/>
          </p:cNvCxnSpPr>
          <p:nvPr/>
        </p:nvCxnSpPr>
        <p:spPr>
          <a:xfrm>
            <a:off x="7108666" y="3887360"/>
            <a:ext cx="656575" cy="10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7E2747E-D5D2-434F-B193-11DE959E5463}"/>
              </a:ext>
            </a:extLst>
          </p:cNvPr>
          <p:cNvCxnSpPr>
            <a:cxnSpLocks/>
            <a:stCxn id="64" idx="3"/>
          </p:cNvCxnSpPr>
          <p:nvPr/>
        </p:nvCxnSpPr>
        <p:spPr>
          <a:xfrm flipV="1">
            <a:off x="7067986" y="2299619"/>
            <a:ext cx="789040" cy="1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EA06150-60F5-4667-AAC2-0D1A425E3D00}"/>
              </a:ext>
            </a:extLst>
          </p:cNvPr>
          <p:cNvCxnSpPr>
            <a:stCxn id="63" idx="3"/>
          </p:cNvCxnSpPr>
          <p:nvPr/>
        </p:nvCxnSpPr>
        <p:spPr>
          <a:xfrm flipV="1">
            <a:off x="7067986" y="1751460"/>
            <a:ext cx="785440" cy="14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Image result for AWS cloud logo">
            <a:extLst>
              <a:ext uri="{FF2B5EF4-FFF2-40B4-BE49-F238E27FC236}">
                <a16:creationId xmlns:a16="http://schemas.microsoft.com/office/drawing/2014/main" id="{A18FB5D2-F445-40BF-B2DD-B4365EBC0A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3665" y="1511049"/>
            <a:ext cx="942951" cy="48082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Azure cloud logo">
            <a:extLst>
              <a:ext uri="{FF2B5EF4-FFF2-40B4-BE49-F238E27FC236}">
                <a16:creationId xmlns:a16="http://schemas.microsoft.com/office/drawing/2014/main" id="{674F363C-8305-42E1-A55A-5996310C78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0943" y="1969232"/>
            <a:ext cx="789169" cy="66077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Google cloud logo">
            <a:extLst>
              <a:ext uri="{FF2B5EF4-FFF2-40B4-BE49-F238E27FC236}">
                <a16:creationId xmlns:a16="http://schemas.microsoft.com/office/drawing/2014/main" id="{2208CFEC-1174-418C-8714-0277E932E3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80224" y="3466436"/>
            <a:ext cx="971547" cy="81347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lated image">
            <a:extLst>
              <a:ext uri="{FF2B5EF4-FFF2-40B4-BE49-F238E27FC236}">
                <a16:creationId xmlns:a16="http://schemas.microsoft.com/office/drawing/2014/main" id="{9DD33957-0B44-4409-A934-CA5CA8C779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47551" y="3050572"/>
            <a:ext cx="1158551" cy="619065"/>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36E4C663-AEEE-4A3C-972E-4BB649767442}"/>
              </a:ext>
            </a:extLst>
          </p:cNvPr>
          <p:cNvCxnSpPr>
            <a:cxnSpLocks/>
          </p:cNvCxnSpPr>
          <p:nvPr/>
        </p:nvCxnSpPr>
        <p:spPr>
          <a:xfrm>
            <a:off x="9010822" y="1764383"/>
            <a:ext cx="710121" cy="1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A78AAF8F-312F-43F0-8B78-488E9AEE7C14}"/>
              </a:ext>
            </a:extLst>
          </p:cNvPr>
          <p:cNvCxnSpPr>
            <a:endCxn id="2052" idx="1"/>
          </p:cNvCxnSpPr>
          <p:nvPr/>
        </p:nvCxnSpPr>
        <p:spPr>
          <a:xfrm>
            <a:off x="9007221" y="2299617"/>
            <a:ext cx="7137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AF37EAE-0DB9-4D6E-9C8C-06A046B43F2E}"/>
              </a:ext>
            </a:extLst>
          </p:cNvPr>
          <p:cNvCxnSpPr>
            <a:cxnSpLocks/>
          </p:cNvCxnSpPr>
          <p:nvPr/>
        </p:nvCxnSpPr>
        <p:spPr>
          <a:xfrm flipV="1">
            <a:off x="9084205" y="2806424"/>
            <a:ext cx="710845" cy="2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60" name="Picture 12" descr="Image result for Telefonica cloud logo">
            <a:extLst>
              <a:ext uri="{FF2B5EF4-FFF2-40B4-BE49-F238E27FC236}">
                <a16:creationId xmlns:a16="http://schemas.microsoft.com/office/drawing/2014/main" id="{0F993B60-710D-4B1B-B01A-3D3F0B56EC6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73555" y="2617581"/>
            <a:ext cx="1143943" cy="457201"/>
          </a:xfrm>
          <a:prstGeom prst="rect">
            <a:avLst/>
          </a:prstGeom>
          <a:noFill/>
          <a:extLst>
            <a:ext uri="{909E8E84-426E-40DD-AFC4-6F175D3DCCD1}">
              <a14:hiddenFill xmlns:a14="http://schemas.microsoft.com/office/drawing/2010/main">
                <a:solidFill>
                  <a:srgbClr val="FFFFFF"/>
                </a:solidFill>
              </a14:hiddenFill>
            </a:ext>
          </a:extLst>
        </p:spPr>
      </p:pic>
      <p:sp>
        <p:nvSpPr>
          <p:cNvPr id="66" name="TextBox 65">
            <a:extLst>
              <a:ext uri="{FF2B5EF4-FFF2-40B4-BE49-F238E27FC236}">
                <a16:creationId xmlns:a16="http://schemas.microsoft.com/office/drawing/2014/main" id="{B4BFCD77-1849-4DAC-AD58-0B144A499215}"/>
              </a:ext>
            </a:extLst>
          </p:cNvPr>
          <p:cNvSpPr txBox="1"/>
          <p:nvPr/>
        </p:nvSpPr>
        <p:spPr>
          <a:xfrm>
            <a:off x="991949" y="3159962"/>
            <a:ext cx="858436" cy="276999"/>
          </a:xfrm>
          <a:prstGeom prst="rect">
            <a:avLst/>
          </a:prstGeom>
          <a:noFill/>
        </p:spPr>
        <p:txBody>
          <a:bodyPr wrap="square" rtlCol="0">
            <a:spAutoFit/>
          </a:bodyPr>
          <a:lstStyle/>
          <a:p>
            <a:r>
              <a:rPr lang="en-IN" sz="1200" b="1" dirty="0">
                <a:solidFill>
                  <a:schemeClr val="tx1">
                    <a:lumMod val="75000"/>
                    <a:lumOff val="25000"/>
                  </a:schemeClr>
                </a:solidFill>
              </a:rPr>
              <a:t>End </a:t>
            </a:r>
            <a:r>
              <a:rPr lang="en-IN" sz="1200" b="1" dirty="0">
                <a:solidFill>
                  <a:schemeClr val="tx1">
                    <a:lumMod val="75000"/>
                    <a:lumOff val="25000"/>
                  </a:schemeClr>
                </a:solidFill>
                <a:latin typeface="Segoe UI" panose="020B0502040204020203" pitchFamily="34" charset="0"/>
                <a:cs typeface="Segoe UI" panose="020B0502040204020203" pitchFamily="34" charset="0"/>
              </a:rPr>
              <a:t>User</a:t>
            </a:r>
          </a:p>
        </p:txBody>
      </p:sp>
      <p:sp>
        <p:nvSpPr>
          <p:cNvPr id="48" name="Rectangle 47">
            <a:extLst>
              <a:ext uri="{FF2B5EF4-FFF2-40B4-BE49-F238E27FC236}">
                <a16:creationId xmlns:a16="http://schemas.microsoft.com/office/drawing/2014/main" id="{D08E9406-572B-4C3E-BB6E-FBDC7CA7DC77}"/>
              </a:ext>
            </a:extLst>
          </p:cNvPr>
          <p:cNvSpPr/>
          <p:nvPr/>
        </p:nvSpPr>
        <p:spPr>
          <a:xfrm>
            <a:off x="2824625" y="3965708"/>
            <a:ext cx="1471044" cy="371102"/>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Segoe UI" panose="020B0502040204020203" pitchFamily="34" charset="0"/>
                <a:cs typeface="Segoe UI" panose="020B0502040204020203" pitchFamily="34" charset="0"/>
              </a:rPr>
              <a:t>manageiq-schema</a:t>
            </a:r>
          </a:p>
        </p:txBody>
      </p:sp>
      <p:sp>
        <p:nvSpPr>
          <p:cNvPr id="49" name="Rectangle 48">
            <a:extLst>
              <a:ext uri="{FF2B5EF4-FFF2-40B4-BE49-F238E27FC236}">
                <a16:creationId xmlns:a16="http://schemas.microsoft.com/office/drawing/2014/main" id="{1CBA54BA-73FF-4004-B1CF-3723766E7734}"/>
              </a:ext>
            </a:extLst>
          </p:cNvPr>
          <p:cNvSpPr/>
          <p:nvPr/>
        </p:nvSpPr>
        <p:spPr>
          <a:xfrm>
            <a:off x="2824625" y="1357578"/>
            <a:ext cx="1470752" cy="371102"/>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Segoe UI" panose="020B0502040204020203" pitchFamily="34" charset="0"/>
                <a:cs typeface="Segoe UI" panose="020B0502040204020203" pitchFamily="34" charset="0"/>
              </a:rPr>
              <a:t>manageiq-api</a:t>
            </a:r>
          </a:p>
        </p:txBody>
      </p:sp>
      <p:cxnSp>
        <p:nvCxnSpPr>
          <p:cNvPr id="22" name="Connector: Elbow 21">
            <a:extLst>
              <a:ext uri="{FF2B5EF4-FFF2-40B4-BE49-F238E27FC236}">
                <a16:creationId xmlns:a16="http://schemas.microsoft.com/office/drawing/2014/main" id="{C4EBCF49-195D-42B2-A11C-AFDE29897CBF}"/>
              </a:ext>
            </a:extLst>
          </p:cNvPr>
          <p:cNvCxnSpPr>
            <a:stCxn id="49" idx="3"/>
            <a:endCxn id="51" idx="0"/>
          </p:cNvCxnSpPr>
          <p:nvPr/>
        </p:nvCxnSpPr>
        <p:spPr>
          <a:xfrm>
            <a:off x="4295377" y="1543130"/>
            <a:ext cx="1024288" cy="1007588"/>
          </a:xfrm>
          <a:prstGeom prst="bentConnector2">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02DAF713-5550-44A3-A67B-154644B94DDA}"/>
              </a:ext>
            </a:extLst>
          </p:cNvPr>
          <p:cNvCxnSpPr>
            <a:stCxn id="48" idx="3"/>
            <a:endCxn id="51" idx="2"/>
          </p:cNvCxnSpPr>
          <p:nvPr/>
        </p:nvCxnSpPr>
        <p:spPr>
          <a:xfrm flipV="1">
            <a:off x="4295669" y="3114597"/>
            <a:ext cx="1023996" cy="1036662"/>
          </a:xfrm>
          <a:prstGeom prst="bentConnector2">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A902BF0-55EB-4B9F-B6DF-50DAE24C3C3E}"/>
              </a:ext>
            </a:extLst>
          </p:cNvPr>
          <p:cNvCxnSpPr>
            <a:cxnSpLocks/>
          </p:cNvCxnSpPr>
          <p:nvPr/>
        </p:nvCxnSpPr>
        <p:spPr>
          <a:xfrm flipV="1">
            <a:off x="7158473" y="2848931"/>
            <a:ext cx="576290" cy="54682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8027334-863D-4BEE-B158-EE886C9D8871}"/>
              </a:ext>
            </a:extLst>
          </p:cNvPr>
          <p:cNvCxnSpPr>
            <a:cxnSpLocks/>
            <a:endCxn id="2058" idx="1"/>
          </p:cNvCxnSpPr>
          <p:nvPr/>
        </p:nvCxnSpPr>
        <p:spPr>
          <a:xfrm>
            <a:off x="9103323" y="2848931"/>
            <a:ext cx="544228" cy="511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132318C-9EA8-4567-A531-B801E364050B}"/>
              </a:ext>
            </a:extLst>
          </p:cNvPr>
          <p:cNvCxnSpPr>
            <a:cxnSpLocks/>
            <a:endCxn id="2054" idx="1"/>
          </p:cNvCxnSpPr>
          <p:nvPr/>
        </p:nvCxnSpPr>
        <p:spPr>
          <a:xfrm flipV="1">
            <a:off x="9057232" y="3873174"/>
            <a:ext cx="622992" cy="15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817073F-451C-49DF-A3C5-FD8B63F67283}"/>
              </a:ext>
            </a:extLst>
          </p:cNvPr>
          <p:cNvCxnSpPr>
            <a:cxnSpLocks/>
            <a:stCxn id="68" idx="3"/>
          </p:cNvCxnSpPr>
          <p:nvPr/>
        </p:nvCxnSpPr>
        <p:spPr>
          <a:xfrm flipV="1">
            <a:off x="7133860" y="2851957"/>
            <a:ext cx="644185"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90" name="Picture 89">
            <a:extLst>
              <a:ext uri="{FF2B5EF4-FFF2-40B4-BE49-F238E27FC236}">
                <a16:creationId xmlns:a16="http://schemas.microsoft.com/office/drawing/2014/main" id="{D981B89D-5F61-4214-88E9-C5FB940D4DA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27458" y="2575671"/>
            <a:ext cx="750389" cy="507825"/>
          </a:xfrm>
          <a:prstGeom prst="rect">
            <a:avLst/>
          </a:prstGeom>
          <a:solidFill>
            <a:srgbClr val="00B0F0"/>
          </a:solidFill>
        </p:spPr>
      </p:pic>
      <p:sp>
        <p:nvSpPr>
          <p:cNvPr id="8" name="Rectangle 7">
            <a:extLst>
              <a:ext uri="{FF2B5EF4-FFF2-40B4-BE49-F238E27FC236}">
                <a16:creationId xmlns:a16="http://schemas.microsoft.com/office/drawing/2014/main" id="{DAFF4942-BF74-4895-94B5-64BA2C20F46B}"/>
              </a:ext>
            </a:extLst>
          </p:cNvPr>
          <p:cNvSpPr/>
          <p:nvPr/>
        </p:nvSpPr>
        <p:spPr>
          <a:xfrm>
            <a:off x="6131291" y="1112270"/>
            <a:ext cx="1044214" cy="358946"/>
          </a:xfrm>
          <a:prstGeom prst="rect">
            <a:avLst/>
          </a:prstGeom>
          <a:solidFill>
            <a:srgbClr val="00B0F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         </a:t>
            </a:r>
            <a:r>
              <a:rPr lang="en-US" sz="1200" dirty="0">
                <a:solidFill>
                  <a:schemeClr val="bg1"/>
                </a:solidFill>
                <a:latin typeface="Segoe UI" panose="020B0502040204020203" pitchFamily="34" charset="0"/>
                <a:cs typeface="Segoe UI" panose="020B0502040204020203" pitchFamily="34" charset="0"/>
              </a:rPr>
              <a:t>Provider</a:t>
            </a:r>
          </a:p>
        </p:txBody>
      </p:sp>
      <p:pic>
        <p:nvPicPr>
          <p:cNvPr id="69" name="Picture 2" descr="Image result for Ruby ROR logo">
            <a:extLst>
              <a:ext uri="{FF2B5EF4-FFF2-40B4-BE49-F238E27FC236}">
                <a16:creationId xmlns:a16="http://schemas.microsoft.com/office/drawing/2014/main" id="{F6ED883C-9CB6-4615-8665-E8DA3D1381E7}"/>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70864" y="1143019"/>
            <a:ext cx="305398" cy="241524"/>
          </a:xfrm>
          <a:prstGeom prst="rect">
            <a:avLst/>
          </a:prstGeom>
          <a:noFill/>
          <a:extLst>
            <a:ext uri="{909E8E84-426E-40DD-AFC4-6F175D3DCCD1}">
              <a14:hiddenFill xmlns:a14="http://schemas.microsoft.com/office/drawing/2010/main">
                <a:solidFill>
                  <a:srgbClr val="FFFFFF"/>
                </a:solidFill>
              </a14:hiddenFill>
            </a:ext>
          </a:extLst>
        </p:spPr>
      </p:pic>
      <p:sp>
        <p:nvSpPr>
          <p:cNvPr id="94" name="Oval 93">
            <a:extLst>
              <a:ext uri="{FF2B5EF4-FFF2-40B4-BE49-F238E27FC236}">
                <a16:creationId xmlns:a16="http://schemas.microsoft.com/office/drawing/2014/main" id="{2D609C83-01E6-4A70-B441-F68F849429F5}"/>
              </a:ext>
            </a:extLst>
          </p:cNvPr>
          <p:cNvSpPr/>
          <p:nvPr/>
        </p:nvSpPr>
        <p:spPr>
          <a:xfrm>
            <a:off x="5741495" y="3772401"/>
            <a:ext cx="325404" cy="308212"/>
          </a:xfrm>
          <a:prstGeom prst="ellipse">
            <a:avLst/>
          </a:prstGeom>
          <a:solidFill>
            <a:schemeClr val="accent5">
              <a:lumMod val="90000"/>
              <a:lumOff val="10000"/>
            </a:schemeClr>
          </a:solidFill>
          <a:ln>
            <a:solidFill>
              <a:srgbClr val="5D288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400" b="1" dirty="0">
                <a:solidFill>
                  <a:schemeClr val="bg1"/>
                </a:solidFill>
                <a:latin typeface="Segoe UI" panose="020B0502040204020203" pitchFamily="34" charset="0"/>
                <a:cs typeface="Segoe UI" panose="020B0502040204020203" pitchFamily="34" charset="0"/>
              </a:rPr>
              <a:t>2</a:t>
            </a:r>
          </a:p>
        </p:txBody>
      </p:sp>
      <p:sp>
        <p:nvSpPr>
          <p:cNvPr id="104" name="Oval 103">
            <a:extLst>
              <a:ext uri="{FF2B5EF4-FFF2-40B4-BE49-F238E27FC236}">
                <a16:creationId xmlns:a16="http://schemas.microsoft.com/office/drawing/2014/main" id="{50CEEAF9-5B0E-4FAA-B43D-69283ACC6439}"/>
              </a:ext>
            </a:extLst>
          </p:cNvPr>
          <p:cNvSpPr/>
          <p:nvPr/>
        </p:nvSpPr>
        <p:spPr>
          <a:xfrm>
            <a:off x="9878891" y="950390"/>
            <a:ext cx="325404" cy="308212"/>
          </a:xfrm>
          <a:prstGeom prst="ellipse">
            <a:avLst/>
          </a:prstGeom>
          <a:solidFill>
            <a:schemeClr val="accent5">
              <a:lumMod val="90000"/>
              <a:lumOff val="10000"/>
            </a:schemeClr>
          </a:solidFill>
          <a:ln>
            <a:solidFill>
              <a:srgbClr val="5D288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400" b="1" dirty="0">
                <a:solidFill>
                  <a:schemeClr val="bg1"/>
                </a:solidFill>
                <a:latin typeface="Segoe UI" panose="020B0502040204020203" pitchFamily="34" charset="0"/>
                <a:cs typeface="Segoe UI" panose="020B0502040204020203" pitchFamily="34" charset="0"/>
              </a:rPr>
              <a:t>4</a:t>
            </a:r>
          </a:p>
        </p:txBody>
      </p:sp>
      <p:pic>
        <p:nvPicPr>
          <p:cNvPr id="18" name="Picture 17">
            <a:extLst>
              <a:ext uri="{FF2B5EF4-FFF2-40B4-BE49-F238E27FC236}">
                <a16:creationId xmlns:a16="http://schemas.microsoft.com/office/drawing/2014/main" id="{3940D996-EA10-4EE8-8C60-0505F3275804}"/>
              </a:ext>
            </a:extLst>
          </p:cNvPr>
          <p:cNvPicPr>
            <a:picLocks noChangeAspect="1"/>
          </p:cNvPicPr>
          <p:nvPr/>
        </p:nvPicPr>
        <p:blipFill>
          <a:blip r:embed="rId10"/>
          <a:stretch>
            <a:fillRect/>
          </a:stretch>
        </p:blipFill>
        <p:spPr>
          <a:xfrm>
            <a:off x="6296984" y="1209188"/>
            <a:ext cx="197677" cy="211791"/>
          </a:xfrm>
          <a:prstGeom prst="rect">
            <a:avLst/>
          </a:prstGeom>
        </p:spPr>
      </p:pic>
      <p:sp>
        <p:nvSpPr>
          <p:cNvPr id="73" name="TextBox 72">
            <a:extLst>
              <a:ext uri="{FF2B5EF4-FFF2-40B4-BE49-F238E27FC236}">
                <a16:creationId xmlns:a16="http://schemas.microsoft.com/office/drawing/2014/main" id="{11F85E0C-3DC2-46A2-A02F-41EF44AA8C70}"/>
              </a:ext>
            </a:extLst>
          </p:cNvPr>
          <p:cNvSpPr txBox="1"/>
          <p:nvPr/>
        </p:nvSpPr>
        <p:spPr>
          <a:xfrm>
            <a:off x="0" y="6451200"/>
            <a:ext cx="3410465" cy="307777"/>
          </a:xfrm>
          <a:prstGeom prst="rect">
            <a:avLst/>
          </a:prstGeom>
          <a:noFill/>
        </p:spPr>
        <p:txBody>
          <a:bodyPr wrap="square" rtlCol="0">
            <a:spAutoFit/>
          </a:bodyPr>
          <a:lstStyle/>
          <a:p>
            <a:r>
              <a:rPr lang="en-US" sz="1400" dirty="0">
                <a:solidFill>
                  <a:schemeClr val="accent2"/>
                </a:solidFill>
                <a:latin typeface="Segoe UI" panose="020B0502040204020203" pitchFamily="34" charset="0"/>
                <a:cs typeface="Segoe UI" panose="020B0502040204020203" pitchFamily="34" charset="0"/>
              </a:rPr>
              <a:t>Click2Cloud-ManageIQ-Telefonica</a:t>
            </a:r>
          </a:p>
        </p:txBody>
      </p:sp>
      <p:cxnSp>
        <p:nvCxnSpPr>
          <p:cNvPr id="75" name="Straight Connector 74">
            <a:extLst>
              <a:ext uri="{FF2B5EF4-FFF2-40B4-BE49-F238E27FC236}">
                <a16:creationId xmlns:a16="http://schemas.microsoft.com/office/drawing/2014/main" id="{4D7126DC-513A-48A7-B604-AD2940100881}"/>
              </a:ext>
            </a:extLst>
          </p:cNvPr>
          <p:cNvCxnSpPr>
            <a:cxnSpLocks/>
          </p:cNvCxnSpPr>
          <p:nvPr/>
        </p:nvCxnSpPr>
        <p:spPr>
          <a:xfrm>
            <a:off x="9622168" y="4992145"/>
            <a:ext cx="0" cy="1380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77BD45C-BBFA-4F30-B65B-93B81396701B}"/>
              </a:ext>
            </a:extLst>
          </p:cNvPr>
          <p:cNvCxnSpPr>
            <a:cxnSpLocks/>
          </p:cNvCxnSpPr>
          <p:nvPr/>
        </p:nvCxnSpPr>
        <p:spPr>
          <a:xfrm>
            <a:off x="6263894" y="4992145"/>
            <a:ext cx="0" cy="1380400"/>
          </a:xfrm>
          <a:prstGeom prst="line">
            <a:avLst/>
          </a:prstGeom>
        </p:spPr>
        <p:style>
          <a:lnRef idx="1">
            <a:schemeClr val="accent1"/>
          </a:lnRef>
          <a:fillRef idx="0">
            <a:schemeClr val="accent1"/>
          </a:fillRef>
          <a:effectRef idx="0">
            <a:schemeClr val="accent1"/>
          </a:effectRef>
          <a:fontRef idx="minor">
            <a:schemeClr val="tx1"/>
          </a:fontRef>
        </p:style>
      </p:cxnSp>
      <p:sp>
        <p:nvSpPr>
          <p:cNvPr id="78" name="Title 1">
            <a:extLst>
              <a:ext uri="{FF2B5EF4-FFF2-40B4-BE49-F238E27FC236}">
                <a16:creationId xmlns:a16="http://schemas.microsoft.com/office/drawing/2014/main" id="{6F7DA2B4-E279-4393-9992-80F5B11BCC0B}"/>
              </a:ext>
            </a:extLst>
          </p:cNvPr>
          <p:cNvSpPr txBox="1">
            <a:spLocks/>
          </p:cNvSpPr>
          <p:nvPr/>
        </p:nvSpPr>
        <p:spPr>
          <a:xfrm>
            <a:off x="578052" y="243104"/>
            <a:ext cx="10515600" cy="623099"/>
          </a:xfrm>
          <a:prstGeom prst="rect">
            <a:avLst/>
          </a:prstGeom>
        </p:spPr>
        <p:txBody>
          <a:bodyPr vert="horz" lIns="0" tIns="0" rIns="0" bIns="0" rtlCol="0" anchor="b">
            <a:normAutofit/>
          </a:bodyPr>
          <a:lstStyle>
            <a:lvl1pPr algn="ctr" defTabSz="914400" rtl="0" eaLnBrk="1" latinLnBrk="0" hangingPunct="1">
              <a:lnSpc>
                <a:spcPct val="90000"/>
              </a:lnSpc>
              <a:spcBef>
                <a:spcPct val="0"/>
              </a:spcBef>
              <a:buNone/>
              <a:defRPr sz="6000" b="1" kern="1200" spc="-150">
                <a:solidFill>
                  <a:schemeClr val="tx1">
                    <a:lumMod val="75000"/>
                    <a:lumOff val="25000"/>
                  </a:schemeClr>
                </a:solidFill>
                <a:latin typeface="+mj-lt"/>
                <a:ea typeface="+mj-ea"/>
                <a:cs typeface="+mj-cs"/>
              </a:defRPr>
            </a:lvl1pPr>
          </a:lstStyle>
          <a:p>
            <a:pPr algn="l"/>
            <a:r>
              <a:rPr lang="en-US" sz="3200" dirty="0">
                <a:latin typeface="Segoe UI" panose="020B0502040204020203" pitchFamily="34" charset="0"/>
                <a:ea typeface="+mn-ea"/>
                <a:cs typeface="Segoe UI" panose="020B0502040204020203" pitchFamily="34" charset="0"/>
              </a:rPr>
              <a:t>Architecture</a:t>
            </a:r>
          </a:p>
        </p:txBody>
      </p:sp>
      <p:grpSp>
        <p:nvGrpSpPr>
          <p:cNvPr id="84" name="Group 83">
            <a:extLst>
              <a:ext uri="{FF2B5EF4-FFF2-40B4-BE49-F238E27FC236}">
                <a16:creationId xmlns:a16="http://schemas.microsoft.com/office/drawing/2014/main" id="{4B698356-AC95-46B4-8DFB-90C401CC9475}"/>
              </a:ext>
            </a:extLst>
          </p:cNvPr>
          <p:cNvGrpSpPr>
            <a:grpSpLocks noChangeAspect="1"/>
          </p:cNvGrpSpPr>
          <p:nvPr/>
        </p:nvGrpSpPr>
        <p:grpSpPr>
          <a:xfrm flipH="1">
            <a:off x="1038881" y="2156364"/>
            <a:ext cx="879403" cy="910803"/>
            <a:chOff x="3807371" y="2914650"/>
            <a:chExt cx="637629" cy="660397"/>
          </a:xfrm>
          <a:solidFill>
            <a:schemeClr val="accent6"/>
          </a:solidFill>
        </p:grpSpPr>
        <p:sp>
          <p:nvSpPr>
            <p:cNvPr id="85" name="Oval 84">
              <a:extLst>
                <a:ext uri="{FF2B5EF4-FFF2-40B4-BE49-F238E27FC236}">
                  <a16:creationId xmlns:a16="http://schemas.microsoft.com/office/drawing/2014/main" id="{174CAF8E-9F67-4C79-A4B4-41ECCEFA4BC3}"/>
                </a:ext>
              </a:extLst>
            </p:cNvPr>
            <p:cNvSpPr/>
            <p:nvPr/>
          </p:nvSpPr>
          <p:spPr>
            <a:xfrm>
              <a:off x="4054475" y="2914650"/>
              <a:ext cx="273050" cy="2730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239" eaLnBrk="1" fontAlgn="auto" latinLnBrk="0" hangingPunct="1">
                <a:lnSpc>
                  <a:spcPct val="100000"/>
                </a:lnSpc>
                <a:spcBef>
                  <a:spcPts val="0"/>
                </a:spcBef>
                <a:spcAft>
                  <a:spcPts val="0"/>
                </a:spcAft>
                <a:buClrTx/>
                <a:buSzTx/>
                <a:buFontTx/>
                <a:buNone/>
                <a:tabLst/>
                <a:defRPr/>
              </a:pPr>
              <a:endParaRPr kumimoji="0" lang="en-IN" sz="1836" b="0" i="0" u="none" strike="noStrike" kern="0" cap="none" spc="0" normalizeH="0" baseline="0" noProof="0">
                <a:ln>
                  <a:noFill/>
                </a:ln>
                <a:solidFill>
                  <a:prstClr val="white"/>
                </a:solidFill>
                <a:effectLst/>
                <a:uLnTx/>
                <a:uFillTx/>
              </a:endParaRPr>
            </a:p>
          </p:txBody>
        </p:sp>
        <p:sp>
          <p:nvSpPr>
            <p:cNvPr id="88" name="Freeform 157">
              <a:extLst>
                <a:ext uri="{FF2B5EF4-FFF2-40B4-BE49-F238E27FC236}">
                  <a16:creationId xmlns:a16="http://schemas.microsoft.com/office/drawing/2014/main" id="{6CE99827-B1DB-4974-97C1-797C8759C425}"/>
                </a:ext>
              </a:extLst>
            </p:cNvPr>
            <p:cNvSpPr/>
            <p:nvPr/>
          </p:nvSpPr>
          <p:spPr>
            <a:xfrm>
              <a:off x="3888313" y="3201605"/>
              <a:ext cx="556687" cy="373442"/>
            </a:xfrm>
            <a:custGeom>
              <a:avLst/>
              <a:gdLst>
                <a:gd name="connsiteX0" fmla="*/ 34925 w 558800"/>
                <a:gd name="connsiteY0" fmla="*/ 266700 h 371475"/>
                <a:gd name="connsiteX1" fmla="*/ 203200 w 558800"/>
                <a:gd name="connsiteY1" fmla="*/ 250825 h 371475"/>
                <a:gd name="connsiteX2" fmla="*/ 260350 w 558800"/>
                <a:gd name="connsiteY2" fmla="*/ 73025 h 371475"/>
                <a:gd name="connsiteX3" fmla="*/ 320675 w 558800"/>
                <a:gd name="connsiteY3" fmla="*/ 15875 h 371475"/>
                <a:gd name="connsiteX4" fmla="*/ 419100 w 558800"/>
                <a:gd name="connsiteY4" fmla="*/ 0 h 371475"/>
                <a:gd name="connsiteX5" fmla="*/ 501650 w 558800"/>
                <a:gd name="connsiteY5" fmla="*/ 44450 h 371475"/>
                <a:gd name="connsiteX6" fmla="*/ 536575 w 558800"/>
                <a:gd name="connsiteY6" fmla="*/ 98425 h 371475"/>
                <a:gd name="connsiteX7" fmla="*/ 558800 w 558800"/>
                <a:gd name="connsiteY7" fmla="*/ 346075 h 371475"/>
                <a:gd name="connsiteX8" fmla="*/ 349250 w 558800"/>
                <a:gd name="connsiteY8" fmla="*/ 355600 h 371475"/>
                <a:gd name="connsiteX9" fmla="*/ 346075 w 558800"/>
                <a:gd name="connsiteY9" fmla="*/ 349250 h 371475"/>
                <a:gd name="connsiteX10" fmla="*/ 415925 w 558800"/>
                <a:gd name="connsiteY10" fmla="*/ 196850 h 371475"/>
                <a:gd name="connsiteX11" fmla="*/ 412750 w 558800"/>
                <a:gd name="connsiteY11" fmla="*/ 184150 h 371475"/>
                <a:gd name="connsiteX12" fmla="*/ 381000 w 558800"/>
                <a:gd name="connsiteY12" fmla="*/ 187325 h 371475"/>
                <a:gd name="connsiteX13" fmla="*/ 301625 w 558800"/>
                <a:gd name="connsiteY13" fmla="*/ 365125 h 371475"/>
                <a:gd name="connsiteX14" fmla="*/ 28575 w 558800"/>
                <a:gd name="connsiteY14" fmla="*/ 371475 h 371475"/>
                <a:gd name="connsiteX15" fmla="*/ 0 w 558800"/>
                <a:gd name="connsiteY15" fmla="*/ 336550 h 371475"/>
                <a:gd name="connsiteX16" fmla="*/ 34925 w 558800"/>
                <a:gd name="connsiteY16" fmla="*/ 266700 h 371475"/>
                <a:gd name="connsiteX0" fmla="*/ 34925 w 558800"/>
                <a:gd name="connsiteY0" fmla="*/ 266700 h 371475"/>
                <a:gd name="connsiteX1" fmla="*/ 203200 w 558800"/>
                <a:gd name="connsiteY1" fmla="*/ 250825 h 371475"/>
                <a:gd name="connsiteX2" fmla="*/ 260350 w 558800"/>
                <a:gd name="connsiteY2" fmla="*/ 73025 h 371475"/>
                <a:gd name="connsiteX3" fmla="*/ 419100 w 558800"/>
                <a:gd name="connsiteY3" fmla="*/ 0 h 371475"/>
                <a:gd name="connsiteX4" fmla="*/ 501650 w 558800"/>
                <a:gd name="connsiteY4" fmla="*/ 44450 h 371475"/>
                <a:gd name="connsiteX5" fmla="*/ 536575 w 558800"/>
                <a:gd name="connsiteY5" fmla="*/ 98425 h 371475"/>
                <a:gd name="connsiteX6" fmla="*/ 558800 w 558800"/>
                <a:gd name="connsiteY6" fmla="*/ 346075 h 371475"/>
                <a:gd name="connsiteX7" fmla="*/ 349250 w 558800"/>
                <a:gd name="connsiteY7" fmla="*/ 355600 h 371475"/>
                <a:gd name="connsiteX8" fmla="*/ 346075 w 558800"/>
                <a:gd name="connsiteY8" fmla="*/ 349250 h 371475"/>
                <a:gd name="connsiteX9" fmla="*/ 415925 w 558800"/>
                <a:gd name="connsiteY9" fmla="*/ 196850 h 371475"/>
                <a:gd name="connsiteX10" fmla="*/ 412750 w 558800"/>
                <a:gd name="connsiteY10" fmla="*/ 184150 h 371475"/>
                <a:gd name="connsiteX11" fmla="*/ 381000 w 558800"/>
                <a:gd name="connsiteY11" fmla="*/ 187325 h 371475"/>
                <a:gd name="connsiteX12" fmla="*/ 301625 w 558800"/>
                <a:gd name="connsiteY12" fmla="*/ 365125 h 371475"/>
                <a:gd name="connsiteX13" fmla="*/ 28575 w 558800"/>
                <a:gd name="connsiteY13" fmla="*/ 371475 h 371475"/>
                <a:gd name="connsiteX14" fmla="*/ 0 w 558800"/>
                <a:gd name="connsiteY14" fmla="*/ 336550 h 371475"/>
                <a:gd name="connsiteX15" fmla="*/ 34925 w 558800"/>
                <a:gd name="connsiteY15" fmla="*/ 266700 h 371475"/>
                <a:gd name="connsiteX0" fmla="*/ 34925 w 558800"/>
                <a:gd name="connsiteY0" fmla="*/ 222250 h 327025"/>
                <a:gd name="connsiteX1" fmla="*/ 203200 w 558800"/>
                <a:gd name="connsiteY1" fmla="*/ 206375 h 327025"/>
                <a:gd name="connsiteX2" fmla="*/ 260350 w 558800"/>
                <a:gd name="connsiteY2" fmla="*/ 28575 h 327025"/>
                <a:gd name="connsiteX3" fmla="*/ 501650 w 558800"/>
                <a:gd name="connsiteY3" fmla="*/ 0 h 327025"/>
                <a:gd name="connsiteX4" fmla="*/ 536575 w 558800"/>
                <a:gd name="connsiteY4" fmla="*/ 53975 h 327025"/>
                <a:gd name="connsiteX5" fmla="*/ 558800 w 558800"/>
                <a:gd name="connsiteY5" fmla="*/ 301625 h 327025"/>
                <a:gd name="connsiteX6" fmla="*/ 349250 w 558800"/>
                <a:gd name="connsiteY6" fmla="*/ 311150 h 327025"/>
                <a:gd name="connsiteX7" fmla="*/ 346075 w 558800"/>
                <a:gd name="connsiteY7" fmla="*/ 304800 h 327025"/>
                <a:gd name="connsiteX8" fmla="*/ 415925 w 558800"/>
                <a:gd name="connsiteY8" fmla="*/ 152400 h 327025"/>
                <a:gd name="connsiteX9" fmla="*/ 412750 w 558800"/>
                <a:gd name="connsiteY9" fmla="*/ 139700 h 327025"/>
                <a:gd name="connsiteX10" fmla="*/ 381000 w 558800"/>
                <a:gd name="connsiteY10" fmla="*/ 142875 h 327025"/>
                <a:gd name="connsiteX11" fmla="*/ 301625 w 558800"/>
                <a:gd name="connsiteY11" fmla="*/ 320675 h 327025"/>
                <a:gd name="connsiteX12" fmla="*/ 28575 w 558800"/>
                <a:gd name="connsiteY12" fmla="*/ 327025 h 327025"/>
                <a:gd name="connsiteX13" fmla="*/ 0 w 558800"/>
                <a:gd name="connsiteY13" fmla="*/ 292100 h 327025"/>
                <a:gd name="connsiteX14" fmla="*/ 34925 w 558800"/>
                <a:gd name="connsiteY14" fmla="*/ 222250 h 327025"/>
                <a:gd name="connsiteX0" fmla="*/ 34925 w 558800"/>
                <a:gd name="connsiteY0" fmla="*/ 246288 h 351063"/>
                <a:gd name="connsiteX1" fmla="*/ 203200 w 558800"/>
                <a:gd name="connsiteY1" fmla="*/ 230413 h 351063"/>
                <a:gd name="connsiteX2" fmla="*/ 260350 w 558800"/>
                <a:gd name="connsiteY2" fmla="*/ 52613 h 351063"/>
                <a:gd name="connsiteX3" fmla="*/ 501650 w 558800"/>
                <a:gd name="connsiteY3" fmla="*/ 24038 h 351063"/>
                <a:gd name="connsiteX4" fmla="*/ 536575 w 558800"/>
                <a:gd name="connsiteY4" fmla="*/ 78013 h 351063"/>
                <a:gd name="connsiteX5" fmla="*/ 558800 w 558800"/>
                <a:gd name="connsiteY5" fmla="*/ 325663 h 351063"/>
                <a:gd name="connsiteX6" fmla="*/ 349250 w 558800"/>
                <a:gd name="connsiteY6" fmla="*/ 335188 h 351063"/>
                <a:gd name="connsiteX7" fmla="*/ 346075 w 558800"/>
                <a:gd name="connsiteY7" fmla="*/ 328838 h 351063"/>
                <a:gd name="connsiteX8" fmla="*/ 415925 w 558800"/>
                <a:gd name="connsiteY8" fmla="*/ 176438 h 351063"/>
                <a:gd name="connsiteX9" fmla="*/ 412750 w 558800"/>
                <a:gd name="connsiteY9" fmla="*/ 163738 h 351063"/>
                <a:gd name="connsiteX10" fmla="*/ 381000 w 558800"/>
                <a:gd name="connsiteY10" fmla="*/ 166913 h 351063"/>
                <a:gd name="connsiteX11" fmla="*/ 301625 w 558800"/>
                <a:gd name="connsiteY11" fmla="*/ 344713 h 351063"/>
                <a:gd name="connsiteX12" fmla="*/ 28575 w 558800"/>
                <a:gd name="connsiteY12" fmla="*/ 351063 h 351063"/>
                <a:gd name="connsiteX13" fmla="*/ 0 w 558800"/>
                <a:gd name="connsiteY13" fmla="*/ 316138 h 351063"/>
                <a:gd name="connsiteX14" fmla="*/ 34925 w 558800"/>
                <a:gd name="connsiteY14" fmla="*/ 246288 h 35106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36575 w 558800"/>
                <a:gd name="connsiteY4" fmla="*/ 95653 h 368703"/>
                <a:gd name="connsiteX5" fmla="*/ 558800 w 558800"/>
                <a:gd name="connsiteY5" fmla="*/ 343303 h 368703"/>
                <a:gd name="connsiteX6" fmla="*/ 349250 w 558800"/>
                <a:gd name="connsiteY6" fmla="*/ 352828 h 368703"/>
                <a:gd name="connsiteX7" fmla="*/ 346075 w 558800"/>
                <a:gd name="connsiteY7" fmla="*/ 346478 h 368703"/>
                <a:gd name="connsiteX8" fmla="*/ 415925 w 558800"/>
                <a:gd name="connsiteY8" fmla="*/ 194078 h 368703"/>
                <a:gd name="connsiteX9" fmla="*/ 412750 w 558800"/>
                <a:gd name="connsiteY9" fmla="*/ 181378 h 368703"/>
                <a:gd name="connsiteX10" fmla="*/ 381000 w 558800"/>
                <a:gd name="connsiteY10" fmla="*/ 184553 h 368703"/>
                <a:gd name="connsiteX11" fmla="*/ 301625 w 558800"/>
                <a:gd name="connsiteY11" fmla="*/ 362353 h 368703"/>
                <a:gd name="connsiteX12" fmla="*/ 28575 w 558800"/>
                <a:gd name="connsiteY12" fmla="*/ 368703 h 368703"/>
                <a:gd name="connsiteX13" fmla="*/ 0 w 558800"/>
                <a:gd name="connsiteY13" fmla="*/ 333778 h 368703"/>
                <a:gd name="connsiteX14" fmla="*/ 34925 w 558800"/>
                <a:gd name="connsiteY14"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381000 w 558800"/>
                <a:gd name="connsiteY8" fmla="*/ 184553 h 368703"/>
                <a:gd name="connsiteX9" fmla="*/ 301625 w 558800"/>
                <a:gd name="connsiteY9" fmla="*/ 362353 h 368703"/>
                <a:gd name="connsiteX10" fmla="*/ 28575 w 558800"/>
                <a:gd name="connsiteY10" fmla="*/ 368703 h 368703"/>
                <a:gd name="connsiteX11" fmla="*/ 0 w 558800"/>
                <a:gd name="connsiteY11" fmla="*/ 333778 h 368703"/>
                <a:gd name="connsiteX12" fmla="*/ 34925 w 558800"/>
                <a:gd name="connsiteY12" fmla="*/ 263928 h 368703"/>
                <a:gd name="connsiteX0" fmla="*/ 6350 w 530225"/>
                <a:gd name="connsiteY0" fmla="*/ 263928 h 368703"/>
                <a:gd name="connsiteX1" fmla="*/ 174625 w 530225"/>
                <a:gd name="connsiteY1" fmla="*/ 248053 h 368703"/>
                <a:gd name="connsiteX2" fmla="*/ 231775 w 530225"/>
                <a:gd name="connsiteY2" fmla="*/ 70253 h 368703"/>
                <a:gd name="connsiteX3" fmla="*/ 473075 w 530225"/>
                <a:gd name="connsiteY3" fmla="*/ 41678 h 368703"/>
                <a:gd name="connsiteX4" fmla="*/ 530225 w 530225"/>
                <a:gd name="connsiteY4" fmla="*/ 343303 h 368703"/>
                <a:gd name="connsiteX5" fmla="*/ 320675 w 530225"/>
                <a:gd name="connsiteY5" fmla="*/ 352828 h 368703"/>
                <a:gd name="connsiteX6" fmla="*/ 317500 w 530225"/>
                <a:gd name="connsiteY6" fmla="*/ 346478 h 368703"/>
                <a:gd name="connsiteX7" fmla="*/ 387350 w 530225"/>
                <a:gd name="connsiteY7" fmla="*/ 194078 h 368703"/>
                <a:gd name="connsiteX8" fmla="*/ 352425 w 530225"/>
                <a:gd name="connsiteY8" fmla="*/ 184553 h 368703"/>
                <a:gd name="connsiteX9" fmla="*/ 273050 w 530225"/>
                <a:gd name="connsiteY9" fmla="*/ 362353 h 368703"/>
                <a:gd name="connsiteX10" fmla="*/ 0 w 530225"/>
                <a:gd name="connsiteY10" fmla="*/ 368703 h 368703"/>
                <a:gd name="connsiteX11" fmla="*/ 6350 w 530225"/>
                <a:gd name="connsiteY11" fmla="*/ 263928 h 368703"/>
                <a:gd name="connsiteX0" fmla="*/ 28984 w 552859"/>
                <a:gd name="connsiteY0" fmla="*/ 263928 h 368703"/>
                <a:gd name="connsiteX1" fmla="*/ 197259 w 552859"/>
                <a:gd name="connsiteY1" fmla="*/ 248053 h 368703"/>
                <a:gd name="connsiteX2" fmla="*/ 254409 w 552859"/>
                <a:gd name="connsiteY2" fmla="*/ 70253 h 368703"/>
                <a:gd name="connsiteX3" fmla="*/ 495709 w 552859"/>
                <a:gd name="connsiteY3" fmla="*/ 41678 h 368703"/>
                <a:gd name="connsiteX4" fmla="*/ 552859 w 552859"/>
                <a:gd name="connsiteY4" fmla="*/ 343303 h 368703"/>
                <a:gd name="connsiteX5" fmla="*/ 343309 w 552859"/>
                <a:gd name="connsiteY5" fmla="*/ 352828 h 368703"/>
                <a:gd name="connsiteX6" fmla="*/ 340134 w 552859"/>
                <a:gd name="connsiteY6" fmla="*/ 346478 h 368703"/>
                <a:gd name="connsiteX7" fmla="*/ 409984 w 552859"/>
                <a:gd name="connsiteY7" fmla="*/ 194078 h 368703"/>
                <a:gd name="connsiteX8" fmla="*/ 375059 w 552859"/>
                <a:gd name="connsiteY8" fmla="*/ 184553 h 368703"/>
                <a:gd name="connsiteX9" fmla="*/ 295684 w 552859"/>
                <a:gd name="connsiteY9" fmla="*/ 362353 h 368703"/>
                <a:gd name="connsiteX10" fmla="*/ 22634 w 552859"/>
                <a:gd name="connsiteY10" fmla="*/ 368703 h 368703"/>
                <a:gd name="connsiteX11" fmla="*/ 28984 w 552859"/>
                <a:gd name="connsiteY11" fmla="*/ 263928 h 368703"/>
                <a:gd name="connsiteX0" fmla="*/ 35058 w 558933"/>
                <a:gd name="connsiteY0" fmla="*/ 263928 h 369620"/>
                <a:gd name="connsiteX1" fmla="*/ 203333 w 558933"/>
                <a:gd name="connsiteY1" fmla="*/ 248053 h 369620"/>
                <a:gd name="connsiteX2" fmla="*/ 260483 w 558933"/>
                <a:gd name="connsiteY2" fmla="*/ 70253 h 369620"/>
                <a:gd name="connsiteX3" fmla="*/ 501783 w 558933"/>
                <a:gd name="connsiteY3" fmla="*/ 41678 h 369620"/>
                <a:gd name="connsiteX4" fmla="*/ 558933 w 558933"/>
                <a:gd name="connsiteY4" fmla="*/ 343303 h 369620"/>
                <a:gd name="connsiteX5" fmla="*/ 349383 w 558933"/>
                <a:gd name="connsiteY5" fmla="*/ 352828 h 369620"/>
                <a:gd name="connsiteX6" fmla="*/ 346208 w 558933"/>
                <a:gd name="connsiteY6" fmla="*/ 346478 h 369620"/>
                <a:gd name="connsiteX7" fmla="*/ 416058 w 558933"/>
                <a:gd name="connsiteY7" fmla="*/ 194078 h 369620"/>
                <a:gd name="connsiteX8" fmla="*/ 381133 w 558933"/>
                <a:gd name="connsiteY8" fmla="*/ 184553 h 369620"/>
                <a:gd name="connsiteX9" fmla="*/ 301758 w 558933"/>
                <a:gd name="connsiteY9" fmla="*/ 362353 h 369620"/>
                <a:gd name="connsiteX10" fmla="*/ 28708 w 558933"/>
                <a:gd name="connsiteY10" fmla="*/ 368703 h 369620"/>
                <a:gd name="connsiteX11" fmla="*/ 35058 w 558933"/>
                <a:gd name="connsiteY11" fmla="*/ 263928 h 369620"/>
                <a:gd name="connsiteX0" fmla="*/ 38101 w 561976"/>
                <a:gd name="connsiteY0" fmla="*/ 263928 h 368703"/>
                <a:gd name="connsiteX1" fmla="*/ 206376 w 561976"/>
                <a:gd name="connsiteY1" fmla="*/ 248053 h 368703"/>
                <a:gd name="connsiteX2" fmla="*/ 263526 w 561976"/>
                <a:gd name="connsiteY2" fmla="*/ 70253 h 368703"/>
                <a:gd name="connsiteX3" fmla="*/ 504826 w 561976"/>
                <a:gd name="connsiteY3" fmla="*/ 41678 h 368703"/>
                <a:gd name="connsiteX4" fmla="*/ 561976 w 561976"/>
                <a:gd name="connsiteY4" fmla="*/ 343303 h 368703"/>
                <a:gd name="connsiteX5" fmla="*/ 352426 w 561976"/>
                <a:gd name="connsiteY5" fmla="*/ 352828 h 368703"/>
                <a:gd name="connsiteX6" fmla="*/ 349251 w 561976"/>
                <a:gd name="connsiteY6" fmla="*/ 346478 h 368703"/>
                <a:gd name="connsiteX7" fmla="*/ 419101 w 561976"/>
                <a:gd name="connsiteY7" fmla="*/ 194078 h 368703"/>
                <a:gd name="connsiteX8" fmla="*/ 384176 w 561976"/>
                <a:gd name="connsiteY8" fmla="*/ 184553 h 368703"/>
                <a:gd name="connsiteX9" fmla="*/ 304801 w 561976"/>
                <a:gd name="connsiteY9" fmla="*/ 362353 h 368703"/>
                <a:gd name="connsiteX10" fmla="*/ 31751 w 561976"/>
                <a:gd name="connsiteY10" fmla="*/ 368703 h 368703"/>
                <a:gd name="connsiteX11" fmla="*/ 38101 w 561976"/>
                <a:gd name="connsiteY11" fmla="*/ 263928 h 368703"/>
                <a:gd name="connsiteX0" fmla="*/ 35796 w 559671"/>
                <a:gd name="connsiteY0" fmla="*/ 263928 h 368703"/>
                <a:gd name="connsiteX1" fmla="*/ 204071 w 559671"/>
                <a:gd name="connsiteY1" fmla="*/ 248053 h 368703"/>
                <a:gd name="connsiteX2" fmla="*/ 261221 w 559671"/>
                <a:gd name="connsiteY2" fmla="*/ 70253 h 368703"/>
                <a:gd name="connsiteX3" fmla="*/ 502521 w 559671"/>
                <a:gd name="connsiteY3" fmla="*/ 41678 h 368703"/>
                <a:gd name="connsiteX4" fmla="*/ 559671 w 559671"/>
                <a:gd name="connsiteY4" fmla="*/ 343303 h 368703"/>
                <a:gd name="connsiteX5" fmla="*/ 350121 w 559671"/>
                <a:gd name="connsiteY5" fmla="*/ 352828 h 368703"/>
                <a:gd name="connsiteX6" fmla="*/ 346946 w 559671"/>
                <a:gd name="connsiteY6" fmla="*/ 346478 h 368703"/>
                <a:gd name="connsiteX7" fmla="*/ 416796 w 559671"/>
                <a:gd name="connsiteY7" fmla="*/ 194078 h 368703"/>
                <a:gd name="connsiteX8" fmla="*/ 381871 w 559671"/>
                <a:gd name="connsiteY8" fmla="*/ 184553 h 368703"/>
                <a:gd name="connsiteX9" fmla="*/ 302496 w 559671"/>
                <a:gd name="connsiteY9" fmla="*/ 362353 h 368703"/>
                <a:gd name="connsiteX10" fmla="*/ 29446 w 559671"/>
                <a:gd name="connsiteY10" fmla="*/ 368703 h 368703"/>
                <a:gd name="connsiteX11" fmla="*/ 35796 w 559671"/>
                <a:gd name="connsiteY11" fmla="*/ 263928 h 368703"/>
                <a:gd name="connsiteX0" fmla="*/ 33802 w 557677"/>
                <a:gd name="connsiteY0" fmla="*/ 263928 h 368703"/>
                <a:gd name="connsiteX1" fmla="*/ 202077 w 557677"/>
                <a:gd name="connsiteY1" fmla="*/ 248053 h 368703"/>
                <a:gd name="connsiteX2" fmla="*/ 259227 w 557677"/>
                <a:gd name="connsiteY2" fmla="*/ 70253 h 368703"/>
                <a:gd name="connsiteX3" fmla="*/ 500527 w 557677"/>
                <a:gd name="connsiteY3" fmla="*/ 41678 h 368703"/>
                <a:gd name="connsiteX4" fmla="*/ 557677 w 557677"/>
                <a:gd name="connsiteY4" fmla="*/ 343303 h 368703"/>
                <a:gd name="connsiteX5" fmla="*/ 348127 w 557677"/>
                <a:gd name="connsiteY5" fmla="*/ 352828 h 368703"/>
                <a:gd name="connsiteX6" fmla="*/ 344952 w 557677"/>
                <a:gd name="connsiteY6" fmla="*/ 346478 h 368703"/>
                <a:gd name="connsiteX7" fmla="*/ 414802 w 557677"/>
                <a:gd name="connsiteY7" fmla="*/ 194078 h 368703"/>
                <a:gd name="connsiteX8" fmla="*/ 379877 w 557677"/>
                <a:gd name="connsiteY8" fmla="*/ 184553 h 368703"/>
                <a:gd name="connsiteX9" fmla="*/ 300502 w 557677"/>
                <a:gd name="connsiteY9" fmla="*/ 362353 h 368703"/>
                <a:gd name="connsiteX10" fmla="*/ 27452 w 557677"/>
                <a:gd name="connsiteY10" fmla="*/ 368703 h 368703"/>
                <a:gd name="connsiteX11" fmla="*/ 33802 w 55767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343962 w 556687"/>
                <a:gd name="connsiteY6" fmla="*/ 346478 h 368703"/>
                <a:gd name="connsiteX7" fmla="*/ 413812 w 556687"/>
                <a:gd name="connsiteY7" fmla="*/ 194078 h 368703"/>
                <a:gd name="connsiteX8" fmla="*/ 378887 w 556687"/>
                <a:gd name="connsiteY8" fmla="*/ 184553 h 368703"/>
                <a:gd name="connsiteX9" fmla="*/ 299512 w 556687"/>
                <a:gd name="connsiteY9" fmla="*/ 362353 h 368703"/>
                <a:gd name="connsiteX10" fmla="*/ 26462 w 556687"/>
                <a:gd name="connsiteY10" fmla="*/ 368703 h 368703"/>
                <a:gd name="connsiteX11" fmla="*/ 32812 w 55668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0508 h 365283"/>
                <a:gd name="connsiteX1" fmla="*/ 201087 w 556687"/>
                <a:gd name="connsiteY1" fmla="*/ 244633 h 365283"/>
                <a:gd name="connsiteX2" fmla="*/ 258237 w 556687"/>
                <a:gd name="connsiteY2" fmla="*/ 66833 h 365283"/>
                <a:gd name="connsiteX3" fmla="*/ 426512 w 556687"/>
                <a:gd name="connsiteY3" fmla="*/ 7302 h 365283"/>
                <a:gd name="connsiteX4" fmla="*/ 499537 w 556687"/>
                <a:gd name="connsiteY4" fmla="*/ 38258 h 365283"/>
                <a:gd name="connsiteX5" fmla="*/ 556687 w 556687"/>
                <a:gd name="connsiteY5" fmla="*/ 339883 h 365283"/>
                <a:gd name="connsiteX6" fmla="*/ 347137 w 556687"/>
                <a:gd name="connsiteY6" fmla="*/ 349408 h 365283"/>
                <a:gd name="connsiteX7" fmla="*/ 413812 w 556687"/>
                <a:gd name="connsiteY7" fmla="*/ 190658 h 365283"/>
                <a:gd name="connsiteX8" fmla="*/ 378887 w 556687"/>
                <a:gd name="connsiteY8" fmla="*/ 181133 h 365283"/>
                <a:gd name="connsiteX9" fmla="*/ 299512 w 556687"/>
                <a:gd name="connsiteY9" fmla="*/ 358933 h 365283"/>
                <a:gd name="connsiteX10" fmla="*/ 26462 w 556687"/>
                <a:gd name="connsiteY10" fmla="*/ 365283 h 365283"/>
                <a:gd name="connsiteX11" fmla="*/ 32812 w 556687"/>
                <a:gd name="connsiteY11" fmla="*/ 260508 h 365283"/>
                <a:gd name="connsiteX0" fmla="*/ 32812 w 557953"/>
                <a:gd name="connsiteY0" fmla="*/ 268685 h 373460"/>
                <a:gd name="connsiteX1" fmla="*/ 201087 w 557953"/>
                <a:gd name="connsiteY1" fmla="*/ 252810 h 373460"/>
                <a:gd name="connsiteX2" fmla="*/ 258237 w 557953"/>
                <a:gd name="connsiteY2" fmla="*/ 75010 h 373460"/>
                <a:gd name="connsiteX3" fmla="*/ 426512 w 557953"/>
                <a:gd name="connsiteY3" fmla="*/ 15479 h 373460"/>
                <a:gd name="connsiteX4" fmla="*/ 556687 w 557953"/>
                <a:gd name="connsiteY4" fmla="*/ 348060 h 373460"/>
                <a:gd name="connsiteX5" fmla="*/ 347137 w 557953"/>
                <a:gd name="connsiteY5" fmla="*/ 357585 h 373460"/>
                <a:gd name="connsiteX6" fmla="*/ 413812 w 557953"/>
                <a:gd name="connsiteY6" fmla="*/ 198835 h 373460"/>
                <a:gd name="connsiteX7" fmla="*/ 378887 w 557953"/>
                <a:gd name="connsiteY7" fmla="*/ 189310 h 373460"/>
                <a:gd name="connsiteX8" fmla="*/ 299512 w 557953"/>
                <a:gd name="connsiteY8" fmla="*/ 367110 h 373460"/>
                <a:gd name="connsiteX9" fmla="*/ 26462 w 557953"/>
                <a:gd name="connsiteY9" fmla="*/ 373460 h 373460"/>
                <a:gd name="connsiteX10" fmla="*/ 32812 w 557953"/>
                <a:gd name="connsiteY10" fmla="*/ 268685 h 373460"/>
                <a:gd name="connsiteX0" fmla="*/ 32812 w 557953"/>
                <a:gd name="connsiteY0" fmla="*/ 260976 h 365751"/>
                <a:gd name="connsiteX1" fmla="*/ 201087 w 557953"/>
                <a:gd name="connsiteY1" fmla="*/ 245101 h 365751"/>
                <a:gd name="connsiteX2" fmla="*/ 258237 w 557953"/>
                <a:gd name="connsiteY2" fmla="*/ 67301 h 365751"/>
                <a:gd name="connsiteX3" fmla="*/ 426512 w 557953"/>
                <a:gd name="connsiteY3" fmla="*/ 7770 h 365751"/>
                <a:gd name="connsiteX4" fmla="*/ 556687 w 557953"/>
                <a:gd name="connsiteY4" fmla="*/ 340351 h 365751"/>
                <a:gd name="connsiteX5" fmla="*/ 347137 w 557953"/>
                <a:gd name="connsiteY5" fmla="*/ 349876 h 365751"/>
                <a:gd name="connsiteX6" fmla="*/ 413812 w 557953"/>
                <a:gd name="connsiteY6" fmla="*/ 191126 h 365751"/>
                <a:gd name="connsiteX7" fmla="*/ 378887 w 557953"/>
                <a:gd name="connsiteY7" fmla="*/ 181601 h 365751"/>
                <a:gd name="connsiteX8" fmla="*/ 299512 w 557953"/>
                <a:gd name="connsiteY8" fmla="*/ 359401 h 365751"/>
                <a:gd name="connsiteX9" fmla="*/ 26462 w 557953"/>
                <a:gd name="connsiteY9" fmla="*/ 365751 h 365751"/>
                <a:gd name="connsiteX10" fmla="*/ 32812 w 557953"/>
                <a:gd name="connsiteY10" fmla="*/ 260976 h 365751"/>
                <a:gd name="connsiteX0" fmla="*/ 32812 w 558115"/>
                <a:gd name="connsiteY0" fmla="*/ 269583 h 374358"/>
                <a:gd name="connsiteX1" fmla="*/ 201087 w 558115"/>
                <a:gd name="connsiteY1" fmla="*/ 253708 h 374358"/>
                <a:gd name="connsiteX2" fmla="*/ 258237 w 558115"/>
                <a:gd name="connsiteY2" fmla="*/ 75908 h 374358"/>
                <a:gd name="connsiteX3" fmla="*/ 438418 w 558115"/>
                <a:gd name="connsiteY3" fmla="*/ 6852 h 374358"/>
                <a:gd name="connsiteX4" fmla="*/ 556687 w 558115"/>
                <a:gd name="connsiteY4" fmla="*/ 348958 h 374358"/>
                <a:gd name="connsiteX5" fmla="*/ 347137 w 558115"/>
                <a:gd name="connsiteY5" fmla="*/ 358483 h 374358"/>
                <a:gd name="connsiteX6" fmla="*/ 413812 w 558115"/>
                <a:gd name="connsiteY6" fmla="*/ 199733 h 374358"/>
                <a:gd name="connsiteX7" fmla="*/ 378887 w 558115"/>
                <a:gd name="connsiteY7" fmla="*/ 190208 h 374358"/>
                <a:gd name="connsiteX8" fmla="*/ 299512 w 558115"/>
                <a:gd name="connsiteY8" fmla="*/ 368008 h 374358"/>
                <a:gd name="connsiteX9" fmla="*/ 26462 w 558115"/>
                <a:gd name="connsiteY9" fmla="*/ 374358 h 374358"/>
                <a:gd name="connsiteX10" fmla="*/ 32812 w 558115"/>
                <a:gd name="connsiteY10" fmla="*/ 269583 h 374358"/>
                <a:gd name="connsiteX0" fmla="*/ 32812 w 558706"/>
                <a:gd name="connsiteY0" fmla="*/ 269583 h 374358"/>
                <a:gd name="connsiteX1" fmla="*/ 201087 w 558706"/>
                <a:gd name="connsiteY1" fmla="*/ 253708 h 374358"/>
                <a:gd name="connsiteX2" fmla="*/ 258237 w 558706"/>
                <a:gd name="connsiteY2" fmla="*/ 75908 h 374358"/>
                <a:gd name="connsiteX3" fmla="*/ 438418 w 558706"/>
                <a:gd name="connsiteY3" fmla="*/ 6852 h 374358"/>
                <a:gd name="connsiteX4" fmla="*/ 556687 w 558706"/>
                <a:gd name="connsiteY4" fmla="*/ 348958 h 374358"/>
                <a:gd name="connsiteX5" fmla="*/ 347137 w 558706"/>
                <a:gd name="connsiteY5" fmla="*/ 358483 h 374358"/>
                <a:gd name="connsiteX6" fmla="*/ 413812 w 558706"/>
                <a:gd name="connsiteY6" fmla="*/ 199733 h 374358"/>
                <a:gd name="connsiteX7" fmla="*/ 378887 w 558706"/>
                <a:gd name="connsiteY7" fmla="*/ 190208 h 374358"/>
                <a:gd name="connsiteX8" fmla="*/ 299512 w 558706"/>
                <a:gd name="connsiteY8" fmla="*/ 368008 h 374358"/>
                <a:gd name="connsiteX9" fmla="*/ 26462 w 558706"/>
                <a:gd name="connsiteY9" fmla="*/ 374358 h 374358"/>
                <a:gd name="connsiteX10" fmla="*/ 32812 w 558706"/>
                <a:gd name="connsiteY10" fmla="*/ 269583 h 374358"/>
                <a:gd name="connsiteX0" fmla="*/ 32812 w 558706"/>
                <a:gd name="connsiteY0" fmla="*/ 265576 h 370351"/>
                <a:gd name="connsiteX1" fmla="*/ 201087 w 558706"/>
                <a:gd name="connsiteY1" fmla="*/ 249701 h 370351"/>
                <a:gd name="connsiteX2" fmla="*/ 258237 w 558706"/>
                <a:gd name="connsiteY2" fmla="*/ 71901 h 370351"/>
                <a:gd name="connsiteX3" fmla="*/ 438418 w 558706"/>
                <a:gd name="connsiteY3" fmla="*/ 2845 h 370351"/>
                <a:gd name="connsiteX4" fmla="*/ 556687 w 558706"/>
                <a:gd name="connsiteY4" fmla="*/ 344951 h 370351"/>
                <a:gd name="connsiteX5" fmla="*/ 347137 w 558706"/>
                <a:gd name="connsiteY5" fmla="*/ 354476 h 370351"/>
                <a:gd name="connsiteX6" fmla="*/ 413812 w 558706"/>
                <a:gd name="connsiteY6" fmla="*/ 195726 h 370351"/>
                <a:gd name="connsiteX7" fmla="*/ 378887 w 558706"/>
                <a:gd name="connsiteY7" fmla="*/ 186201 h 370351"/>
                <a:gd name="connsiteX8" fmla="*/ 299512 w 558706"/>
                <a:gd name="connsiteY8" fmla="*/ 364001 h 370351"/>
                <a:gd name="connsiteX9" fmla="*/ 26462 w 558706"/>
                <a:gd name="connsiteY9" fmla="*/ 370351 h 370351"/>
                <a:gd name="connsiteX10" fmla="*/ 32812 w 558706"/>
                <a:gd name="connsiteY10" fmla="*/ 265576 h 370351"/>
                <a:gd name="connsiteX0" fmla="*/ 32812 w 558706"/>
                <a:gd name="connsiteY0" fmla="*/ 268667 h 373442"/>
                <a:gd name="connsiteX1" fmla="*/ 201087 w 558706"/>
                <a:gd name="connsiteY1" fmla="*/ 252792 h 373442"/>
                <a:gd name="connsiteX2" fmla="*/ 258237 w 558706"/>
                <a:gd name="connsiteY2" fmla="*/ 74992 h 373442"/>
                <a:gd name="connsiteX3" fmla="*/ 438418 w 558706"/>
                <a:gd name="connsiteY3" fmla="*/ 5936 h 373442"/>
                <a:gd name="connsiteX4" fmla="*/ 556687 w 558706"/>
                <a:gd name="connsiteY4" fmla="*/ 348042 h 373442"/>
                <a:gd name="connsiteX5" fmla="*/ 347137 w 558706"/>
                <a:gd name="connsiteY5" fmla="*/ 357567 h 373442"/>
                <a:gd name="connsiteX6" fmla="*/ 413812 w 558706"/>
                <a:gd name="connsiteY6" fmla="*/ 198817 h 373442"/>
                <a:gd name="connsiteX7" fmla="*/ 378887 w 558706"/>
                <a:gd name="connsiteY7" fmla="*/ 189292 h 373442"/>
                <a:gd name="connsiteX8" fmla="*/ 299512 w 558706"/>
                <a:gd name="connsiteY8" fmla="*/ 367092 h 373442"/>
                <a:gd name="connsiteX9" fmla="*/ 26462 w 558706"/>
                <a:gd name="connsiteY9" fmla="*/ 373442 h 373442"/>
                <a:gd name="connsiteX10" fmla="*/ 32812 w 558706"/>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687" h="373442">
                  <a:moveTo>
                    <a:pt x="32812" y="268667"/>
                  </a:moveTo>
                  <a:lnTo>
                    <a:pt x="201087" y="252792"/>
                  </a:lnTo>
                  <a:lnTo>
                    <a:pt x="258237" y="74992"/>
                  </a:lnTo>
                  <a:cubicBezTo>
                    <a:pt x="302951" y="-282"/>
                    <a:pt x="376770" y="-8615"/>
                    <a:pt x="438418" y="5936"/>
                  </a:cubicBezTo>
                  <a:cubicBezTo>
                    <a:pt x="516735" y="49062"/>
                    <a:pt x="546104" y="71949"/>
                    <a:pt x="556687" y="348042"/>
                  </a:cubicBezTo>
                  <a:cubicBezTo>
                    <a:pt x="479693" y="353599"/>
                    <a:pt x="416987" y="354392"/>
                    <a:pt x="347137" y="357567"/>
                  </a:cubicBezTo>
                  <a:cubicBezTo>
                    <a:pt x="357456" y="321318"/>
                    <a:pt x="389206" y="251734"/>
                    <a:pt x="413812" y="198817"/>
                  </a:cubicBezTo>
                  <a:lnTo>
                    <a:pt x="378887" y="189292"/>
                  </a:lnTo>
                  <a:lnTo>
                    <a:pt x="299512" y="367092"/>
                  </a:lnTo>
                  <a:lnTo>
                    <a:pt x="26462" y="373442"/>
                  </a:lnTo>
                  <a:cubicBezTo>
                    <a:pt x="3972" y="361535"/>
                    <a:pt x="-22485" y="302005"/>
                    <a:pt x="32812" y="26866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239" eaLnBrk="1" fontAlgn="auto" latinLnBrk="0" hangingPunct="1">
                <a:lnSpc>
                  <a:spcPct val="100000"/>
                </a:lnSpc>
                <a:spcBef>
                  <a:spcPts val="0"/>
                </a:spcBef>
                <a:spcAft>
                  <a:spcPts val="0"/>
                </a:spcAft>
                <a:buClrTx/>
                <a:buSzTx/>
                <a:buFontTx/>
                <a:buNone/>
                <a:tabLst/>
                <a:defRPr/>
              </a:pPr>
              <a:endParaRPr kumimoji="0" lang="en-IN" sz="1836" b="0" i="0" u="none" strike="noStrike" kern="0" cap="none" spc="0" normalizeH="0" baseline="0" noProof="0">
                <a:ln>
                  <a:noFill/>
                </a:ln>
                <a:solidFill>
                  <a:prstClr val="white"/>
                </a:solidFill>
                <a:effectLst/>
                <a:uLnTx/>
                <a:uFillTx/>
              </a:endParaRPr>
            </a:p>
          </p:txBody>
        </p:sp>
        <p:sp>
          <p:nvSpPr>
            <p:cNvPr id="100" name="Freeform 158">
              <a:extLst>
                <a:ext uri="{FF2B5EF4-FFF2-40B4-BE49-F238E27FC236}">
                  <a16:creationId xmlns:a16="http://schemas.microsoft.com/office/drawing/2014/main" id="{1A1F0917-B500-4FA6-9C34-073305FBC9DC}"/>
                </a:ext>
              </a:extLst>
            </p:cNvPr>
            <p:cNvSpPr/>
            <p:nvPr/>
          </p:nvSpPr>
          <p:spPr>
            <a:xfrm rot="20245202">
              <a:off x="3807371" y="3312921"/>
              <a:ext cx="255167" cy="149644"/>
            </a:xfrm>
            <a:custGeom>
              <a:avLst/>
              <a:gdLst>
                <a:gd name="connsiteX0" fmla="*/ 246244 w 255167"/>
                <a:gd name="connsiteY0" fmla="*/ 8923 h 128920"/>
                <a:gd name="connsiteX1" fmla="*/ 255167 w 255167"/>
                <a:gd name="connsiteY1" fmla="*/ 30466 h 128920"/>
                <a:gd name="connsiteX2" fmla="*/ 255167 w 255167"/>
                <a:gd name="connsiteY2" fmla="*/ 101784 h 128920"/>
                <a:gd name="connsiteX3" fmla="*/ 246244 w 255167"/>
                <a:gd name="connsiteY3" fmla="*/ 123327 h 128920"/>
                <a:gd name="connsiteX4" fmla="*/ 232739 w 255167"/>
                <a:gd name="connsiteY4" fmla="*/ 128920 h 128920"/>
                <a:gd name="connsiteX5" fmla="*/ 232739 w 255167"/>
                <a:gd name="connsiteY5" fmla="*/ 29639 h 128920"/>
                <a:gd name="connsiteX6" fmla="*/ 223504 w 255167"/>
                <a:gd name="connsiteY6" fmla="*/ 20404 h 128920"/>
                <a:gd name="connsiteX7" fmla="*/ 31662 w 255167"/>
                <a:gd name="connsiteY7" fmla="*/ 20404 h 128920"/>
                <a:gd name="connsiteX8" fmla="*/ 22427 w 255167"/>
                <a:gd name="connsiteY8" fmla="*/ 29639 h 128920"/>
                <a:gd name="connsiteX9" fmla="*/ 22427 w 255167"/>
                <a:gd name="connsiteY9" fmla="*/ 128920 h 128920"/>
                <a:gd name="connsiteX10" fmla="*/ 8923 w 255167"/>
                <a:gd name="connsiteY10" fmla="*/ 123327 h 128920"/>
                <a:gd name="connsiteX11" fmla="*/ 0 w 255167"/>
                <a:gd name="connsiteY11" fmla="*/ 101784 h 128920"/>
                <a:gd name="connsiteX12" fmla="*/ 0 w 255167"/>
                <a:gd name="connsiteY12" fmla="*/ 30466 h 128920"/>
                <a:gd name="connsiteX13" fmla="*/ 30466 w 255167"/>
                <a:gd name="connsiteY13" fmla="*/ 0 h 128920"/>
                <a:gd name="connsiteX14" fmla="*/ 224701 w 255167"/>
                <a:gd name="connsiteY14" fmla="*/ 0 h 128920"/>
                <a:gd name="connsiteX15" fmla="*/ 246244 w 255167"/>
                <a:gd name="connsiteY15" fmla="*/ 8923 h 128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167" h="128920">
                  <a:moveTo>
                    <a:pt x="246244" y="8923"/>
                  </a:moveTo>
                  <a:cubicBezTo>
                    <a:pt x="251757" y="14437"/>
                    <a:pt x="255167" y="22053"/>
                    <a:pt x="255167" y="30466"/>
                  </a:cubicBezTo>
                  <a:lnTo>
                    <a:pt x="255167" y="101784"/>
                  </a:lnTo>
                  <a:cubicBezTo>
                    <a:pt x="255167" y="110197"/>
                    <a:pt x="251757" y="117814"/>
                    <a:pt x="246244" y="123327"/>
                  </a:cubicBezTo>
                  <a:lnTo>
                    <a:pt x="232739" y="128920"/>
                  </a:lnTo>
                  <a:lnTo>
                    <a:pt x="232739" y="29639"/>
                  </a:lnTo>
                  <a:cubicBezTo>
                    <a:pt x="232739" y="24539"/>
                    <a:pt x="228604" y="20404"/>
                    <a:pt x="223504" y="20404"/>
                  </a:cubicBezTo>
                  <a:lnTo>
                    <a:pt x="31662" y="20404"/>
                  </a:lnTo>
                  <a:cubicBezTo>
                    <a:pt x="26562" y="20404"/>
                    <a:pt x="22427" y="24539"/>
                    <a:pt x="22427" y="29639"/>
                  </a:cubicBezTo>
                  <a:lnTo>
                    <a:pt x="22427" y="128920"/>
                  </a:lnTo>
                  <a:lnTo>
                    <a:pt x="8923" y="123327"/>
                  </a:lnTo>
                  <a:cubicBezTo>
                    <a:pt x="3410" y="117813"/>
                    <a:pt x="0" y="110197"/>
                    <a:pt x="0" y="101784"/>
                  </a:cubicBezTo>
                  <a:lnTo>
                    <a:pt x="0" y="30466"/>
                  </a:lnTo>
                  <a:cubicBezTo>
                    <a:pt x="0" y="13640"/>
                    <a:pt x="13640" y="0"/>
                    <a:pt x="30466" y="0"/>
                  </a:cubicBezTo>
                  <a:lnTo>
                    <a:pt x="224701" y="0"/>
                  </a:lnTo>
                  <a:cubicBezTo>
                    <a:pt x="233114" y="0"/>
                    <a:pt x="240731" y="3410"/>
                    <a:pt x="246244" y="892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239" eaLnBrk="1" fontAlgn="auto" latinLnBrk="0" hangingPunct="1">
                <a:lnSpc>
                  <a:spcPct val="100000"/>
                </a:lnSpc>
                <a:spcBef>
                  <a:spcPts val="0"/>
                </a:spcBef>
                <a:spcAft>
                  <a:spcPts val="0"/>
                </a:spcAft>
                <a:buClrTx/>
                <a:buSzTx/>
                <a:buFontTx/>
                <a:buNone/>
                <a:tabLst/>
                <a:defRPr/>
              </a:pPr>
              <a:endParaRPr kumimoji="0" lang="en-IN" sz="1836" b="0" i="0" u="none" strike="noStrike" kern="0" cap="none" spc="0" normalizeH="0" baseline="0" noProof="0" dirty="0">
                <a:ln>
                  <a:noFill/>
                </a:ln>
                <a:solidFill>
                  <a:prstClr val="white"/>
                </a:solidFill>
                <a:effectLst/>
                <a:uLnTx/>
                <a:uFillTx/>
              </a:endParaRPr>
            </a:p>
          </p:txBody>
        </p:sp>
      </p:grpSp>
      <p:sp>
        <p:nvSpPr>
          <p:cNvPr id="108" name="Oval 107">
            <a:extLst>
              <a:ext uri="{FF2B5EF4-FFF2-40B4-BE49-F238E27FC236}">
                <a16:creationId xmlns:a16="http://schemas.microsoft.com/office/drawing/2014/main" id="{D0D96AF2-693E-4ECE-8948-3278B8A716B8}"/>
              </a:ext>
            </a:extLst>
          </p:cNvPr>
          <p:cNvSpPr/>
          <p:nvPr/>
        </p:nvSpPr>
        <p:spPr>
          <a:xfrm>
            <a:off x="5437399" y="2081369"/>
            <a:ext cx="337961" cy="329185"/>
          </a:xfrm>
          <a:prstGeom prst="ellipse">
            <a:avLst/>
          </a:prstGeom>
          <a:solidFill>
            <a:schemeClr val="accent5">
              <a:lumMod val="90000"/>
              <a:lumOff val="10000"/>
            </a:schemeClr>
          </a:solidFill>
          <a:ln>
            <a:solidFill>
              <a:srgbClr val="5D288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400" b="1" dirty="0">
                <a:solidFill>
                  <a:schemeClr val="bg1"/>
                </a:solidFill>
                <a:latin typeface="Segoe UI" panose="020B0502040204020203" pitchFamily="34" charset="0"/>
                <a:cs typeface="Segoe UI" panose="020B0502040204020203" pitchFamily="34" charset="0"/>
              </a:rPr>
              <a:t>1</a:t>
            </a:r>
          </a:p>
        </p:txBody>
      </p:sp>
      <p:sp>
        <p:nvSpPr>
          <p:cNvPr id="109" name="Oval 108">
            <a:extLst>
              <a:ext uri="{FF2B5EF4-FFF2-40B4-BE49-F238E27FC236}">
                <a16:creationId xmlns:a16="http://schemas.microsoft.com/office/drawing/2014/main" id="{D6AF7B02-0749-4B4E-B6ED-87E8E80BD5A5}"/>
              </a:ext>
            </a:extLst>
          </p:cNvPr>
          <p:cNvSpPr/>
          <p:nvPr/>
        </p:nvSpPr>
        <p:spPr>
          <a:xfrm>
            <a:off x="991949" y="4598745"/>
            <a:ext cx="337961" cy="329185"/>
          </a:xfrm>
          <a:prstGeom prst="ellipse">
            <a:avLst/>
          </a:prstGeom>
          <a:solidFill>
            <a:schemeClr val="accent5">
              <a:lumMod val="90000"/>
              <a:lumOff val="10000"/>
            </a:schemeClr>
          </a:solidFill>
          <a:ln>
            <a:solidFill>
              <a:srgbClr val="5D288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400" b="1" dirty="0">
                <a:solidFill>
                  <a:schemeClr val="bg1"/>
                </a:solidFill>
                <a:latin typeface="Segoe UI" panose="020B0502040204020203" pitchFamily="34" charset="0"/>
                <a:cs typeface="Segoe UI" panose="020B0502040204020203" pitchFamily="34" charset="0"/>
              </a:rPr>
              <a:t>1</a:t>
            </a:r>
          </a:p>
        </p:txBody>
      </p:sp>
      <p:sp>
        <p:nvSpPr>
          <p:cNvPr id="111" name="Oval 110">
            <a:extLst>
              <a:ext uri="{FF2B5EF4-FFF2-40B4-BE49-F238E27FC236}">
                <a16:creationId xmlns:a16="http://schemas.microsoft.com/office/drawing/2014/main" id="{183F234F-1BA1-4F46-A5A4-494A1ECAC02C}"/>
              </a:ext>
            </a:extLst>
          </p:cNvPr>
          <p:cNvSpPr/>
          <p:nvPr/>
        </p:nvSpPr>
        <p:spPr>
          <a:xfrm>
            <a:off x="4231283" y="4609232"/>
            <a:ext cx="325404" cy="308212"/>
          </a:xfrm>
          <a:prstGeom prst="ellipse">
            <a:avLst/>
          </a:prstGeom>
          <a:solidFill>
            <a:schemeClr val="accent5">
              <a:lumMod val="90000"/>
              <a:lumOff val="10000"/>
            </a:schemeClr>
          </a:solidFill>
          <a:ln>
            <a:solidFill>
              <a:srgbClr val="5D288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400" b="1" dirty="0">
                <a:solidFill>
                  <a:schemeClr val="bg1"/>
                </a:solidFill>
                <a:latin typeface="Segoe UI" panose="020B0502040204020203" pitchFamily="34" charset="0"/>
                <a:cs typeface="Segoe UI" panose="020B0502040204020203" pitchFamily="34" charset="0"/>
              </a:rPr>
              <a:t>2</a:t>
            </a:r>
          </a:p>
        </p:txBody>
      </p:sp>
      <p:sp>
        <p:nvSpPr>
          <p:cNvPr id="112" name="Oval 111">
            <a:extLst>
              <a:ext uri="{FF2B5EF4-FFF2-40B4-BE49-F238E27FC236}">
                <a16:creationId xmlns:a16="http://schemas.microsoft.com/office/drawing/2014/main" id="{CD01402C-AB55-418A-B44A-B4B01C5946D7}"/>
              </a:ext>
            </a:extLst>
          </p:cNvPr>
          <p:cNvSpPr/>
          <p:nvPr/>
        </p:nvSpPr>
        <p:spPr>
          <a:xfrm>
            <a:off x="7753658" y="4612357"/>
            <a:ext cx="325404" cy="308212"/>
          </a:xfrm>
          <a:prstGeom prst="ellipse">
            <a:avLst/>
          </a:prstGeom>
          <a:solidFill>
            <a:schemeClr val="accent5">
              <a:lumMod val="90000"/>
              <a:lumOff val="10000"/>
            </a:schemeClr>
          </a:solidFill>
          <a:ln>
            <a:solidFill>
              <a:srgbClr val="5D288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400" b="1" dirty="0">
                <a:solidFill>
                  <a:schemeClr val="bg1"/>
                </a:solidFill>
                <a:latin typeface="Segoe UI" panose="020B0502040204020203" pitchFamily="34" charset="0"/>
                <a:cs typeface="Segoe UI" panose="020B0502040204020203" pitchFamily="34" charset="0"/>
              </a:rPr>
              <a:t>3</a:t>
            </a:r>
          </a:p>
        </p:txBody>
      </p:sp>
      <p:sp>
        <p:nvSpPr>
          <p:cNvPr id="113" name="Oval 112">
            <a:extLst>
              <a:ext uri="{FF2B5EF4-FFF2-40B4-BE49-F238E27FC236}">
                <a16:creationId xmlns:a16="http://schemas.microsoft.com/office/drawing/2014/main" id="{0023B6BC-6888-440E-8ACB-AC9AE5661CC2}"/>
              </a:ext>
            </a:extLst>
          </p:cNvPr>
          <p:cNvSpPr/>
          <p:nvPr/>
        </p:nvSpPr>
        <p:spPr>
          <a:xfrm>
            <a:off x="10644999" y="4609232"/>
            <a:ext cx="325404" cy="308212"/>
          </a:xfrm>
          <a:prstGeom prst="ellipse">
            <a:avLst/>
          </a:prstGeom>
          <a:solidFill>
            <a:schemeClr val="accent5">
              <a:lumMod val="90000"/>
              <a:lumOff val="10000"/>
            </a:schemeClr>
          </a:solidFill>
          <a:ln>
            <a:solidFill>
              <a:srgbClr val="5D288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400" b="1" dirty="0">
                <a:solidFill>
                  <a:schemeClr val="bg1"/>
                </a:solidFill>
                <a:latin typeface="Segoe UI" panose="020B0502040204020203" pitchFamily="34" charset="0"/>
                <a:cs typeface="Segoe UI" panose="020B0502040204020203" pitchFamily="34" charset="0"/>
              </a:rPr>
              <a:t>4</a:t>
            </a:r>
          </a:p>
        </p:txBody>
      </p:sp>
      <p:sp>
        <p:nvSpPr>
          <p:cNvPr id="31" name="TextBox 30">
            <a:extLst>
              <a:ext uri="{FF2B5EF4-FFF2-40B4-BE49-F238E27FC236}">
                <a16:creationId xmlns:a16="http://schemas.microsoft.com/office/drawing/2014/main" id="{C1877788-509A-4079-A4FA-78F504E90CD3}"/>
              </a:ext>
            </a:extLst>
          </p:cNvPr>
          <p:cNvSpPr txBox="1"/>
          <p:nvPr/>
        </p:nvSpPr>
        <p:spPr>
          <a:xfrm>
            <a:off x="3854161" y="1051514"/>
            <a:ext cx="2181491"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Click2Cloud Workbench</a:t>
            </a:r>
          </a:p>
        </p:txBody>
      </p:sp>
      <p:pic>
        <p:nvPicPr>
          <p:cNvPr id="74" name="Picture 26" descr="Image result for click2cloud">
            <a:extLst>
              <a:ext uri="{FF2B5EF4-FFF2-40B4-BE49-F238E27FC236}">
                <a16:creationId xmlns:a16="http://schemas.microsoft.com/office/drawing/2014/main" id="{3B16C33A-2F7D-4759-8464-F3BA7AAAF74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027834" y="340003"/>
            <a:ext cx="623099" cy="623099"/>
          </a:xfrm>
          <a:prstGeom prst="rect">
            <a:avLst/>
          </a:prstGeom>
          <a:noFill/>
          <a:extLst>
            <a:ext uri="{909E8E84-426E-40DD-AFC4-6F175D3DCCD1}">
              <a14:hiddenFill xmlns:a14="http://schemas.microsoft.com/office/drawing/2010/main">
                <a:solidFill>
                  <a:srgbClr val="FFFFFF"/>
                </a:solidFill>
              </a14:hiddenFill>
            </a:ext>
          </a:extLst>
        </p:spPr>
      </p:pic>
      <p:cxnSp>
        <p:nvCxnSpPr>
          <p:cNvPr id="83" name="Straight Arrow Connector 82">
            <a:extLst>
              <a:ext uri="{FF2B5EF4-FFF2-40B4-BE49-F238E27FC236}">
                <a16:creationId xmlns:a16="http://schemas.microsoft.com/office/drawing/2014/main" id="{0DD8AD86-5515-4F38-B1AC-3EB682777012}"/>
              </a:ext>
            </a:extLst>
          </p:cNvPr>
          <p:cNvCxnSpPr>
            <a:cxnSpLocks/>
          </p:cNvCxnSpPr>
          <p:nvPr/>
        </p:nvCxnSpPr>
        <p:spPr>
          <a:xfrm flipV="1">
            <a:off x="9084205" y="4394203"/>
            <a:ext cx="622992" cy="15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9E34051-0D9C-4E92-A036-27F6360D3B34}"/>
              </a:ext>
            </a:extLst>
          </p:cNvPr>
          <p:cNvSpPr/>
          <p:nvPr/>
        </p:nvSpPr>
        <p:spPr>
          <a:xfrm>
            <a:off x="9795050" y="4080613"/>
            <a:ext cx="2328691" cy="432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666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A97063AB-1C10-4A1D-941C-46691092A8B9}"/>
              </a:ext>
            </a:extLst>
          </p:cNvPr>
          <p:cNvSpPr txBox="1"/>
          <p:nvPr/>
        </p:nvSpPr>
        <p:spPr>
          <a:xfrm>
            <a:off x="558168" y="2514257"/>
            <a:ext cx="3360737" cy="424731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Provision VM</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Delete VM</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Update VM flavor</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List the flavor</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Get VM information</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Start VM/Stop VM</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Restart VM</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List the images</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Attach a disk to an instance</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Detach a disk from an instance</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Get disk list of a VM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grpSp>
        <p:nvGrpSpPr>
          <p:cNvPr id="3" name="Group 2">
            <a:extLst>
              <a:ext uri="{FF2B5EF4-FFF2-40B4-BE49-F238E27FC236}">
                <a16:creationId xmlns:a16="http://schemas.microsoft.com/office/drawing/2014/main" id="{8A66850F-BE9C-4988-9970-EEF17C1975A1}"/>
              </a:ext>
            </a:extLst>
          </p:cNvPr>
          <p:cNvGrpSpPr/>
          <p:nvPr/>
        </p:nvGrpSpPr>
        <p:grpSpPr>
          <a:xfrm>
            <a:off x="495393" y="1454567"/>
            <a:ext cx="11407980" cy="4583923"/>
            <a:chOff x="410234" y="1121226"/>
            <a:chExt cx="11436920" cy="4942397"/>
          </a:xfrm>
        </p:grpSpPr>
        <p:sp>
          <p:nvSpPr>
            <p:cNvPr id="133" name="Rectangle 132">
              <a:extLst>
                <a:ext uri="{FF2B5EF4-FFF2-40B4-BE49-F238E27FC236}">
                  <a16:creationId xmlns:a16="http://schemas.microsoft.com/office/drawing/2014/main" id="{53848219-0CCF-469D-9480-97CE0AF317CC}"/>
                </a:ext>
              </a:extLst>
            </p:cNvPr>
            <p:cNvSpPr/>
            <p:nvPr/>
          </p:nvSpPr>
          <p:spPr>
            <a:xfrm>
              <a:off x="410239" y="1121226"/>
              <a:ext cx="3434317" cy="930216"/>
            </a:xfrm>
            <a:prstGeom prst="rect">
              <a:avLst/>
            </a:prstGeom>
            <a:noFill/>
            <a:ln w="19050">
              <a:solidFill>
                <a:srgbClr val="00B6F2"/>
              </a:solidFill>
            </a:ln>
          </p:spPr>
          <p:style>
            <a:lnRef idx="2">
              <a:schemeClr val="accent1">
                <a:shade val="50000"/>
              </a:schemeClr>
            </a:lnRef>
            <a:fillRef idx="1">
              <a:schemeClr val="accent1"/>
            </a:fillRef>
            <a:effectRef idx="0">
              <a:schemeClr val="accent1"/>
            </a:effectRef>
            <a:fontRef idx="minor">
              <a:schemeClr val="lt1"/>
            </a:fontRef>
          </p:style>
          <p:txBody>
            <a:bodyPr rIns="0" bIns="182880" rtlCol="0" anchor="b"/>
            <a:lstStyle/>
            <a:p>
              <a:pPr algn="ctr"/>
              <a:endParaRPr lang="en-US" sz="2000" b="1" dirty="0">
                <a:solidFill>
                  <a:schemeClr val="tx1"/>
                </a:solidFill>
                <a:latin typeface="Segoe UI Light" panose="020B0502040204020203" pitchFamily="34" charset="0"/>
                <a:cs typeface="Segoe UI Light" panose="020B0502040204020203" pitchFamily="34" charset="0"/>
              </a:endParaRPr>
            </a:p>
          </p:txBody>
        </p:sp>
        <p:sp>
          <p:nvSpPr>
            <p:cNvPr id="176" name="Rectangle 175">
              <a:extLst>
                <a:ext uri="{FF2B5EF4-FFF2-40B4-BE49-F238E27FC236}">
                  <a16:creationId xmlns:a16="http://schemas.microsoft.com/office/drawing/2014/main" id="{28E1D85A-EA41-4C8B-8987-B94252757047}"/>
                </a:ext>
              </a:extLst>
            </p:cNvPr>
            <p:cNvSpPr/>
            <p:nvPr/>
          </p:nvSpPr>
          <p:spPr>
            <a:xfrm>
              <a:off x="4266361" y="1121226"/>
              <a:ext cx="3791322" cy="929457"/>
            </a:xfrm>
            <a:prstGeom prst="rect">
              <a:avLst/>
            </a:prstGeom>
            <a:noFill/>
            <a:ln w="19050">
              <a:solidFill>
                <a:srgbClr val="00B6F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182880" numCol="1" spcCol="0" rtlCol="0" fromWordArt="0" anchor="b" anchorCtr="0" forceAA="0" compatLnSpc="1">
              <a:prstTxWarp prst="textNoShape">
                <a:avLst/>
              </a:prstTxWarp>
              <a:noAutofit/>
            </a:bodyPr>
            <a:lstStyle/>
            <a:p>
              <a:pPr algn="ctr"/>
              <a:r>
                <a:rPr lang="en-US" sz="2000" b="1" dirty="0">
                  <a:solidFill>
                    <a:schemeClr val="tx1"/>
                  </a:solidFill>
                  <a:latin typeface="Segoe UI" panose="020B0502040204020203" pitchFamily="34" charset="0"/>
                  <a:cs typeface="Segoe UI" panose="020B0502040204020203" pitchFamily="34" charset="0"/>
                </a:rPr>
                <a:t>Network</a:t>
              </a:r>
            </a:p>
          </p:txBody>
        </p:sp>
        <p:sp>
          <p:nvSpPr>
            <p:cNvPr id="194" name="Rectangle 193">
              <a:extLst>
                <a:ext uri="{FF2B5EF4-FFF2-40B4-BE49-F238E27FC236}">
                  <a16:creationId xmlns:a16="http://schemas.microsoft.com/office/drawing/2014/main" id="{F4C327D2-23BF-43E1-90EC-B7C15E6868EA}"/>
                </a:ext>
              </a:extLst>
            </p:cNvPr>
            <p:cNvSpPr/>
            <p:nvPr/>
          </p:nvSpPr>
          <p:spPr>
            <a:xfrm>
              <a:off x="8412837" y="1136520"/>
              <a:ext cx="3434317" cy="914921"/>
            </a:xfrm>
            <a:prstGeom prst="rect">
              <a:avLst/>
            </a:prstGeom>
            <a:noFill/>
            <a:ln w="19050">
              <a:solidFill>
                <a:srgbClr val="00B6F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182880" numCol="1" spcCol="0" rtlCol="0" fromWordArt="0" anchor="b" anchorCtr="0" forceAA="0" compatLnSpc="1">
              <a:prstTxWarp prst="textNoShape">
                <a:avLst/>
              </a:prstTxWarp>
              <a:noAutofit/>
            </a:bodyPr>
            <a:lstStyle/>
            <a:p>
              <a:pPr algn="ctr"/>
              <a:r>
                <a:rPr lang="en-US" sz="2000" b="1" dirty="0">
                  <a:solidFill>
                    <a:schemeClr val="tx1"/>
                  </a:solidFill>
                  <a:latin typeface="Segoe UI" panose="020B0502040204020203" pitchFamily="34" charset="0"/>
                  <a:cs typeface="Segoe UI" panose="020B0502040204020203" pitchFamily="34" charset="0"/>
                </a:rPr>
                <a:t>Storage</a:t>
              </a:r>
            </a:p>
          </p:txBody>
        </p:sp>
        <p:sp>
          <p:nvSpPr>
            <p:cNvPr id="310" name="Rectangle 309">
              <a:extLst>
                <a:ext uri="{FF2B5EF4-FFF2-40B4-BE49-F238E27FC236}">
                  <a16:creationId xmlns:a16="http://schemas.microsoft.com/office/drawing/2014/main" id="{6E1B79C1-078D-4864-9FD6-64E1647B7FA4}"/>
                </a:ext>
              </a:extLst>
            </p:cNvPr>
            <p:cNvSpPr/>
            <p:nvPr/>
          </p:nvSpPr>
          <p:spPr>
            <a:xfrm>
              <a:off x="410234" y="2147186"/>
              <a:ext cx="3434316" cy="3833393"/>
            </a:xfrm>
            <a:prstGeom prst="rect">
              <a:avLst/>
            </a:prstGeom>
            <a:noFill/>
            <a:ln w="19050">
              <a:solidFill>
                <a:srgbClr val="00B6F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91440" numCol="1" spcCol="0" rtlCol="0" fromWordArt="0" anchor="b" anchorCtr="0" forceAA="0" compatLnSpc="1">
              <a:prstTxWarp prst="textNoShape">
                <a:avLst/>
              </a:prstTxWarp>
              <a:noAutofit/>
            </a:bodyPr>
            <a:lstStyle/>
            <a:p>
              <a:pPr algn="ctr"/>
              <a:endParaRPr lang="en-US" sz="2000" b="1" dirty="0">
                <a:solidFill>
                  <a:schemeClr val="tx1"/>
                </a:solidFill>
                <a:latin typeface="Segoe UI Light" panose="020B0502040204020203" pitchFamily="34" charset="0"/>
                <a:cs typeface="Segoe UI Light" panose="020B0502040204020203" pitchFamily="34" charset="0"/>
              </a:endParaRPr>
            </a:p>
          </p:txBody>
        </p:sp>
        <p:sp>
          <p:nvSpPr>
            <p:cNvPr id="311" name="Rectangle 310">
              <a:extLst>
                <a:ext uri="{FF2B5EF4-FFF2-40B4-BE49-F238E27FC236}">
                  <a16:creationId xmlns:a16="http://schemas.microsoft.com/office/drawing/2014/main" id="{032C6A8C-B53C-4906-9460-476B6DC885D2}"/>
                </a:ext>
              </a:extLst>
            </p:cNvPr>
            <p:cNvSpPr/>
            <p:nvPr/>
          </p:nvSpPr>
          <p:spPr>
            <a:xfrm>
              <a:off x="4263601" y="2146427"/>
              <a:ext cx="3794074" cy="3833394"/>
            </a:xfrm>
            <a:prstGeom prst="rect">
              <a:avLst/>
            </a:prstGeom>
            <a:noFill/>
            <a:ln w="19050">
              <a:solidFill>
                <a:srgbClr val="00B6F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91440" numCol="1" spcCol="0" rtlCol="0" fromWordArt="0" anchor="b" anchorCtr="0" forceAA="0" compatLnSpc="1">
              <a:prstTxWarp prst="textNoShape">
                <a:avLst/>
              </a:prstTxWarp>
              <a:noAutofit/>
            </a:bodyPr>
            <a:lstStyle/>
            <a:p>
              <a:pPr algn="ctr"/>
              <a:endParaRPr lang="en-US" sz="2000" b="1" dirty="0">
                <a:solidFill>
                  <a:schemeClr val="tx1"/>
                </a:solidFill>
                <a:latin typeface="Segoe UI Light" panose="020B0502040204020203" pitchFamily="34" charset="0"/>
                <a:cs typeface="Segoe UI Light" panose="020B0502040204020203" pitchFamily="34" charset="0"/>
              </a:endParaRPr>
            </a:p>
          </p:txBody>
        </p:sp>
        <p:sp>
          <p:nvSpPr>
            <p:cNvPr id="312" name="Rectangle 311">
              <a:extLst>
                <a:ext uri="{FF2B5EF4-FFF2-40B4-BE49-F238E27FC236}">
                  <a16:creationId xmlns:a16="http://schemas.microsoft.com/office/drawing/2014/main" id="{D1C3EF5A-A6CE-40E2-9EE9-2668973D5E46}"/>
                </a:ext>
              </a:extLst>
            </p:cNvPr>
            <p:cNvSpPr/>
            <p:nvPr/>
          </p:nvSpPr>
          <p:spPr>
            <a:xfrm>
              <a:off x="8412831" y="2147934"/>
              <a:ext cx="3434316" cy="3832658"/>
            </a:xfrm>
            <a:prstGeom prst="rect">
              <a:avLst/>
            </a:prstGeom>
            <a:noFill/>
            <a:ln w="19050">
              <a:solidFill>
                <a:srgbClr val="00B6F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91440" numCol="1" spcCol="0" rtlCol="0" fromWordArt="0" anchor="b" anchorCtr="0" forceAA="0" compatLnSpc="1">
              <a:prstTxWarp prst="textNoShape">
                <a:avLst/>
              </a:prstTxWarp>
              <a:noAutofit/>
            </a:bodyPr>
            <a:lstStyle/>
            <a:p>
              <a:pPr algn="ctr"/>
              <a:endParaRPr lang="en-US" sz="2000" b="1" dirty="0">
                <a:solidFill>
                  <a:schemeClr val="tx1"/>
                </a:solidFill>
                <a:latin typeface="Segoe UI Light" panose="020B0502040204020203" pitchFamily="34" charset="0"/>
                <a:cs typeface="Segoe UI Light" panose="020B0502040204020203" pitchFamily="34" charset="0"/>
              </a:endParaRPr>
            </a:p>
          </p:txBody>
        </p:sp>
        <p:sp>
          <p:nvSpPr>
            <p:cNvPr id="1030" name="Rectangle 1029">
              <a:extLst>
                <a:ext uri="{FF2B5EF4-FFF2-40B4-BE49-F238E27FC236}">
                  <a16:creationId xmlns:a16="http://schemas.microsoft.com/office/drawing/2014/main" id="{0491FD9D-BB66-4716-8506-E33D76AC420A}"/>
                </a:ext>
              </a:extLst>
            </p:cNvPr>
            <p:cNvSpPr/>
            <p:nvPr/>
          </p:nvSpPr>
          <p:spPr>
            <a:xfrm>
              <a:off x="442913" y="2051442"/>
              <a:ext cx="3360737" cy="95744"/>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91440" numCol="1" spcCol="0" rtlCol="0" fromWordArt="0" anchor="b" anchorCtr="0" forceAA="0" compatLnSpc="1">
              <a:prstTxWarp prst="textNoShape">
                <a:avLst/>
              </a:prstTxWarp>
              <a:noAutofit/>
            </a:bodyPr>
            <a:lstStyle/>
            <a:p>
              <a:pPr algn="ctr"/>
              <a:endParaRPr lang="en-US" sz="2000" b="1">
                <a:solidFill>
                  <a:schemeClr val="tx1"/>
                </a:solidFill>
                <a:latin typeface="Segoe UI Light" panose="020B0502040204020203" pitchFamily="34" charset="0"/>
                <a:cs typeface="Segoe UI Light" panose="020B0502040204020203" pitchFamily="34" charset="0"/>
              </a:endParaRPr>
            </a:p>
          </p:txBody>
        </p:sp>
        <p:sp>
          <p:nvSpPr>
            <p:cNvPr id="327" name="Rectangle 326">
              <a:extLst>
                <a:ext uri="{FF2B5EF4-FFF2-40B4-BE49-F238E27FC236}">
                  <a16:creationId xmlns:a16="http://schemas.microsoft.com/office/drawing/2014/main" id="{3BF5F8C1-2C99-4127-924E-F51D56A06330}"/>
                </a:ext>
              </a:extLst>
            </p:cNvPr>
            <p:cNvSpPr/>
            <p:nvPr/>
          </p:nvSpPr>
          <p:spPr>
            <a:xfrm>
              <a:off x="4307760" y="2050683"/>
              <a:ext cx="3702843" cy="95744"/>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91440" numCol="1" spcCol="0" rtlCol="0" fromWordArt="0" anchor="b" anchorCtr="0" forceAA="0" compatLnSpc="1">
              <a:prstTxWarp prst="textNoShape">
                <a:avLst/>
              </a:prstTxWarp>
              <a:noAutofit/>
            </a:bodyPr>
            <a:lstStyle/>
            <a:p>
              <a:pPr algn="ctr"/>
              <a:endParaRPr lang="en-US" sz="2000" b="1">
                <a:solidFill>
                  <a:schemeClr val="tx1"/>
                </a:solidFill>
                <a:latin typeface="Segoe UI Light" panose="020B0502040204020203" pitchFamily="34" charset="0"/>
                <a:cs typeface="Segoe UI Light" panose="020B0502040204020203" pitchFamily="34" charset="0"/>
              </a:endParaRPr>
            </a:p>
          </p:txBody>
        </p:sp>
        <p:sp>
          <p:nvSpPr>
            <p:cNvPr id="328" name="Rectangle 327">
              <a:extLst>
                <a:ext uri="{FF2B5EF4-FFF2-40B4-BE49-F238E27FC236}">
                  <a16:creationId xmlns:a16="http://schemas.microsoft.com/office/drawing/2014/main" id="{1057EFE3-4C77-43FF-A237-4E5299BF3025}"/>
                </a:ext>
              </a:extLst>
            </p:cNvPr>
            <p:cNvSpPr/>
            <p:nvPr/>
          </p:nvSpPr>
          <p:spPr>
            <a:xfrm>
              <a:off x="8455819" y="2050683"/>
              <a:ext cx="3350419" cy="95744"/>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91440" numCol="1" spcCol="0" rtlCol="0" fromWordArt="0" anchor="b" anchorCtr="0" forceAA="0" compatLnSpc="1">
              <a:prstTxWarp prst="textNoShape">
                <a:avLst/>
              </a:prstTxWarp>
              <a:noAutofit/>
            </a:bodyPr>
            <a:lstStyle/>
            <a:p>
              <a:pPr algn="ctr"/>
              <a:endParaRPr lang="en-US" sz="2000" b="1">
                <a:solidFill>
                  <a:schemeClr val="tx1"/>
                </a:solidFill>
                <a:latin typeface="Segoe UI Light" panose="020B0502040204020203" pitchFamily="34" charset="0"/>
                <a:cs typeface="Segoe UI Light" panose="020B0502040204020203" pitchFamily="34" charset="0"/>
              </a:endParaRPr>
            </a:p>
          </p:txBody>
        </p:sp>
        <p:sp>
          <p:nvSpPr>
            <p:cNvPr id="330" name="Rectangle 329">
              <a:extLst>
                <a:ext uri="{FF2B5EF4-FFF2-40B4-BE49-F238E27FC236}">
                  <a16:creationId xmlns:a16="http://schemas.microsoft.com/office/drawing/2014/main" id="{030297E9-2F60-4390-A733-08E3B3A53345}"/>
                </a:ext>
              </a:extLst>
            </p:cNvPr>
            <p:cNvSpPr/>
            <p:nvPr/>
          </p:nvSpPr>
          <p:spPr>
            <a:xfrm>
              <a:off x="442913" y="5980579"/>
              <a:ext cx="3360737" cy="83044"/>
            </a:xfrm>
            <a:prstGeom prst="rect">
              <a:avLst/>
            </a:prstGeom>
            <a:solidFill>
              <a:srgbClr val="00B0F0"/>
            </a:solidFill>
            <a:ln w="19050">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91440" numCol="1" spcCol="0" rtlCol="0" fromWordArt="0" anchor="b" anchorCtr="0" forceAA="0" compatLnSpc="1">
              <a:prstTxWarp prst="textNoShape">
                <a:avLst/>
              </a:prstTxWarp>
              <a:noAutofit/>
            </a:bodyPr>
            <a:lstStyle/>
            <a:p>
              <a:pPr algn="ctr"/>
              <a:endParaRPr lang="en-US" sz="2000" b="1">
                <a:solidFill>
                  <a:schemeClr val="tx1"/>
                </a:solidFill>
                <a:latin typeface="Segoe UI Light" panose="020B0502040204020203" pitchFamily="34" charset="0"/>
                <a:cs typeface="Segoe UI Light" panose="020B0502040204020203" pitchFamily="34" charset="0"/>
              </a:endParaRPr>
            </a:p>
          </p:txBody>
        </p:sp>
        <p:sp>
          <p:nvSpPr>
            <p:cNvPr id="331" name="Rectangle 330">
              <a:extLst>
                <a:ext uri="{FF2B5EF4-FFF2-40B4-BE49-F238E27FC236}">
                  <a16:creationId xmlns:a16="http://schemas.microsoft.com/office/drawing/2014/main" id="{BB9CBB4E-DFC0-496F-9818-92053192B655}"/>
                </a:ext>
              </a:extLst>
            </p:cNvPr>
            <p:cNvSpPr/>
            <p:nvPr/>
          </p:nvSpPr>
          <p:spPr>
            <a:xfrm>
              <a:off x="4307760" y="5995615"/>
              <a:ext cx="3702844" cy="64868"/>
            </a:xfrm>
            <a:prstGeom prst="rect">
              <a:avLst/>
            </a:prstGeom>
            <a:solidFill>
              <a:srgbClr val="00B0F0"/>
            </a:solidFill>
            <a:ln w="19050">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91440" numCol="1" spcCol="0" rtlCol="0" fromWordArt="0" anchor="b" anchorCtr="0" forceAA="0" compatLnSpc="1">
              <a:prstTxWarp prst="textNoShape">
                <a:avLst/>
              </a:prstTxWarp>
              <a:noAutofit/>
            </a:bodyPr>
            <a:lstStyle/>
            <a:p>
              <a:pPr algn="ctr"/>
              <a:endParaRPr lang="en-US" sz="2000" b="1">
                <a:solidFill>
                  <a:schemeClr val="tx1"/>
                </a:solidFill>
                <a:latin typeface="Segoe UI Light" panose="020B0502040204020203" pitchFamily="34" charset="0"/>
                <a:cs typeface="Segoe UI Light" panose="020B0502040204020203" pitchFamily="34" charset="0"/>
              </a:endParaRPr>
            </a:p>
          </p:txBody>
        </p:sp>
        <p:sp>
          <p:nvSpPr>
            <p:cNvPr id="332" name="Rectangle 331">
              <a:extLst>
                <a:ext uri="{FF2B5EF4-FFF2-40B4-BE49-F238E27FC236}">
                  <a16:creationId xmlns:a16="http://schemas.microsoft.com/office/drawing/2014/main" id="{6C133766-ACA2-4B5D-BF24-206156287E69}"/>
                </a:ext>
              </a:extLst>
            </p:cNvPr>
            <p:cNvSpPr/>
            <p:nvPr/>
          </p:nvSpPr>
          <p:spPr>
            <a:xfrm>
              <a:off x="8455819" y="5997931"/>
              <a:ext cx="3349836" cy="45719"/>
            </a:xfrm>
            <a:prstGeom prst="rect">
              <a:avLst/>
            </a:prstGeom>
            <a:solidFill>
              <a:srgbClr val="00B0F0"/>
            </a:solidFill>
            <a:ln w="19050">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91440" numCol="1" spcCol="0" rtlCol="0" fromWordArt="0" anchor="b" anchorCtr="0" forceAA="0" compatLnSpc="1">
              <a:prstTxWarp prst="textNoShape">
                <a:avLst/>
              </a:prstTxWarp>
              <a:noAutofit/>
            </a:bodyPr>
            <a:lstStyle/>
            <a:p>
              <a:pPr algn="ctr"/>
              <a:endParaRPr lang="en-US" sz="2000" b="1">
                <a:solidFill>
                  <a:schemeClr val="tx1"/>
                </a:solidFill>
                <a:latin typeface="Segoe UI Light" panose="020B0502040204020203" pitchFamily="34" charset="0"/>
                <a:cs typeface="Segoe UI Light" panose="020B0502040204020203" pitchFamily="34" charset="0"/>
              </a:endParaRPr>
            </a:p>
          </p:txBody>
        </p:sp>
        <p:sp>
          <p:nvSpPr>
            <p:cNvPr id="13" name="TextBox 12">
              <a:extLst>
                <a:ext uri="{FF2B5EF4-FFF2-40B4-BE49-F238E27FC236}">
                  <a16:creationId xmlns:a16="http://schemas.microsoft.com/office/drawing/2014/main" id="{13B31957-551D-469C-8613-BD17D8B86F85}"/>
                </a:ext>
              </a:extLst>
            </p:cNvPr>
            <p:cNvSpPr txBox="1"/>
            <p:nvPr/>
          </p:nvSpPr>
          <p:spPr>
            <a:xfrm>
              <a:off x="8433576" y="2263753"/>
              <a:ext cx="3413571" cy="308616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Create a disk</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Delete a disk</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Get the disk information</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List all disks</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Create a snapshot from a disk</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Delete the snapshot</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List the snapshot</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Get the snapshot information</a:t>
              </a:r>
            </a:p>
          </p:txBody>
        </p:sp>
        <p:sp>
          <p:nvSpPr>
            <p:cNvPr id="14" name="TextBox 13">
              <a:extLst>
                <a:ext uri="{FF2B5EF4-FFF2-40B4-BE49-F238E27FC236}">
                  <a16:creationId xmlns:a16="http://schemas.microsoft.com/office/drawing/2014/main" id="{E9680754-E540-4C03-A9C7-C48589582817}"/>
                </a:ext>
              </a:extLst>
            </p:cNvPr>
            <p:cNvSpPr txBox="1"/>
            <p:nvPr/>
          </p:nvSpPr>
          <p:spPr>
            <a:xfrm>
              <a:off x="4276209" y="2294466"/>
              <a:ext cx="3702843" cy="369331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Create a VPC</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Delete a VPC</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Update a VPC</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Get the VPC information</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Create a Subnet</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Delete a Subnet</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Update the subnet information</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Get the subnet</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Create, Delete, List EIP, Get EIP information</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Create, Delete, Update, List the security group</a:t>
              </a:r>
            </a:p>
            <a:p>
              <a:pPr marL="285750" indent="-285750">
                <a:buFont typeface="Arial" panose="020B0604020202020204" pitchFamily="34" charset="0"/>
                <a:buChar char="•"/>
              </a:pPr>
              <a:endParaRPr lang="en-US" dirty="0"/>
            </a:p>
          </p:txBody>
        </p:sp>
        <p:pic>
          <p:nvPicPr>
            <p:cNvPr id="19" name="Picture 18">
              <a:extLst>
                <a:ext uri="{FF2B5EF4-FFF2-40B4-BE49-F238E27FC236}">
                  <a16:creationId xmlns:a16="http://schemas.microsoft.com/office/drawing/2014/main" id="{6A3309D6-C664-4261-9E6C-A67F1B98EAA2}"/>
                </a:ext>
              </a:extLst>
            </p:cNvPr>
            <p:cNvPicPr>
              <a:picLocks noChangeAspect="1"/>
            </p:cNvPicPr>
            <p:nvPr/>
          </p:nvPicPr>
          <p:blipFill>
            <a:blip r:embed="rId3"/>
            <a:stretch>
              <a:fillRect/>
            </a:stretch>
          </p:blipFill>
          <p:spPr>
            <a:xfrm>
              <a:off x="8479488" y="1182943"/>
              <a:ext cx="1036471" cy="778592"/>
            </a:xfrm>
            <a:prstGeom prst="rect">
              <a:avLst/>
            </a:prstGeom>
          </p:spPr>
        </p:pic>
        <p:pic>
          <p:nvPicPr>
            <p:cNvPr id="20" name="Picture 19">
              <a:extLst>
                <a:ext uri="{FF2B5EF4-FFF2-40B4-BE49-F238E27FC236}">
                  <a16:creationId xmlns:a16="http://schemas.microsoft.com/office/drawing/2014/main" id="{DD7EFE5D-01DB-4267-A321-A6888BDDF475}"/>
                </a:ext>
              </a:extLst>
            </p:cNvPr>
            <p:cNvPicPr>
              <a:picLocks noChangeAspect="1"/>
            </p:cNvPicPr>
            <p:nvPr/>
          </p:nvPicPr>
          <p:blipFill>
            <a:blip r:embed="rId4"/>
            <a:stretch>
              <a:fillRect/>
            </a:stretch>
          </p:blipFill>
          <p:spPr>
            <a:xfrm>
              <a:off x="470554" y="1237545"/>
              <a:ext cx="1038743" cy="709725"/>
            </a:xfrm>
            <a:prstGeom prst="rect">
              <a:avLst/>
            </a:prstGeom>
          </p:spPr>
        </p:pic>
        <p:pic>
          <p:nvPicPr>
            <p:cNvPr id="21" name="Picture 20">
              <a:extLst>
                <a:ext uri="{FF2B5EF4-FFF2-40B4-BE49-F238E27FC236}">
                  <a16:creationId xmlns:a16="http://schemas.microsoft.com/office/drawing/2014/main" id="{761A4B4A-1B3A-4243-96B5-E0C9B27BD70B}"/>
                </a:ext>
              </a:extLst>
            </p:cNvPr>
            <p:cNvPicPr>
              <a:picLocks noChangeAspect="1"/>
            </p:cNvPicPr>
            <p:nvPr/>
          </p:nvPicPr>
          <p:blipFill>
            <a:blip r:embed="rId5"/>
            <a:stretch>
              <a:fillRect/>
            </a:stretch>
          </p:blipFill>
          <p:spPr>
            <a:xfrm>
              <a:off x="4289767" y="1149926"/>
              <a:ext cx="1010852" cy="884964"/>
            </a:xfrm>
            <a:prstGeom prst="rect">
              <a:avLst/>
            </a:prstGeom>
          </p:spPr>
        </p:pic>
      </p:grpSp>
      <p:sp>
        <p:nvSpPr>
          <p:cNvPr id="22" name="Slide Number Placeholder 7">
            <a:extLst>
              <a:ext uri="{FF2B5EF4-FFF2-40B4-BE49-F238E27FC236}">
                <a16:creationId xmlns:a16="http://schemas.microsoft.com/office/drawing/2014/main" id="{14A91B9A-16E0-4514-A64A-B36B58A24066}"/>
              </a:ext>
            </a:extLst>
          </p:cNvPr>
          <p:cNvSpPr txBox="1">
            <a:spLocks/>
          </p:cNvSpPr>
          <p:nvPr/>
        </p:nvSpPr>
        <p:spPr>
          <a:xfrm>
            <a:off x="11760000" y="6426000"/>
            <a:ext cx="432000" cy="432000"/>
          </a:xfrm>
          <a:prstGeom prst="rect">
            <a:avLst/>
          </a:prstGeom>
          <a:solidFill>
            <a:srgbClr val="00B0F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ZA" b="1" dirty="0"/>
              <a:t> </a:t>
            </a:r>
            <a:fld id="{19B51A1E-902D-48AF-9020-955120F399B6}" type="slidenum">
              <a:rPr lang="en-ZA" b="1" smtClean="0"/>
              <a:pPr/>
              <a:t>7</a:t>
            </a:fld>
            <a:endParaRPr lang="en-ZA" b="1" dirty="0"/>
          </a:p>
        </p:txBody>
      </p:sp>
      <p:sp>
        <p:nvSpPr>
          <p:cNvPr id="4" name="TextBox 3">
            <a:extLst>
              <a:ext uri="{FF2B5EF4-FFF2-40B4-BE49-F238E27FC236}">
                <a16:creationId xmlns:a16="http://schemas.microsoft.com/office/drawing/2014/main" id="{9744898B-25A4-43E6-8BAE-CC57C53CE3BF}"/>
              </a:ext>
            </a:extLst>
          </p:cNvPr>
          <p:cNvSpPr txBox="1"/>
          <p:nvPr/>
        </p:nvSpPr>
        <p:spPr>
          <a:xfrm>
            <a:off x="1397203" y="1791173"/>
            <a:ext cx="1798320" cy="400110"/>
          </a:xfrm>
          <a:prstGeom prst="rect">
            <a:avLst/>
          </a:prstGeom>
          <a:noFill/>
        </p:spPr>
        <p:txBody>
          <a:bodyPr wrap="square" rtlCol="0">
            <a:spAutoFit/>
          </a:bodyPr>
          <a:lstStyle/>
          <a:p>
            <a:pPr algn="ctr"/>
            <a:r>
              <a:rPr lang="en-US" sz="2000" b="1" dirty="0">
                <a:latin typeface="Segoe UI" panose="020B0502040204020203" pitchFamily="34" charset="0"/>
                <a:cs typeface="Segoe UI" panose="020B0502040204020203" pitchFamily="34" charset="0"/>
              </a:rPr>
              <a:t>Compute</a:t>
            </a:r>
          </a:p>
        </p:txBody>
      </p:sp>
      <p:sp>
        <p:nvSpPr>
          <p:cNvPr id="29" name="Title 1">
            <a:extLst>
              <a:ext uri="{FF2B5EF4-FFF2-40B4-BE49-F238E27FC236}">
                <a16:creationId xmlns:a16="http://schemas.microsoft.com/office/drawing/2014/main" id="{5ECDAECA-D3AA-4C91-9712-A83FFC6B7884}"/>
              </a:ext>
            </a:extLst>
          </p:cNvPr>
          <p:cNvSpPr txBox="1">
            <a:spLocks/>
          </p:cNvSpPr>
          <p:nvPr/>
        </p:nvSpPr>
        <p:spPr>
          <a:xfrm>
            <a:off x="578052" y="243104"/>
            <a:ext cx="10515600" cy="623099"/>
          </a:xfrm>
          <a:prstGeom prst="rect">
            <a:avLst/>
          </a:prstGeom>
        </p:spPr>
        <p:txBody>
          <a:bodyPr vert="horz" lIns="0" tIns="0" rIns="0" bIns="0" rtlCol="0" anchor="b">
            <a:normAutofit/>
          </a:bodyPr>
          <a:lstStyle>
            <a:lvl1pPr algn="ctr" defTabSz="914400" rtl="0" eaLnBrk="1" latinLnBrk="0" hangingPunct="1">
              <a:lnSpc>
                <a:spcPct val="90000"/>
              </a:lnSpc>
              <a:spcBef>
                <a:spcPct val="0"/>
              </a:spcBef>
              <a:buNone/>
              <a:defRPr sz="6000" b="1" kern="1200" spc="-150">
                <a:solidFill>
                  <a:schemeClr val="tx1">
                    <a:lumMod val="75000"/>
                    <a:lumOff val="25000"/>
                  </a:schemeClr>
                </a:solidFill>
                <a:latin typeface="+mj-lt"/>
                <a:ea typeface="+mj-ea"/>
                <a:cs typeface="+mj-cs"/>
              </a:defRPr>
            </a:lvl1pPr>
          </a:lstStyle>
          <a:p>
            <a:pPr algn="l"/>
            <a:r>
              <a:rPr lang="en-US" sz="3200" dirty="0">
                <a:latin typeface="Segoe UI" panose="020B0502040204020203" pitchFamily="34" charset="0"/>
                <a:ea typeface="+mn-ea"/>
                <a:cs typeface="Segoe UI" panose="020B0502040204020203" pitchFamily="34" charset="0"/>
              </a:rPr>
              <a:t>Developed Services</a:t>
            </a:r>
            <a:endParaRPr lang="en-US" sz="3200" dirty="0">
              <a:latin typeface="Segoe UI" panose="020B0502040204020203" pitchFamily="34" charset="0"/>
              <a:cs typeface="Segoe UI" panose="020B0502040204020203" pitchFamily="34" charset="0"/>
            </a:endParaRPr>
          </a:p>
        </p:txBody>
      </p:sp>
      <p:sp>
        <p:nvSpPr>
          <p:cNvPr id="25" name="TextBox 24">
            <a:extLst>
              <a:ext uri="{FF2B5EF4-FFF2-40B4-BE49-F238E27FC236}">
                <a16:creationId xmlns:a16="http://schemas.microsoft.com/office/drawing/2014/main" id="{5B3A9815-2C23-4D14-A887-5815B96B797B}"/>
              </a:ext>
            </a:extLst>
          </p:cNvPr>
          <p:cNvSpPr txBox="1"/>
          <p:nvPr/>
        </p:nvSpPr>
        <p:spPr>
          <a:xfrm>
            <a:off x="0" y="6451200"/>
            <a:ext cx="3410465" cy="307777"/>
          </a:xfrm>
          <a:prstGeom prst="rect">
            <a:avLst/>
          </a:prstGeom>
          <a:noFill/>
        </p:spPr>
        <p:txBody>
          <a:bodyPr wrap="square" rtlCol="0">
            <a:spAutoFit/>
          </a:bodyPr>
          <a:lstStyle/>
          <a:p>
            <a:r>
              <a:rPr lang="en-US" sz="1400" dirty="0">
                <a:solidFill>
                  <a:schemeClr val="accent2"/>
                </a:solidFill>
                <a:latin typeface="Segoe UI" panose="020B0502040204020203" pitchFamily="34" charset="0"/>
                <a:cs typeface="Segoe UI" panose="020B0502040204020203" pitchFamily="34" charset="0"/>
              </a:rPr>
              <a:t>Click2Cloud-ManageIQ-Telefonica</a:t>
            </a:r>
          </a:p>
        </p:txBody>
      </p:sp>
    </p:spTree>
    <p:extLst>
      <p:ext uri="{BB962C8B-B14F-4D97-AF65-F5344CB8AC3E}">
        <p14:creationId xmlns:p14="http://schemas.microsoft.com/office/powerpoint/2010/main" val="622933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1606B1A-2EE1-43A9-A7B7-57C58BF88755}"/>
              </a:ext>
            </a:extLst>
          </p:cNvPr>
          <p:cNvSpPr txBox="1">
            <a:spLocks/>
          </p:cNvSpPr>
          <p:nvPr/>
        </p:nvSpPr>
        <p:spPr>
          <a:xfrm>
            <a:off x="569145" y="247884"/>
            <a:ext cx="10515600" cy="623099"/>
          </a:xfrm>
          <a:prstGeom prst="rect">
            <a:avLst/>
          </a:prstGeom>
        </p:spPr>
        <p:txBody>
          <a:bodyPr vert="horz" lIns="0" tIns="0" rIns="0" bIns="0" rtlCol="0" anchor="b">
            <a:normAutofit/>
          </a:bodyPr>
          <a:lstStyle>
            <a:lvl1pPr algn="ctr" defTabSz="914400" rtl="0" eaLnBrk="1" latinLnBrk="0" hangingPunct="1">
              <a:lnSpc>
                <a:spcPct val="90000"/>
              </a:lnSpc>
              <a:spcBef>
                <a:spcPct val="0"/>
              </a:spcBef>
              <a:buNone/>
              <a:defRPr sz="6000" b="1" kern="1200" spc="-150">
                <a:solidFill>
                  <a:schemeClr val="tx1">
                    <a:lumMod val="75000"/>
                    <a:lumOff val="25000"/>
                  </a:schemeClr>
                </a:solidFill>
                <a:latin typeface="+mj-lt"/>
                <a:ea typeface="+mj-ea"/>
                <a:cs typeface="+mj-cs"/>
              </a:defRPr>
            </a:lvl1pPr>
          </a:lstStyle>
          <a:p>
            <a:pPr algn="l"/>
            <a:r>
              <a:rPr lang="en-US" sz="3200" dirty="0">
                <a:latin typeface="Segoe UI" panose="020B0502040204020203" pitchFamily="34" charset="0"/>
                <a:ea typeface="+mn-ea"/>
                <a:cs typeface="Segoe UI" panose="020B0502040204020203" pitchFamily="34" charset="0"/>
              </a:rPr>
              <a:t>GitHub Integration</a:t>
            </a:r>
            <a:endParaRPr lang="en-US" sz="3200" dirty="0">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577F8E67-B934-4DED-AD6F-7FAAE7B36B69}"/>
              </a:ext>
            </a:extLst>
          </p:cNvPr>
          <p:cNvSpPr txBox="1"/>
          <p:nvPr/>
        </p:nvSpPr>
        <p:spPr>
          <a:xfrm>
            <a:off x="497655" y="1302761"/>
            <a:ext cx="11262345" cy="646331"/>
          </a:xfrm>
          <a:prstGeom prst="rect">
            <a:avLst/>
          </a:prstGeom>
          <a:noFill/>
        </p:spPr>
        <p:txBody>
          <a:bodyPr wrap="square" rtlCol="0">
            <a:spAutoFit/>
          </a:bodyPr>
          <a:lstStyle/>
          <a:p>
            <a:r>
              <a:rPr lang="en-IN" dirty="0">
                <a:solidFill>
                  <a:prstClr val="black"/>
                </a:solidFill>
                <a:latin typeface="Segoe UI" panose="020B0502040204020203" pitchFamily="34" charset="0"/>
                <a:cs typeface="Segoe UI" panose="020B0502040204020203" pitchFamily="34" charset="0"/>
              </a:rPr>
              <a:t>Below are the </a:t>
            </a:r>
            <a:r>
              <a:rPr lang="en-IN" dirty="0" err="1">
                <a:solidFill>
                  <a:prstClr val="black"/>
                </a:solidFill>
                <a:latin typeface="Segoe UI" panose="020B0502040204020203" pitchFamily="34" charset="0"/>
                <a:cs typeface="Segoe UI" panose="020B0502040204020203" pitchFamily="34" charset="0"/>
              </a:rPr>
              <a:t>ManageIQ</a:t>
            </a:r>
            <a:r>
              <a:rPr lang="en-IN" dirty="0">
                <a:solidFill>
                  <a:prstClr val="black"/>
                </a:solidFill>
                <a:latin typeface="Segoe UI" panose="020B0502040204020203" pitchFamily="34" charset="0"/>
                <a:cs typeface="Segoe UI" panose="020B0502040204020203" pitchFamily="34" charset="0"/>
              </a:rPr>
              <a:t> official repositories where we will merge our developed code.</a:t>
            </a:r>
          </a:p>
          <a:p>
            <a:endParaRPr lang="en-US" dirty="0"/>
          </a:p>
        </p:txBody>
      </p:sp>
      <p:sp>
        <p:nvSpPr>
          <p:cNvPr id="36" name="TextBox 35">
            <a:extLst>
              <a:ext uri="{FF2B5EF4-FFF2-40B4-BE49-F238E27FC236}">
                <a16:creationId xmlns:a16="http://schemas.microsoft.com/office/drawing/2014/main" id="{FBFC2872-1598-4A74-9848-DA348A3CE41F}"/>
              </a:ext>
            </a:extLst>
          </p:cNvPr>
          <p:cNvSpPr txBox="1"/>
          <p:nvPr/>
        </p:nvSpPr>
        <p:spPr>
          <a:xfrm>
            <a:off x="497655" y="2018560"/>
            <a:ext cx="6771825" cy="2308324"/>
          </a:xfrm>
          <a:prstGeom prst="rect">
            <a:avLst/>
          </a:prstGeom>
          <a:noFill/>
        </p:spPr>
        <p:txBody>
          <a:bodyPr wrap="square" rtlCol="0">
            <a:spAutoFit/>
          </a:bodyPr>
          <a:lstStyle/>
          <a:p>
            <a:pPr marL="342900" indent="-342900">
              <a:buFont typeface="Arial" panose="020B0604020202020204" pitchFamily="34" charset="0"/>
              <a:buChar char="•"/>
            </a:pPr>
            <a:r>
              <a:rPr lang="en-IN" sz="2000" b="1" dirty="0" err="1">
                <a:latin typeface="Segoe UI" panose="020B0502040204020203" pitchFamily="34" charset="0"/>
                <a:cs typeface="Segoe UI" panose="020B0502040204020203" pitchFamily="34" charset="0"/>
              </a:rPr>
              <a:t>ManageIQ</a:t>
            </a:r>
            <a:r>
              <a:rPr lang="en-IN" sz="2000" b="1" dirty="0">
                <a:latin typeface="Segoe UI" panose="020B0502040204020203" pitchFamily="34" charset="0"/>
                <a:cs typeface="Segoe UI" panose="020B0502040204020203" pitchFamily="34" charset="0"/>
              </a:rPr>
              <a:t>/</a:t>
            </a:r>
            <a:r>
              <a:rPr lang="en-IN" sz="2000" b="1" dirty="0" err="1">
                <a:latin typeface="Segoe UI" panose="020B0502040204020203" pitchFamily="34" charset="0"/>
                <a:cs typeface="Segoe UI" panose="020B0502040204020203" pitchFamily="34" charset="0"/>
              </a:rPr>
              <a:t>manageiq</a:t>
            </a:r>
            <a:r>
              <a:rPr lang="en-IN" sz="2000" b="1" dirty="0">
                <a:latin typeface="Segoe UI" panose="020B0502040204020203" pitchFamily="34" charset="0"/>
                <a:cs typeface="Segoe UI" panose="020B0502040204020203" pitchFamily="34" charset="0"/>
              </a:rPr>
              <a:t> </a:t>
            </a:r>
            <a:endParaRPr lang="en-IN" sz="2000" dirty="0">
              <a:latin typeface="Segoe UI" panose="020B0502040204020203" pitchFamily="34" charset="0"/>
              <a:cs typeface="Segoe UI" panose="020B0502040204020203" pitchFamily="34" charset="0"/>
            </a:endParaRPr>
          </a:p>
          <a:p>
            <a:pPr marL="342900" indent="-342900">
              <a:buFont typeface="Wingdings" panose="05000000000000000000" pitchFamily="2" charset="2"/>
              <a:buChar char="Ø"/>
            </a:pPr>
            <a:endParaRPr lang="en-IN" sz="20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IN" sz="2000" b="1" dirty="0" err="1">
                <a:latin typeface="Segoe UI" panose="020B0502040204020203" pitchFamily="34" charset="0"/>
                <a:cs typeface="Segoe UI" panose="020B0502040204020203" pitchFamily="34" charset="0"/>
              </a:rPr>
              <a:t>ManageIQ</a:t>
            </a:r>
            <a:r>
              <a:rPr lang="en-IN" sz="2000" b="1" dirty="0">
                <a:latin typeface="Segoe UI" panose="020B0502040204020203" pitchFamily="34" charset="0"/>
                <a:cs typeface="Segoe UI" panose="020B0502040204020203" pitchFamily="34" charset="0"/>
              </a:rPr>
              <a:t>/</a:t>
            </a:r>
            <a:r>
              <a:rPr lang="en-IN" sz="2000" b="1" dirty="0" err="1">
                <a:latin typeface="Segoe UI" panose="020B0502040204020203" pitchFamily="34" charset="0"/>
                <a:cs typeface="Segoe UI" panose="020B0502040204020203" pitchFamily="34" charset="0"/>
              </a:rPr>
              <a:t>ui</a:t>
            </a:r>
            <a:r>
              <a:rPr lang="en-IN" sz="2000" b="1" dirty="0">
                <a:latin typeface="Segoe UI" panose="020B0502040204020203" pitchFamily="34" charset="0"/>
                <a:cs typeface="Segoe UI" panose="020B0502040204020203" pitchFamily="34" charset="0"/>
              </a:rPr>
              <a:t>-classic </a:t>
            </a:r>
            <a:r>
              <a:rPr lang="en-IN" sz="2000" dirty="0">
                <a:latin typeface="Segoe UI" panose="020B0502040204020203" pitchFamily="34" charset="0"/>
                <a:cs typeface="Segoe UI" panose="020B0502040204020203" pitchFamily="34" charset="0"/>
              </a:rPr>
              <a:t> </a:t>
            </a:r>
          </a:p>
          <a:p>
            <a:pPr marL="342900" indent="-342900">
              <a:buFont typeface="Wingdings" panose="05000000000000000000" pitchFamily="2" charset="2"/>
              <a:buChar char="Ø"/>
            </a:pPr>
            <a:endParaRPr lang="en-IN" sz="20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IN" sz="2000" b="1" dirty="0" err="1">
                <a:latin typeface="Segoe UI" panose="020B0502040204020203" pitchFamily="34" charset="0"/>
                <a:cs typeface="Segoe UI" panose="020B0502040204020203" pitchFamily="34" charset="0"/>
              </a:rPr>
              <a:t>ManageIQ</a:t>
            </a:r>
            <a:r>
              <a:rPr lang="en-IN" sz="2000" b="1" dirty="0">
                <a:latin typeface="Segoe UI" panose="020B0502040204020203" pitchFamily="34" charset="0"/>
                <a:cs typeface="Segoe UI" panose="020B0502040204020203" pitchFamily="34" charset="0"/>
              </a:rPr>
              <a:t>/schema </a:t>
            </a:r>
            <a:r>
              <a:rPr lang="en-IN" sz="2000" dirty="0">
                <a:latin typeface="Segoe UI" panose="020B0502040204020203" pitchFamily="34" charset="0"/>
                <a:cs typeface="Segoe UI" panose="020B0502040204020203" pitchFamily="34" charset="0"/>
              </a:rPr>
              <a:t> </a:t>
            </a:r>
          </a:p>
          <a:p>
            <a:pPr marL="342900" indent="-342900">
              <a:buFont typeface="Wingdings" panose="05000000000000000000" pitchFamily="2" charset="2"/>
              <a:buChar char="Ø"/>
            </a:pPr>
            <a:endParaRPr lang="en-IN" sz="20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IN" sz="2000" b="1" dirty="0" err="1">
                <a:latin typeface="Segoe UI" panose="020B0502040204020203" pitchFamily="34" charset="0"/>
                <a:cs typeface="Segoe UI" panose="020B0502040204020203" pitchFamily="34" charset="0"/>
              </a:rPr>
              <a:t>ManageIQ</a:t>
            </a:r>
            <a:r>
              <a:rPr lang="en-IN" sz="2000" b="1" dirty="0">
                <a:latin typeface="Segoe UI" panose="020B0502040204020203" pitchFamily="34" charset="0"/>
                <a:cs typeface="Segoe UI" panose="020B0502040204020203" pitchFamily="34" charset="0"/>
              </a:rPr>
              <a:t>/providers-Telefonica</a:t>
            </a:r>
            <a:r>
              <a:rPr lang="en-IN" sz="2000" dirty="0">
                <a:latin typeface="Segoe UI" panose="020B0502040204020203" pitchFamily="34" charset="0"/>
                <a:cs typeface="Segoe UI" panose="020B0502040204020203" pitchFamily="34" charset="0"/>
              </a:rPr>
              <a:t>  </a:t>
            </a:r>
          </a:p>
          <a:p>
            <a:endParaRPr lang="en-IN" sz="400" b="1" dirty="0">
              <a:latin typeface="Segoe UI Light" panose="020B0502040204020203" pitchFamily="34" charset="0"/>
              <a:cs typeface="Segoe UI Light" panose="020B0502040204020203" pitchFamily="34" charset="0"/>
            </a:endParaRPr>
          </a:p>
        </p:txBody>
      </p:sp>
      <p:pic>
        <p:nvPicPr>
          <p:cNvPr id="38" name="Picture 37">
            <a:extLst>
              <a:ext uri="{FF2B5EF4-FFF2-40B4-BE49-F238E27FC236}">
                <a16:creationId xmlns:a16="http://schemas.microsoft.com/office/drawing/2014/main" id="{F61DCC67-4B54-451F-B19E-292523538AF4}"/>
              </a:ext>
            </a:extLst>
          </p:cNvPr>
          <p:cNvPicPr>
            <a:picLocks noChangeAspect="1"/>
          </p:cNvPicPr>
          <p:nvPr/>
        </p:nvPicPr>
        <p:blipFill>
          <a:blip r:embed="rId3"/>
          <a:stretch>
            <a:fillRect/>
          </a:stretch>
        </p:blipFill>
        <p:spPr>
          <a:xfrm>
            <a:off x="8998342" y="1801780"/>
            <a:ext cx="970864" cy="1174433"/>
          </a:xfrm>
          <a:prstGeom prst="rect">
            <a:avLst/>
          </a:prstGeom>
        </p:spPr>
      </p:pic>
      <p:pic>
        <p:nvPicPr>
          <p:cNvPr id="54" name="Picture 53">
            <a:extLst>
              <a:ext uri="{FF2B5EF4-FFF2-40B4-BE49-F238E27FC236}">
                <a16:creationId xmlns:a16="http://schemas.microsoft.com/office/drawing/2014/main" id="{4351F19B-BB4D-4005-ACB1-6CE320C18CB8}"/>
              </a:ext>
            </a:extLst>
          </p:cNvPr>
          <p:cNvPicPr>
            <a:picLocks noChangeAspect="1"/>
          </p:cNvPicPr>
          <p:nvPr/>
        </p:nvPicPr>
        <p:blipFill>
          <a:blip r:embed="rId4"/>
          <a:stretch>
            <a:fillRect/>
          </a:stretch>
        </p:blipFill>
        <p:spPr>
          <a:xfrm>
            <a:off x="11160945" y="3927656"/>
            <a:ext cx="970864" cy="970864"/>
          </a:xfrm>
          <a:prstGeom prst="rect">
            <a:avLst/>
          </a:prstGeom>
        </p:spPr>
      </p:pic>
      <p:sp>
        <p:nvSpPr>
          <p:cNvPr id="13" name="TextBox 12">
            <a:extLst>
              <a:ext uri="{FF2B5EF4-FFF2-40B4-BE49-F238E27FC236}">
                <a16:creationId xmlns:a16="http://schemas.microsoft.com/office/drawing/2014/main" id="{23FB0EED-DABF-4F14-B3B2-7A9F8FFEEE6D}"/>
              </a:ext>
            </a:extLst>
          </p:cNvPr>
          <p:cNvSpPr txBox="1"/>
          <p:nvPr/>
        </p:nvSpPr>
        <p:spPr>
          <a:xfrm>
            <a:off x="0" y="6451200"/>
            <a:ext cx="3410465" cy="307777"/>
          </a:xfrm>
          <a:prstGeom prst="rect">
            <a:avLst/>
          </a:prstGeom>
          <a:noFill/>
        </p:spPr>
        <p:txBody>
          <a:bodyPr wrap="square" rtlCol="0">
            <a:spAutoFit/>
          </a:bodyPr>
          <a:lstStyle/>
          <a:p>
            <a:r>
              <a:rPr lang="en-US" sz="1400" dirty="0">
                <a:solidFill>
                  <a:schemeClr val="accent2"/>
                </a:solidFill>
                <a:latin typeface="Segoe UI" panose="020B0502040204020203" pitchFamily="34" charset="0"/>
                <a:cs typeface="Segoe UI" panose="020B0502040204020203" pitchFamily="34" charset="0"/>
              </a:rPr>
              <a:t>Click2Cloud-ManageIQ-Telefonica</a:t>
            </a:r>
          </a:p>
        </p:txBody>
      </p:sp>
      <p:sp>
        <p:nvSpPr>
          <p:cNvPr id="14" name="Slide Number Placeholder 7">
            <a:extLst>
              <a:ext uri="{FF2B5EF4-FFF2-40B4-BE49-F238E27FC236}">
                <a16:creationId xmlns:a16="http://schemas.microsoft.com/office/drawing/2014/main" id="{5167BC50-4E59-4EEA-BBB9-F64910F5F407}"/>
              </a:ext>
            </a:extLst>
          </p:cNvPr>
          <p:cNvSpPr txBox="1">
            <a:spLocks/>
          </p:cNvSpPr>
          <p:nvPr/>
        </p:nvSpPr>
        <p:spPr>
          <a:xfrm>
            <a:off x="11760000" y="6426000"/>
            <a:ext cx="432000" cy="432000"/>
          </a:xfrm>
          <a:prstGeom prst="rect">
            <a:avLst/>
          </a:prstGeom>
          <a:solidFill>
            <a:srgbClr val="00B0F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ZA" b="1" dirty="0"/>
              <a:t> </a:t>
            </a:r>
            <a:fld id="{19B51A1E-902D-48AF-9020-955120F399B6}" type="slidenum">
              <a:rPr lang="en-ZA" b="1" smtClean="0"/>
              <a:pPr/>
              <a:t>8</a:t>
            </a:fld>
            <a:endParaRPr lang="en-ZA" b="1" dirty="0"/>
          </a:p>
        </p:txBody>
      </p:sp>
      <p:sp>
        <p:nvSpPr>
          <p:cNvPr id="3" name="Arrow: Quad 2">
            <a:extLst>
              <a:ext uri="{FF2B5EF4-FFF2-40B4-BE49-F238E27FC236}">
                <a16:creationId xmlns:a16="http://schemas.microsoft.com/office/drawing/2014/main" id="{64E64E9B-80C6-4880-B152-FA00D870C751}"/>
              </a:ext>
            </a:extLst>
          </p:cNvPr>
          <p:cNvSpPr/>
          <p:nvPr/>
        </p:nvSpPr>
        <p:spPr>
          <a:xfrm>
            <a:off x="7821923" y="3042545"/>
            <a:ext cx="3262822" cy="2775309"/>
          </a:xfrm>
          <a:prstGeom prst="quadArrow">
            <a:avLst>
              <a:gd name="adj1" fmla="val 16085"/>
              <a:gd name="adj2" fmla="val 17621"/>
              <a:gd name="adj3" fmla="val 225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6" descr="Image result for click2cloud">
            <a:extLst>
              <a:ext uri="{FF2B5EF4-FFF2-40B4-BE49-F238E27FC236}">
                <a16:creationId xmlns:a16="http://schemas.microsoft.com/office/drawing/2014/main" id="{73356543-6AFA-441B-BD26-E3E2FD951F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1289" y="3995977"/>
            <a:ext cx="871625" cy="8716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C29A7EEA-2150-40C4-9BE8-1D70F241D8BD}"/>
              </a:ext>
            </a:extLst>
          </p:cNvPr>
          <p:cNvSpPr/>
          <p:nvPr/>
        </p:nvSpPr>
        <p:spPr>
          <a:xfrm>
            <a:off x="8743396" y="4661162"/>
            <a:ext cx="1444078" cy="15170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id="{215CB28D-4E40-4358-8B07-2D5EB7ED24A1}"/>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8500781" y="4168233"/>
            <a:ext cx="1813585" cy="646331"/>
          </a:xfrm>
          <a:prstGeom prst="rect">
            <a:avLst/>
          </a:prstGeom>
        </p:spPr>
      </p:pic>
      <p:sp>
        <p:nvSpPr>
          <p:cNvPr id="16" name="Oval 15">
            <a:extLst>
              <a:ext uri="{FF2B5EF4-FFF2-40B4-BE49-F238E27FC236}">
                <a16:creationId xmlns:a16="http://schemas.microsoft.com/office/drawing/2014/main" id="{E74B4FD2-BF6E-4143-9AF2-96A5B3CCBAC2}"/>
              </a:ext>
            </a:extLst>
          </p:cNvPr>
          <p:cNvSpPr/>
          <p:nvPr/>
        </p:nvSpPr>
        <p:spPr>
          <a:xfrm>
            <a:off x="7974114" y="4265606"/>
            <a:ext cx="337961" cy="329185"/>
          </a:xfrm>
          <a:prstGeom prst="ellipse">
            <a:avLst/>
          </a:prstGeom>
          <a:solidFill>
            <a:schemeClr val="accent5">
              <a:lumMod val="90000"/>
              <a:lumOff val="10000"/>
            </a:schemeClr>
          </a:solidFill>
          <a:ln>
            <a:solidFill>
              <a:srgbClr val="5D288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400" b="1" dirty="0">
                <a:solidFill>
                  <a:schemeClr val="bg1"/>
                </a:solidFill>
                <a:latin typeface="Segoe UI" panose="020B0502040204020203" pitchFamily="34" charset="0"/>
                <a:cs typeface="Segoe UI" panose="020B0502040204020203" pitchFamily="34" charset="0"/>
              </a:rPr>
              <a:t>1</a:t>
            </a:r>
          </a:p>
        </p:txBody>
      </p:sp>
      <p:sp>
        <p:nvSpPr>
          <p:cNvPr id="17" name="Oval 16">
            <a:extLst>
              <a:ext uri="{FF2B5EF4-FFF2-40B4-BE49-F238E27FC236}">
                <a16:creationId xmlns:a16="http://schemas.microsoft.com/office/drawing/2014/main" id="{0A41D9FD-DBD3-43EC-BB27-C300DC1B79F0}"/>
              </a:ext>
            </a:extLst>
          </p:cNvPr>
          <p:cNvSpPr/>
          <p:nvPr/>
        </p:nvSpPr>
        <p:spPr>
          <a:xfrm>
            <a:off x="10556645" y="4245612"/>
            <a:ext cx="325404" cy="308212"/>
          </a:xfrm>
          <a:prstGeom prst="ellipse">
            <a:avLst/>
          </a:prstGeom>
          <a:solidFill>
            <a:schemeClr val="accent5">
              <a:lumMod val="90000"/>
              <a:lumOff val="10000"/>
            </a:schemeClr>
          </a:solidFill>
          <a:ln>
            <a:solidFill>
              <a:srgbClr val="5D288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400" b="1" dirty="0">
                <a:solidFill>
                  <a:schemeClr val="bg1"/>
                </a:solidFill>
                <a:latin typeface="Segoe UI" panose="020B0502040204020203" pitchFamily="34" charset="0"/>
                <a:cs typeface="Segoe UI" panose="020B0502040204020203" pitchFamily="34" charset="0"/>
              </a:rPr>
              <a:t>2</a:t>
            </a:r>
          </a:p>
        </p:txBody>
      </p:sp>
      <p:sp>
        <p:nvSpPr>
          <p:cNvPr id="18" name="Oval 17">
            <a:extLst>
              <a:ext uri="{FF2B5EF4-FFF2-40B4-BE49-F238E27FC236}">
                <a16:creationId xmlns:a16="http://schemas.microsoft.com/office/drawing/2014/main" id="{3196C642-6256-4139-A368-7C8014B6B9AB}"/>
              </a:ext>
            </a:extLst>
          </p:cNvPr>
          <p:cNvSpPr/>
          <p:nvPr/>
        </p:nvSpPr>
        <p:spPr>
          <a:xfrm>
            <a:off x="9290632" y="3196670"/>
            <a:ext cx="325404" cy="308212"/>
          </a:xfrm>
          <a:prstGeom prst="ellipse">
            <a:avLst/>
          </a:prstGeom>
          <a:solidFill>
            <a:schemeClr val="accent5">
              <a:lumMod val="90000"/>
              <a:lumOff val="10000"/>
            </a:schemeClr>
          </a:solidFill>
          <a:ln>
            <a:solidFill>
              <a:srgbClr val="5D288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400" b="1" dirty="0">
                <a:solidFill>
                  <a:schemeClr val="bg1"/>
                </a:solidFill>
                <a:latin typeface="Segoe UI" panose="020B0502040204020203" pitchFamily="34" charset="0"/>
                <a:cs typeface="Segoe UI" panose="020B0502040204020203" pitchFamily="34" charset="0"/>
              </a:rPr>
              <a:t>3</a:t>
            </a:r>
          </a:p>
        </p:txBody>
      </p:sp>
      <p:sp>
        <p:nvSpPr>
          <p:cNvPr id="19" name="Oval 18">
            <a:extLst>
              <a:ext uri="{FF2B5EF4-FFF2-40B4-BE49-F238E27FC236}">
                <a16:creationId xmlns:a16="http://schemas.microsoft.com/office/drawing/2014/main" id="{1EEEA1A3-CE6A-49A1-9330-1457DFEFCD47}"/>
              </a:ext>
            </a:extLst>
          </p:cNvPr>
          <p:cNvSpPr/>
          <p:nvPr/>
        </p:nvSpPr>
        <p:spPr>
          <a:xfrm>
            <a:off x="7974114" y="4255460"/>
            <a:ext cx="337961" cy="329185"/>
          </a:xfrm>
          <a:prstGeom prst="ellipse">
            <a:avLst/>
          </a:prstGeom>
          <a:solidFill>
            <a:schemeClr val="accent5">
              <a:lumMod val="90000"/>
              <a:lumOff val="10000"/>
            </a:schemeClr>
          </a:solidFill>
          <a:ln>
            <a:solidFill>
              <a:srgbClr val="5D288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400" b="1" dirty="0">
                <a:solidFill>
                  <a:schemeClr val="bg1"/>
                </a:solidFill>
                <a:latin typeface="Segoe UI" panose="020B0502040204020203" pitchFamily="34" charset="0"/>
                <a:cs typeface="Segoe UI" panose="020B0502040204020203" pitchFamily="34" charset="0"/>
              </a:rPr>
              <a:t>1</a:t>
            </a:r>
          </a:p>
        </p:txBody>
      </p:sp>
      <p:sp>
        <p:nvSpPr>
          <p:cNvPr id="20" name="Oval 19">
            <a:extLst>
              <a:ext uri="{FF2B5EF4-FFF2-40B4-BE49-F238E27FC236}">
                <a16:creationId xmlns:a16="http://schemas.microsoft.com/office/drawing/2014/main" id="{D1528160-8DD9-44FA-998E-B5C48E508DEC}"/>
              </a:ext>
            </a:extLst>
          </p:cNvPr>
          <p:cNvSpPr/>
          <p:nvPr/>
        </p:nvSpPr>
        <p:spPr>
          <a:xfrm>
            <a:off x="9275392" y="3186524"/>
            <a:ext cx="325404" cy="308212"/>
          </a:xfrm>
          <a:prstGeom prst="ellipse">
            <a:avLst/>
          </a:prstGeom>
          <a:solidFill>
            <a:schemeClr val="accent5">
              <a:lumMod val="90000"/>
              <a:lumOff val="10000"/>
            </a:schemeClr>
          </a:solidFill>
          <a:ln>
            <a:solidFill>
              <a:srgbClr val="5D288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400" b="1" dirty="0">
                <a:solidFill>
                  <a:schemeClr val="bg1"/>
                </a:solidFill>
                <a:latin typeface="Segoe UI" panose="020B0502040204020203" pitchFamily="34" charset="0"/>
                <a:cs typeface="Segoe UI" panose="020B0502040204020203" pitchFamily="34" charset="0"/>
              </a:rPr>
              <a:t>3</a:t>
            </a:r>
          </a:p>
        </p:txBody>
      </p:sp>
      <p:pic>
        <p:nvPicPr>
          <p:cNvPr id="21" name="Picture 26" descr="Image result for click2cloud">
            <a:extLst>
              <a:ext uri="{FF2B5EF4-FFF2-40B4-BE49-F238E27FC236}">
                <a16:creationId xmlns:a16="http://schemas.microsoft.com/office/drawing/2014/main" id="{1CA412FC-E0DB-4320-8195-9C50F17B7F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27834" y="340003"/>
            <a:ext cx="623099" cy="623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70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0AD1C5D-C390-40A7-86AF-04AA1E720939}"/>
              </a:ext>
            </a:extLst>
          </p:cNvPr>
          <p:cNvPicPr>
            <a:picLocks noChangeAspect="1"/>
          </p:cNvPicPr>
          <p:nvPr/>
        </p:nvPicPr>
        <p:blipFill>
          <a:blip r:embed="rId2"/>
          <a:stretch>
            <a:fillRect/>
          </a:stretch>
        </p:blipFill>
        <p:spPr>
          <a:xfrm>
            <a:off x="497655" y="947351"/>
            <a:ext cx="6638142" cy="5324343"/>
          </a:xfrm>
          <a:prstGeom prst="rect">
            <a:avLst/>
          </a:prstGeom>
        </p:spPr>
      </p:pic>
      <p:sp>
        <p:nvSpPr>
          <p:cNvPr id="10" name="Rectangle 9">
            <a:extLst>
              <a:ext uri="{FF2B5EF4-FFF2-40B4-BE49-F238E27FC236}">
                <a16:creationId xmlns:a16="http://schemas.microsoft.com/office/drawing/2014/main" id="{61AB3365-AD3E-4679-9654-4BFE6975C5D7}"/>
              </a:ext>
            </a:extLst>
          </p:cNvPr>
          <p:cNvSpPr/>
          <p:nvPr/>
        </p:nvSpPr>
        <p:spPr>
          <a:xfrm>
            <a:off x="6957692" y="2937134"/>
            <a:ext cx="3999813" cy="338554"/>
          </a:xfrm>
          <a:prstGeom prst="rect">
            <a:avLst/>
          </a:prstGeom>
        </p:spPr>
        <p:txBody>
          <a:bodyPr wrap="none">
            <a:spAutoFit/>
          </a:bodyPr>
          <a:lstStyle/>
          <a:p>
            <a:pPr eaLnBrk="0" fontAlgn="base" hangingPunct="0">
              <a:spcBef>
                <a:spcPct val="0"/>
              </a:spcBef>
              <a:spcAft>
                <a:spcPct val="0"/>
              </a:spcAft>
            </a:pPr>
            <a:r>
              <a:rPr lang="en-US" altLang="en-US" sz="1600" dirty="0">
                <a:latin typeface="Segoe UI" panose="020B0502040204020203" pitchFamily="34" charset="0"/>
                <a:cs typeface="Segoe UI" panose="020B0502040204020203" pitchFamily="34" charset="0"/>
                <a:hlinkClick r:id="rId3"/>
              </a:rPr>
              <a:t>https://github.com/Click2Cloud/manageiq</a:t>
            </a:r>
            <a:endParaRPr lang="en-US" altLang="en-US" sz="1600" dirty="0">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1434F00E-C195-4DE2-A125-A1038DE6C2EE}"/>
              </a:ext>
            </a:extLst>
          </p:cNvPr>
          <p:cNvSpPr/>
          <p:nvPr/>
        </p:nvSpPr>
        <p:spPr>
          <a:xfrm>
            <a:off x="6957692" y="1526316"/>
            <a:ext cx="4766048" cy="338554"/>
          </a:xfrm>
          <a:prstGeom prst="rect">
            <a:avLst/>
          </a:prstGeom>
        </p:spPr>
        <p:txBody>
          <a:bodyPr wrap="none">
            <a:spAutoFit/>
          </a:bodyPr>
          <a:lstStyle/>
          <a:p>
            <a:pPr eaLnBrk="0" fontAlgn="base" hangingPunct="0">
              <a:spcBef>
                <a:spcPct val="0"/>
              </a:spcBef>
              <a:spcAft>
                <a:spcPct val="0"/>
              </a:spcAft>
            </a:pPr>
            <a:r>
              <a:rPr lang="en-US" altLang="en-US" sz="1600" dirty="0">
                <a:latin typeface="Segoe UI" panose="020B0502040204020203" pitchFamily="34" charset="0"/>
                <a:cs typeface="Segoe UI" panose="020B0502040204020203" pitchFamily="34" charset="0"/>
                <a:hlinkClick r:id="rId4"/>
              </a:rPr>
              <a:t>https://github.com/Click2Cloud/manageiq-schema</a:t>
            </a:r>
            <a:endParaRPr lang="en-US" altLang="en-US" sz="1600" dirty="0">
              <a:latin typeface="Segoe UI" panose="020B0502040204020203" pitchFamily="34" charset="0"/>
              <a:cs typeface="Segoe UI" panose="020B0502040204020203" pitchFamily="34" charset="0"/>
            </a:endParaRPr>
          </a:p>
        </p:txBody>
      </p:sp>
      <p:sp>
        <p:nvSpPr>
          <p:cNvPr id="12" name="Rectangle 11">
            <a:extLst>
              <a:ext uri="{FF2B5EF4-FFF2-40B4-BE49-F238E27FC236}">
                <a16:creationId xmlns:a16="http://schemas.microsoft.com/office/drawing/2014/main" id="{9AB2781C-550F-4DBE-9AE3-2F8C0840057F}"/>
              </a:ext>
            </a:extLst>
          </p:cNvPr>
          <p:cNvSpPr/>
          <p:nvPr/>
        </p:nvSpPr>
        <p:spPr>
          <a:xfrm>
            <a:off x="6957692" y="4203366"/>
            <a:ext cx="4894289" cy="338554"/>
          </a:xfrm>
          <a:prstGeom prst="rect">
            <a:avLst/>
          </a:prstGeom>
        </p:spPr>
        <p:txBody>
          <a:bodyPr wrap="none">
            <a:spAutoFit/>
          </a:bodyPr>
          <a:lstStyle/>
          <a:p>
            <a:pPr eaLnBrk="0" fontAlgn="base" hangingPunct="0">
              <a:spcBef>
                <a:spcPct val="0"/>
              </a:spcBef>
              <a:spcAft>
                <a:spcPct val="0"/>
              </a:spcAft>
            </a:pPr>
            <a:r>
              <a:rPr lang="en-US" altLang="en-US" sz="1600" dirty="0">
                <a:latin typeface="Segoe UI" panose="020B0502040204020203" pitchFamily="34" charset="0"/>
                <a:cs typeface="Segoe UI" panose="020B0502040204020203" pitchFamily="34" charset="0"/>
                <a:hlinkClick r:id="rId5"/>
              </a:rPr>
              <a:t>https://github.com/Click2Cloud/manageiq-ui-classic</a:t>
            </a:r>
            <a:endParaRPr lang="en-US" altLang="en-US" sz="1600" dirty="0">
              <a:latin typeface="Segoe UI" panose="020B0502040204020203" pitchFamily="34" charset="0"/>
              <a:cs typeface="Segoe UI" panose="020B0502040204020203" pitchFamily="34" charset="0"/>
            </a:endParaRPr>
          </a:p>
        </p:txBody>
      </p:sp>
      <p:sp>
        <p:nvSpPr>
          <p:cNvPr id="13" name="Rectangle 12">
            <a:extLst>
              <a:ext uri="{FF2B5EF4-FFF2-40B4-BE49-F238E27FC236}">
                <a16:creationId xmlns:a16="http://schemas.microsoft.com/office/drawing/2014/main" id="{5F6C5DBB-7EC2-4A9B-B158-638A950FE0AE}"/>
              </a:ext>
            </a:extLst>
          </p:cNvPr>
          <p:cNvSpPr/>
          <p:nvPr/>
        </p:nvSpPr>
        <p:spPr>
          <a:xfrm>
            <a:off x="6957692" y="5331080"/>
            <a:ext cx="6096000" cy="584775"/>
          </a:xfrm>
          <a:prstGeom prst="rect">
            <a:avLst/>
          </a:prstGeom>
        </p:spPr>
        <p:txBody>
          <a:bodyPr>
            <a:spAutoFit/>
          </a:bodyPr>
          <a:lstStyle/>
          <a:p>
            <a:pPr lvl="0" eaLnBrk="0" fontAlgn="base" hangingPunct="0">
              <a:spcBef>
                <a:spcPct val="0"/>
              </a:spcBef>
              <a:spcAft>
                <a:spcPct val="0"/>
              </a:spcAft>
            </a:pPr>
            <a:r>
              <a:rPr lang="en-US" altLang="en-US" sz="1600" dirty="0">
                <a:latin typeface="Segoe UI" panose="020B0502040204020203" pitchFamily="34" charset="0"/>
                <a:cs typeface="Segoe UI" panose="020B0502040204020203" pitchFamily="34" charset="0"/>
                <a:hlinkClick r:id="rId6"/>
              </a:rPr>
              <a:t>https://github.com/Click2Cloud/manageiq-providers-telefonica.git </a:t>
            </a:r>
            <a:endParaRPr lang="en-US" altLang="en-US" sz="1600" dirty="0">
              <a:latin typeface="Segoe UI" panose="020B0502040204020203" pitchFamily="34" charset="0"/>
              <a:cs typeface="Segoe UI" panose="020B0502040204020203" pitchFamily="34" charset="0"/>
            </a:endParaRPr>
          </a:p>
        </p:txBody>
      </p:sp>
      <p:sp>
        <p:nvSpPr>
          <p:cNvPr id="9" name="Title 1">
            <a:extLst>
              <a:ext uri="{FF2B5EF4-FFF2-40B4-BE49-F238E27FC236}">
                <a16:creationId xmlns:a16="http://schemas.microsoft.com/office/drawing/2014/main" id="{AACAF105-8716-4498-B5DA-E64571C11E8E}"/>
              </a:ext>
            </a:extLst>
          </p:cNvPr>
          <p:cNvSpPr txBox="1">
            <a:spLocks/>
          </p:cNvSpPr>
          <p:nvPr/>
        </p:nvSpPr>
        <p:spPr>
          <a:xfrm>
            <a:off x="558615" y="248052"/>
            <a:ext cx="10515600" cy="623099"/>
          </a:xfrm>
          <a:prstGeom prst="rect">
            <a:avLst/>
          </a:prstGeom>
        </p:spPr>
        <p:txBody>
          <a:bodyPr vert="horz" lIns="0" tIns="0" rIns="0" bIns="0" rtlCol="0" anchor="b">
            <a:normAutofit/>
          </a:bodyPr>
          <a:lstStyle>
            <a:lvl1pPr algn="ctr" defTabSz="914400" rtl="0" eaLnBrk="1" latinLnBrk="0" hangingPunct="1">
              <a:lnSpc>
                <a:spcPct val="90000"/>
              </a:lnSpc>
              <a:spcBef>
                <a:spcPct val="0"/>
              </a:spcBef>
              <a:buNone/>
              <a:defRPr sz="6000" b="1" kern="1200" spc="-150">
                <a:solidFill>
                  <a:schemeClr val="tx1">
                    <a:lumMod val="75000"/>
                    <a:lumOff val="25000"/>
                  </a:schemeClr>
                </a:solidFill>
                <a:latin typeface="+mj-lt"/>
                <a:ea typeface="+mj-ea"/>
                <a:cs typeface="+mj-cs"/>
              </a:defRPr>
            </a:lvl1pPr>
          </a:lstStyle>
          <a:p>
            <a:pPr algn="l"/>
            <a:r>
              <a:rPr lang="en-US" sz="3200" dirty="0">
                <a:latin typeface="Segoe UI" panose="020B0502040204020203" pitchFamily="34" charset="0"/>
                <a:ea typeface="+mn-ea"/>
                <a:cs typeface="Segoe UI" panose="020B0502040204020203" pitchFamily="34" charset="0"/>
              </a:rPr>
              <a:t>Click2Cloud Official GitHub Repository</a:t>
            </a:r>
            <a:endParaRPr lang="en-US" sz="3200" dirty="0">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9A4A0AB6-AECC-4EFB-B4D9-BC7697A37F29}"/>
              </a:ext>
            </a:extLst>
          </p:cNvPr>
          <p:cNvSpPr txBox="1"/>
          <p:nvPr/>
        </p:nvSpPr>
        <p:spPr>
          <a:xfrm>
            <a:off x="0" y="6451200"/>
            <a:ext cx="3410465" cy="307777"/>
          </a:xfrm>
          <a:prstGeom prst="rect">
            <a:avLst/>
          </a:prstGeom>
          <a:noFill/>
        </p:spPr>
        <p:txBody>
          <a:bodyPr wrap="square" rtlCol="0">
            <a:spAutoFit/>
          </a:bodyPr>
          <a:lstStyle/>
          <a:p>
            <a:r>
              <a:rPr lang="en-US" sz="1400" dirty="0">
                <a:solidFill>
                  <a:schemeClr val="accent2"/>
                </a:solidFill>
                <a:latin typeface="Segoe UI" panose="020B0502040204020203" pitchFamily="34" charset="0"/>
                <a:cs typeface="Segoe UI" panose="020B0502040204020203" pitchFamily="34" charset="0"/>
              </a:rPr>
              <a:t>Click2Cloud-ManageIQ-Telefonica</a:t>
            </a:r>
          </a:p>
        </p:txBody>
      </p:sp>
      <p:sp>
        <p:nvSpPr>
          <p:cNvPr id="16" name="Slide Number Placeholder 7">
            <a:extLst>
              <a:ext uri="{FF2B5EF4-FFF2-40B4-BE49-F238E27FC236}">
                <a16:creationId xmlns:a16="http://schemas.microsoft.com/office/drawing/2014/main" id="{4C7DCF8E-FADE-47D3-9C52-BAFBE493F95C}"/>
              </a:ext>
            </a:extLst>
          </p:cNvPr>
          <p:cNvSpPr txBox="1">
            <a:spLocks/>
          </p:cNvSpPr>
          <p:nvPr/>
        </p:nvSpPr>
        <p:spPr>
          <a:xfrm>
            <a:off x="11760000" y="6426000"/>
            <a:ext cx="432000" cy="432000"/>
          </a:xfrm>
          <a:prstGeom prst="rect">
            <a:avLst/>
          </a:prstGeom>
          <a:solidFill>
            <a:srgbClr val="00B0F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ZA" b="1" dirty="0"/>
              <a:t> </a:t>
            </a:r>
            <a:fld id="{19B51A1E-902D-48AF-9020-955120F399B6}" type="slidenum">
              <a:rPr lang="en-ZA" b="1" smtClean="0"/>
              <a:pPr/>
              <a:t>9</a:t>
            </a:fld>
            <a:endParaRPr lang="en-ZA" b="1" dirty="0"/>
          </a:p>
        </p:txBody>
      </p:sp>
      <p:pic>
        <p:nvPicPr>
          <p:cNvPr id="15" name="Picture 26" descr="Image result for click2cloud">
            <a:extLst>
              <a:ext uri="{FF2B5EF4-FFF2-40B4-BE49-F238E27FC236}">
                <a16:creationId xmlns:a16="http://schemas.microsoft.com/office/drawing/2014/main" id="{BABDCDAF-A732-463A-BE48-9078E85CC5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27834" y="340003"/>
            <a:ext cx="623099" cy="623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666531"/>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echnical Presentation Layout_SB - v3" id="{ECEABEBF-5D77-477B-BEA0-DA742D2B1736}" vid="{7E70A968-1FD2-44B9-994F-E640CA02D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ontrol xmlns="http://schemas.microsoft.com/VisualStudio/2011/storyboarding/control">
  <Id Name="df17b855-8f5b-411f-942e-9c8c488457a1" Revision="1" Stencil="System.MyShapes" StencilVersion="1.0"/>
</Control>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Control xmlns="http://schemas.microsoft.com/VisualStudio/2011/storyboarding/control">
  <Id Name="df17b855-8f5b-411f-942e-9c8c488457a1" Revision="1" Stencil="System.MyShapes" StencilVersion="1.0"/>
</Control>
</file>

<file path=customXml/item5.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6.xml><?xml version="1.0" encoding="utf-8"?>
<Control xmlns="http://schemas.microsoft.com/VisualStudio/2011/storyboarding/control">
  <Id Name="df17b855-8f5b-411f-942e-9c8c488457a1" Revision="1" Stencil="System.MyShapes" StencilVersion="1.0"/>
</Control>
</file>

<file path=customXml/itemProps1.xml><?xml version="1.0" encoding="utf-8"?>
<ds:datastoreItem xmlns:ds="http://schemas.openxmlformats.org/officeDocument/2006/customXml" ds:itemID="{3EA13E14-93A6-4341-AB87-A59B2D9E0065}">
  <ds:schemaRefs>
    <ds:schemaRef ds:uri="http://schemas.microsoft.com/sharepoint/v3/contenttype/forms"/>
  </ds:schemaRefs>
</ds:datastoreItem>
</file>

<file path=customXml/itemProps2.xml><?xml version="1.0" encoding="utf-8"?>
<ds:datastoreItem xmlns:ds="http://schemas.openxmlformats.org/officeDocument/2006/customXml" ds:itemID="{4894B9C0-E766-4121-86F0-972A1949C3B5}">
  <ds:schemaRefs>
    <ds:schemaRef ds:uri="http://schemas.microsoft.com/VisualStudio/2011/storyboarding/control"/>
  </ds:schemaRefs>
</ds:datastoreItem>
</file>

<file path=customXml/itemProps3.xml><?xml version="1.0" encoding="utf-8"?>
<ds:datastoreItem xmlns:ds="http://schemas.openxmlformats.org/officeDocument/2006/customXml" ds:itemID="{B64A4C9D-F801-4923-BC6D-E0006F5123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D4F84AEE-A59B-4951-BD50-4DBE9DC34F6D}">
  <ds:schemaRefs>
    <ds:schemaRef ds:uri="http://schemas.microsoft.com/VisualStudio/2011/storyboarding/control"/>
  </ds:schemaRefs>
</ds:datastoreItem>
</file>

<file path=customXml/itemProps5.xml><?xml version="1.0" encoding="utf-8"?>
<ds:datastoreItem xmlns:ds="http://schemas.openxmlformats.org/officeDocument/2006/customXml" ds:itemID="{EB2218FC-8412-44B9-9E82-D51F1F531141}">
  <ds:schemaRefs>
    <ds:schemaRef ds:uri="http://schemas.microsoft.com/office/2006/documentManagement/types"/>
    <ds:schemaRef ds:uri="http://schemas.microsoft.com/sharepoint/v3"/>
    <ds:schemaRef ds:uri="http://purl.org/dc/elements/1.1/"/>
    <ds:schemaRef ds:uri="6dc4bcd6-49db-4c07-9060-8acfc67cef9f"/>
    <ds:schemaRef ds:uri="http://schemas.microsoft.com/office/infopath/2007/PartnerControls"/>
    <ds:schemaRef ds:uri="fb0879af-3eba-417a-a55a-ffe6dcd6ca77"/>
    <ds:schemaRef ds:uri="http://purl.org/dc/terms/"/>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6.xml><?xml version="1.0" encoding="utf-8"?>
<ds:datastoreItem xmlns:ds="http://schemas.openxmlformats.org/officeDocument/2006/customXml" ds:itemID="{6FD2815A-CBBA-4EEB-8EF1-0E5D0120620D}">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Bright business presentation</Template>
  <TotalTime>0</TotalTime>
  <Words>706</Words>
  <Application>Microsoft Office PowerPoint</Application>
  <PresentationFormat>Widescreen</PresentationFormat>
  <Paragraphs>183</Paragraphs>
  <Slides>10</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Arial</vt:lpstr>
      <vt:lpstr>Bahnschrift Light</vt:lpstr>
      <vt:lpstr>Calibri</vt:lpstr>
      <vt:lpstr>Candara</vt:lpstr>
      <vt:lpstr>Corbel</vt:lpstr>
      <vt:lpstr>Segoe UI</vt:lpstr>
      <vt:lpstr>Segoe UI Black</vt:lpstr>
      <vt:lpstr>Segoe UI Light</vt:lpstr>
      <vt:lpstr>Segoe UI Semibold</vt:lpstr>
      <vt:lpstr>Times New Roman</vt:lpstr>
      <vt:lpstr>Wingdings</vt:lpstr>
      <vt:lpstr>Office Theme</vt:lpstr>
      <vt:lpstr>PowerPoint Presentation</vt:lpstr>
      <vt:lpstr>Agenda</vt:lpstr>
      <vt:lpstr>Business Need &amp; Proposed Solution</vt:lpstr>
      <vt:lpstr>Benefits</vt:lpstr>
      <vt:lpstr>How it works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2018-07-27T07:39:17Z</dcterms:created>
  <dcterms:modified xsi:type="dcterms:W3CDTF">2018-11-26T07:21:31Z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v-abdarl@microsoft.com</vt:lpwstr>
  </property>
  <property fmtid="{D5CDD505-2E9C-101B-9397-08002B2CF9AE}" pid="6" name="MSIP_Label_f42aa342-8706-4288-bd11-ebb85995028c_SetDate">
    <vt:lpwstr>2018-06-05T01:06:04.7732720Z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