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E74"/>
    <a:srgbClr val="23879B"/>
    <a:srgbClr val="2B9FD9"/>
    <a:srgbClr val="2BADB3"/>
    <a:srgbClr val="277095"/>
    <a:srgbClr val="3C8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C194-9AC0-4BD0-804F-F860F5F17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A1E4-6BF8-455B-AD86-394C613E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98D0-891E-46FB-8218-BBE14A6D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04C-1AAA-4363-8BCE-2C6CA72D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EFF7-07FB-4EDB-9183-48A9F5E2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2CEE-8AF5-47BF-B46D-5C0B6E2D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A6078-C417-42A2-BCBD-F69DD860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8DCAF-CE04-4F1A-8A52-BA99708E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8BB2-6389-4AAF-8C5E-6B8EC5D4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9816-04A8-4D16-B0AD-B9B49CEB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F25C0-3D35-4AA9-B8C8-4A110F2C0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40424-BB51-439A-A41C-6813EB125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8A30-0A34-4621-B920-ED3017D9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F6A4-32D8-4144-ADE6-3EA56589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0690-52CD-4B24-9224-F82045C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B4AD-1EC1-43CE-857B-F064B730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4875-E9A1-43A0-9550-07D9958E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641D-C8BB-45D9-A6FA-D8268F89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04B0-DCB5-4CE3-B65D-6AE0D523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62FF-02EC-4FE2-8A5B-F4B14859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922-04D2-494A-9F86-CFA889DB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0972-4579-452E-8FD1-3E9D4295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6752-40E8-46A7-B182-A22F0B6F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6F9E-641B-4FD1-9A10-042DA928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D2BF-BC14-4572-934E-3D3AEEF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9F4B-5A43-4D59-83DD-C5C3769F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2754-6B75-4D2F-BBB5-997771966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3DC63-B2F9-446C-A4E4-E292A5AFA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028E-F33A-42B2-814F-D8D4C535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9F94-5561-44A7-8B8A-E740788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4977-3602-4BF8-8D37-C10BF53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09F-392A-46A2-B663-DB545FC6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89DC-09F5-4A2B-A2CF-DB7A3121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E30FC-B624-43FC-9163-DF198697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0B5F3-5822-44C1-8651-CFD7219D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789D2-9E2C-4B31-BDF5-98414607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FEE50-AEA3-4A4F-8F40-77773031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F9F8E-0422-461B-B9D9-A2DB0E83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679BA-A6A7-428A-9FDD-15A65862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2A30-5A18-43B1-8E41-BFFDF4C5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A2F5C-5DF9-457F-9E1F-017D2669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996B1-A627-4B57-AF03-38F1F56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D037-BF79-45FD-8945-1CB4B7C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AEB3A-DF13-43F2-B87B-B62EC5D1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864-9443-4CBA-AAF1-91C97D87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1205-B11E-4872-99F9-DC07CF02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0A39-55AF-45D6-BCA9-73DB032F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580C-BE59-4A65-A4C8-906289B3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66D7E-1899-4F74-B543-D0BE58DA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3ED9-D262-424B-97C6-8F84FA69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3B7-9179-4CCE-A0F6-CD42ADAA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7E1C1-9549-4CB8-9843-E509954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6EBF-337B-416B-9E8F-FE6A8185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0B4BE-A93A-4A34-8395-346A870F2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5C3D5-089F-4B2E-B315-A53029B7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DE57-043B-4DA0-85D4-28AF37B3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0821-42AB-470D-9783-03A4FE96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D7F8-D832-4355-AA67-B9BF0371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C29A3-6C51-43D2-80AF-1C6A3673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57A2-7C4A-4BF8-9DD1-03FCC91D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2E9F-111C-4DB6-8AC3-9AF292D3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76EC-2DF2-4616-A067-5740515CD58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63C5-826D-41B0-8A82-230B01CD6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2F10-68A1-4FD0-8FA7-0F891236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28D7-0730-4383-BA98-AB714DB4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0DED55-6726-4664-A5A2-CF263D1F0616}"/>
              </a:ext>
            </a:extLst>
          </p:cNvPr>
          <p:cNvSpPr/>
          <p:nvPr/>
        </p:nvSpPr>
        <p:spPr>
          <a:xfrm>
            <a:off x="723014" y="2784928"/>
            <a:ext cx="4871175" cy="2975246"/>
          </a:xfrm>
          <a:prstGeom prst="rect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CE55A-0F2D-44A9-B0EB-7D6F1F7D25BF}"/>
              </a:ext>
            </a:extLst>
          </p:cNvPr>
          <p:cNvSpPr/>
          <p:nvPr/>
        </p:nvSpPr>
        <p:spPr>
          <a:xfrm>
            <a:off x="6130886" y="2974023"/>
            <a:ext cx="2052994" cy="2581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683-9127-4636-BDDA-2FD857306B29}"/>
              </a:ext>
            </a:extLst>
          </p:cNvPr>
          <p:cNvSpPr txBox="1"/>
          <p:nvPr/>
        </p:nvSpPr>
        <p:spPr>
          <a:xfrm>
            <a:off x="6303168" y="3635600"/>
            <a:ext cx="172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Ruby </a:t>
            </a:r>
          </a:p>
          <a:p>
            <a:pPr algn="ctr"/>
            <a:r>
              <a:rPr lang="en-US" dirty="0"/>
              <a:t>SDK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Telefonica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F73A9-435B-4267-BF89-E869F1E7C29F}"/>
              </a:ext>
            </a:extLst>
          </p:cNvPr>
          <p:cNvSpPr/>
          <p:nvPr/>
        </p:nvSpPr>
        <p:spPr>
          <a:xfrm>
            <a:off x="342900" y="1245870"/>
            <a:ext cx="11537826" cy="522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511E394E-336F-428A-AEE1-8359310C0233}"/>
              </a:ext>
            </a:extLst>
          </p:cNvPr>
          <p:cNvCxnSpPr>
            <a:cxnSpLocks/>
          </p:cNvCxnSpPr>
          <p:nvPr/>
        </p:nvCxnSpPr>
        <p:spPr>
          <a:xfrm>
            <a:off x="8182286" y="4007166"/>
            <a:ext cx="74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B1BF245D-16BB-4D12-B118-F94E1CCA31F3}"/>
              </a:ext>
            </a:extLst>
          </p:cNvPr>
          <p:cNvCxnSpPr>
            <a:cxnSpLocks/>
          </p:cNvCxnSpPr>
          <p:nvPr/>
        </p:nvCxnSpPr>
        <p:spPr>
          <a:xfrm flipH="1">
            <a:off x="8193717" y="4737318"/>
            <a:ext cx="83383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B71C342-BB44-463B-A20D-27B5415F7D55}"/>
              </a:ext>
            </a:extLst>
          </p:cNvPr>
          <p:cNvSpPr/>
          <p:nvPr/>
        </p:nvSpPr>
        <p:spPr>
          <a:xfrm>
            <a:off x="2887805" y="2885142"/>
            <a:ext cx="2594610" cy="663889"/>
          </a:xfrm>
          <a:prstGeom prst="rect">
            <a:avLst/>
          </a:prstGeom>
          <a:solidFill>
            <a:srgbClr val="2B9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0BAB64-9446-4386-ACC6-A427827344E6}"/>
              </a:ext>
            </a:extLst>
          </p:cNvPr>
          <p:cNvSpPr/>
          <p:nvPr/>
        </p:nvSpPr>
        <p:spPr>
          <a:xfrm>
            <a:off x="2891615" y="3593878"/>
            <a:ext cx="2594610" cy="663889"/>
          </a:xfrm>
          <a:prstGeom prst="rect">
            <a:avLst/>
          </a:prstGeom>
          <a:solidFill>
            <a:srgbClr val="2B9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2600C4-82A4-43FE-BDC6-6AD9B2EF8D3E}"/>
              </a:ext>
            </a:extLst>
          </p:cNvPr>
          <p:cNvSpPr/>
          <p:nvPr/>
        </p:nvSpPr>
        <p:spPr>
          <a:xfrm>
            <a:off x="2891615" y="4296825"/>
            <a:ext cx="2594610" cy="663889"/>
          </a:xfrm>
          <a:prstGeom prst="rect">
            <a:avLst/>
          </a:prstGeom>
          <a:solidFill>
            <a:srgbClr val="2B9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EC5BCA-6709-4898-A686-35B9F46E4E28}"/>
              </a:ext>
            </a:extLst>
          </p:cNvPr>
          <p:cNvSpPr txBox="1"/>
          <p:nvPr/>
        </p:nvSpPr>
        <p:spPr>
          <a:xfrm>
            <a:off x="2887805" y="3045400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6B6C3-A12C-43FE-8558-ED12BE941DBC}"/>
              </a:ext>
            </a:extLst>
          </p:cNvPr>
          <p:cNvSpPr txBox="1"/>
          <p:nvPr/>
        </p:nvSpPr>
        <p:spPr>
          <a:xfrm>
            <a:off x="2887805" y="3753898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Network 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D05FD2-4302-4D33-9B22-86B51C24E796}"/>
              </a:ext>
            </a:extLst>
          </p:cNvPr>
          <p:cNvSpPr txBox="1"/>
          <p:nvPr/>
        </p:nvSpPr>
        <p:spPr>
          <a:xfrm>
            <a:off x="2914475" y="4454938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 Manager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64027-EA79-4D05-A8A9-50A315BD0FCF}"/>
              </a:ext>
            </a:extLst>
          </p:cNvPr>
          <p:cNvCxnSpPr>
            <a:cxnSpLocks/>
          </p:cNvCxnSpPr>
          <p:nvPr/>
        </p:nvCxnSpPr>
        <p:spPr>
          <a:xfrm>
            <a:off x="5596573" y="4295929"/>
            <a:ext cx="53284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1BADAC2-6F10-4AFA-95BE-BE76E0138508}"/>
              </a:ext>
            </a:extLst>
          </p:cNvPr>
          <p:cNvSpPr txBox="1"/>
          <p:nvPr/>
        </p:nvSpPr>
        <p:spPr>
          <a:xfrm>
            <a:off x="804083" y="4809734"/>
            <a:ext cx="200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ManageIQ Providers Telefonica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28DDA1F-D606-4BA3-9B59-21BF0BE00BAF}"/>
              </a:ext>
            </a:extLst>
          </p:cNvPr>
          <p:cNvSpPr txBox="1"/>
          <p:nvPr/>
        </p:nvSpPr>
        <p:spPr>
          <a:xfrm>
            <a:off x="342901" y="1245870"/>
            <a:ext cx="64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High-Level Architecture of ManageIQ Telefonica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5A919B-DCAE-48AD-8A04-B0F09223F93A}"/>
              </a:ext>
            </a:extLst>
          </p:cNvPr>
          <p:cNvSpPr/>
          <p:nvPr/>
        </p:nvSpPr>
        <p:spPr>
          <a:xfrm>
            <a:off x="2883995" y="5009295"/>
            <a:ext cx="2594610" cy="663889"/>
          </a:xfrm>
          <a:prstGeom prst="rect">
            <a:avLst/>
          </a:prstGeom>
          <a:solidFill>
            <a:srgbClr val="2B9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FCF550-1D8A-48E8-9EB0-13C9D81B9CD1}"/>
              </a:ext>
            </a:extLst>
          </p:cNvPr>
          <p:cNvSpPr txBox="1"/>
          <p:nvPr/>
        </p:nvSpPr>
        <p:spPr>
          <a:xfrm>
            <a:off x="2906855" y="5167408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Manager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B498A3-B830-453C-A277-7596D6305A24}"/>
              </a:ext>
            </a:extLst>
          </p:cNvPr>
          <p:cNvGrpSpPr/>
          <p:nvPr/>
        </p:nvGrpSpPr>
        <p:grpSpPr>
          <a:xfrm rot="625374">
            <a:off x="8882317" y="2985981"/>
            <a:ext cx="2685265" cy="3032414"/>
            <a:chOff x="8967532" y="2744830"/>
            <a:chExt cx="2915332" cy="3032414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91B38CF0-D25E-4367-AA92-D23344015C8E}"/>
                </a:ext>
              </a:extLst>
            </p:cNvPr>
            <p:cNvSpPr/>
            <p:nvPr/>
          </p:nvSpPr>
          <p:spPr>
            <a:xfrm rot="3936343">
              <a:off x="9127162" y="2585200"/>
              <a:ext cx="2596072" cy="2915332"/>
            </a:xfrm>
            <a:prstGeom prst="cloud">
              <a:avLst/>
            </a:prstGeom>
            <a:solidFill>
              <a:srgbClr val="277095"/>
            </a:solidFill>
            <a:ln>
              <a:solidFill>
                <a:srgbClr val="238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DAF1507-B756-4559-812E-8062F10C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74626">
              <a:off x="10294554" y="5358196"/>
              <a:ext cx="1133333" cy="41904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048878-DDC4-477A-9466-07AFB1EDC342}"/>
                </a:ext>
              </a:extLst>
            </p:cNvPr>
            <p:cNvSpPr txBox="1"/>
            <p:nvPr/>
          </p:nvSpPr>
          <p:spPr>
            <a:xfrm rot="20974626">
              <a:off x="9478781" y="3106678"/>
              <a:ext cx="47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VPC</a:t>
              </a: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9351EA40-E4D4-40EC-B0A9-8DBD5853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033" y="3149244"/>
            <a:ext cx="431009" cy="384413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B0DE0E-D01D-452D-82A9-F629596DC4B5}"/>
              </a:ext>
            </a:extLst>
          </p:cNvPr>
          <p:cNvCxnSpPr>
            <a:cxnSpLocks/>
          </p:cNvCxnSpPr>
          <p:nvPr/>
        </p:nvCxnSpPr>
        <p:spPr>
          <a:xfrm>
            <a:off x="10153864" y="3545060"/>
            <a:ext cx="1645" cy="2785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8F0F50E-18BC-413C-AF81-B422D3EC682C}"/>
              </a:ext>
            </a:extLst>
          </p:cNvPr>
          <p:cNvSpPr txBox="1"/>
          <p:nvPr/>
        </p:nvSpPr>
        <p:spPr>
          <a:xfrm>
            <a:off x="8963911" y="3807533"/>
            <a:ext cx="87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Cloud API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7DC36BB-2655-4E7F-B44A-F51F3497A24D}"/>
              </a:ext>
            </a:extLst>
          </p:cNvPr>
          <p:cNvSpPr/>
          <p:nvPr/>
        </p:nvSpPr>
        <p:spPr>
          <a:xfrm>
            <a:off x="10711964" y="4814714"/>
            <a:ext cx="201007" cy="265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72739-3F9E-41F2-93C3-1A12DC5A0772}"/>
              </a:ext>
            </a:extLst>
          </p:cNvPr>
          <p:cNvSpPr txBox="1"/>
          <p:nvPr/>
        </p:nvSpPr>
        <p:spPr>
          <a:xfrm>
            <a:off x="9972603" y="3765124"/>
            <a:ext cx="47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VPN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8F724D-981F-4BBB-B477-45D3877002BB}"/>
              </a:ext>
            </a:extLst>
          </p:cNvPr>
          <p:cNvSpPr txBox="1"/>
          <p:nvPr/>
        </p:nvSpPr>
        <p:spPr>
          <a:xfrm>
            <a:off x="9901341" y="4051306"/>
            <a:ext cx="64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Router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DBE4BA-F8F1-4F0F-B055-BB5CC239EEF2}"/>
              </a:ext>
            </a:extLst>
          </p:cNvPr>
          <p:cNvCxnSpPr>
            <a:cxnSpLocks/>
          </p:cNvCxnSpPr>
          <p:nvPr/>
        </p:nvCxnSpPr>
        <p:spPr>
          <a:xfrm>
            <a:off x="10212641" y="4239416"/>
            <a:ext cx="232257" cy="20280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1305DB-BB1D-44CE-B8C8-7E69058B6775}"/>
              </a:ext>
            </a:extLst>
          </p:cNvPr>
          <p:cNvSpPr txBox="1"/>
          <p:nvPr/>
        </p:nvSpPr>
        <p:spPr>
          <a:xfrm>
            <a:off x="9581095" y="4393670"/>
            <a:ext cx="64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Subnet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D5C1D8-1A52-4A82-9927-8CBE9E11E5C5}"/>
              </a:ext>
            </a:extLst>
          </p:cNvPr>
          <p:cNvCxnSpPr>
            <a:cxnSpLocks/>
          </p:cNvCxnSpPr>
          <p:nvPr/>
        </p:nvCxnSpPr>
        <p:spPr>
          <a:xfrm flipH="1">
            <a:off x="9758461" y="4619291"/>
            <a:ext cx="68458" cy="18054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2FAF19-45FB-4159-85A5-5F8B8AF1F1E6}"/>
              </a:ext>
            </a:extLst>
          </p:cNvPr>
          <p:cNvSpPr txBox="1"/>
          <p:nvPr/>
        </p:nvSpPr>
        <p:spPr>
          <a:xfrm>
            <a:off x="10212048" y="4399762"/>
            <a:ext cx="64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Subnet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C1C61A-6A01-46E8-BAD6-D870F0B96E9D}"/>
              </a:ext>
            </a:extLst>
          </p:cNvPr>
          <p:cNvCxnSpPr>
            <a:cxnSpLocks/>
          </p:cNvCxnSpPr>
          <p:nvPr/>
        </p:nvCxnSpPr>
        <p:spPr>
          <a:xfrm flipH="1">
            <a:off x="9906053" y="4251420"/>
            <a:ext cx="177168" cy="17414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9E159B-8981-4A28-9D4B-78303B90AE8F}"/>
              </a:ext>
            </a:extLst>
          </p:cNvPr>
          <p:cNvSpPr txBox="1"/>
          <p:nvPr/>
        </p:nvSpPr>
        <p:spPr>
          <a:xfrm>
            <a:off x="10845621" y="4791052"/>
            <a:ext cx="86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Instance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(ECS)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4F2BE16-330B-4549-B0CE-B2492FB2643F}"/>
              </a:ext>
            </a:extLst>
          </p:cNvPr>
          <p:cNvCxnSpPr>
            <a:cxnSpLocks/>
          </p:cNvCxnSpPr>
          <p:nvPr/>
        </p:nvCxnSpPr>
        <p:spPr>
          <a:xfrm>
            <a:off x="10625880" y="4599209"/>
            <a:ext cx="170865" cy="17472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FE32031-AE23-46AF-A1F7-189840E754C5}"/>
              </a:ext>
            </a:extLst>
          </p:cNvPr>
          <p:cNvSpPr txBox="1"/>
          <p:nvPr/>
        </p:nvSpPr>
        <p:spPr>
          <a:xfrm>
            <a:off x="9790578" y="4778870"/>
            <a:ext cx="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Instance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(ECS)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BF1CDE8-0B81-49F2-A885-E73BB334D6BC}"/>
              </a:ext>
            </a:extLst>
          </p:cNvPr>
          <p:cNvSpPr/>
          <p:nvPr/>
        </p:nvSpPr>
        <p:spPr>
          <a:xfrm>
            <a:off x="9636691" y="4803784"/>
            <a:ext cx="201007" cy="265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525A31-AE4A-47E2-B7BD-75217BE14591}"/>
              </a:ext>
            </a:extLst>
          </p:cNvPr>
          <p:cNvSpPr/>
          <p:nvPr/>
        </p:nvSpPr>
        <p:spPr>
          <a:xfrm>
            <a:off x="9178439" y="4051625"/>
            <a:ext cx="412129" cy="148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8E9AAB-A458-4A21-BA5E-840D54C98419}"/>
              </a:ext>
            </a:extLst>
          </p:cNvPr>
          <p:cNvSpPr txBox="1"/>
          <p:nvPr/>
        </p:nvSpPr>
        <p:spPr>
          <a:xfrm>
            <a:off x="9194320" y="4003041"/>
            <a:ext cx="42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&lt;/&gt;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D80628-7896-4CF4-9EEF-9E8197F92A49}"/>
              </a:ext>
            </a:extLst>
          </p:cNvPr>
          <p:cNvCxnSpPr>
            <a:cxnSpLocks/>
          </p:cNvCxnSpPr>
          <p:nvPr/>
        </p:nvCxnSpPr>
        <p:spPr>
          <a:xfrm>
            <a:off x="10157819" y="3955309"/>
            <a:ext cx="0" cy="19221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AEF09986-46D2-4A1F-A550-0794FEA6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95" y="3489079"/>
            <a:ext cx="1478310" cy="1466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58F9B-5969-4069-86F0-75E25BAFAAC4}"/>
              </a:ext>
            </a:extLst>
          </p:cNvPr>
          <p:cNvCxnSpPr>
            <a:cxnSpLocks/>
          </p:cNvCxnSpPr>
          <p:nvPr/>
        </p:nvCxnSpPr>
        <p:spPr>
          <a:xfrm>
            <a:off x="2136679" y="4270853"/>
            <a:ext cx="76088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D9F95A8-F2FA-4B1F-8C00-C0FC0B2E6D11}"/>
              </a:ext>
            </a:extLst>
          </p:cNvPr>
          <p:cNvSpPr txBox="1"/>
          <p:nvPr/>
        </p:nvSpPr>
        <p:spPr>
          <a:xfrm>
            <a:off x="8226381" y="3575869"/>
            <a:ext cx="85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Request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99B7A1-6745-46E9-93AE-1613B8BBC915}"/>
              </a:ext>
            </a:extLst>
          </p:cNvPr>
          <p:cNvSpPr txBox="1"/>
          <p:nvPr/>
        </p:nvSpPr>
        <p:spPr>
          <a:xfrm>
            <a:off x="8210691" y="4713157"/>
            <a:ext cx="101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Response</a:t>
            </a:r>
          </a:p>
        </p:txBody>
      </p:sp>
    </p:spTree>
    <p:extLst>
      <p:ext uri="{BB962C8B-B14F-4D97-AF65-F5344CB8AC3E}">
        <p14:creationId xmlns:p14="http://schemas.microsoft.com/office/powerpoint/2010/main" val="37951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73E366-FF12-4E7D-AA6A-D83F99D37A91}"/>
              </a:ext>
            </a:extLst>
          </p:cNvPr>
          <p:cNvSpPr/>
          <p:nvPr/>
        </p:nvSpPr>
        <p:spPr>
          <a:xfrm>
            <a:off x="1091540" y="2698604"/>
            <a:ext cx="2819752" cy="3508940"/>
          </a:xfrm>
          <a:prstGeom prst="rect">
            <a:avLst/>
          </a:prstGeom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17385C-F968-490F-8980-1C4FCD9E5D2D}"/>
              </a:ext>
            </a:extLst>
          </p:cNvPr>
          <p:cNvSpPr txBox="1"/>
          <p:nvPr/>
        </p:nvSpPr>
        <p:spPr>
          <a:xfrm>
            <a:off x="6303168" y="3635600"/>
            <a:ext cx="172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Ruby </a:t>
            </a:r>
          </a:p>
          <a:p>
            <a:pPr algn="ctr"/>
            <a:r>
              <a:rPr lang="en-US" dirty="0"/>
              <a:t>SDK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Telefonica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BBA11F-7211-418F-AA82-67EE75C456BF}"/>
              </a:ext>
            </a:extLst>
          </p:cNvPr>
          <p:cNvSpPr/>
          <p:nvPr/>
        </p:nvSpPr>
        <p:spPr>
          <a:xfrm>
            <a:off x="342900" y="1245870"/>
            <a:ext cx="11537826" cy="522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915518-F34E-4357-92DA-DC301E771533}"/>
              </a:ext>
            </a:extLst>
          </p:cNvPr>
          <p:cNvCxnSpPr>
            <a:cxnSpLocks/>
          </p:cNvCxnSpPr>
          <p:nvPr/>
        </p:nvCxnSpPr>
        <p:spPr>
          <a:xfrm>
            <a:off x="8182286" y="4007166"/>
            <a:ext cx="74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607DA1-E383-4F93-9CBA-D104FA1EC7B9}"/>
              </a:ext>
            </a:extLst>
          </p:cNvPr>
          <p:cNvCxnSpPr>
            <a:cxnSpLocks/>
          </p:cNvCxnSpPr>
          <p:nvPr/>
        </p:nvCxnSpPr>
        <p:spPr>
          <a:xfrm flipH="1">
            <a:off x="8182287" y="4737318"/>
            <a:ext cx="83383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749019-3335-41F0-9E25-9202B3C1C456}"/>
              </a:ext>
            </a:extLst>
          </p:cNvPr>
          <p:cNvSpPr txBox="1"/>
          <p:nvPr/>
        </p:nvSpPr>
        <p:spPr>
          <a:xfrm>
            <a:off x="8226381" y="3575869"/>
            <a:ext cx="85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A941E-EE4D-436B-9271-2C838CF445EA}"/>
              </a:ext>
            </a:extLst>
          </p:cNvPr>
          <p:cNvSpPr txBox="1"/>
          <p:nvPr/>
        </p:nvSpPr>
        <p:spPr>
          <a:xfrm>
            <a:off x="8210691" y="4713157"/>
            <a:ext cx="101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Response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35682-5AD0-41BB-A853-8846F00E6178}"/>
              </a:ext>
            </a:extLst>
          </p:cNvPr>
          <p:cNvCxnSpPr>
            <a:cxnSpLocks/>
          </p:cNvCxnSpPr>
          <p:nvPr/>
        </p:nvCxnSpPr>
        <p:spPr>
          <a:xfrm>
            <a:off x="5596573" y="4295929"/>
            <a:ext cx="53284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A51670-CE65-42CA-9984-2DD03B2FF8DA}"/>
              </a:ext>
            </a:extLst>
          </p:cNvPr>
          <p:cNvSpPr txBox="1"/>
          <p:nvPr/>
        </p:nvSpPr>
        <p:spPr>
          <a:xfrm>
            <a:off x="1556694" y="5051265"/>
            <a:ext cx="200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ManageIQ Providers Telefonica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5037C8-EF62-44E4-9AA9-93C018CA5822}"/>
              </a:ext>
            </a:extLst>
          </p:cNvPr>
          <p:cNvSpPr txBox="1"/>
          <p:nvPr/>
        </p:nvSpPr>
        <p:spPr>
          <a:xfrm>
            <a:off x="342901" y="1245870"/>
            <a:ext cx="64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High-Level Architecture of Telefonica Ruby SDK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7E8043-C349-44EA-B826-205C5C5FFD40}"/>
              </a:ext>
            </a:extLst>
          </p:cNvPr>
          <p:cNvGrpSpPr/>
          <p:nvPr/>
        </p:nvGrpSpPr>
        <p:grpSpPr>
          <a:xfrm rot="625374">
            <a:off x="8882317" y="2985981"/>
            <a:ext cx="2685265" cy="3032414"/>
            <a:chOff x="8967532" y="2744830"/>
            <a:chExt cx="2915332" cy="3032414"/>
          </a:xfrm>
        </p:grpSpPr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5FBB757A-BED2-43FF-9EDE-7D9C7C71ED92}"/>
                </a:ext>
              </a:extLst>
            </p:cNvPr>
            <p:cNvSpPr/>
            <p:nvPr/>
          </p:nvSpPr>
          <p:spPr>
            <a:xfrm rot="3936343">
              <a:off x="9127162" y="2585200"/>
              <a:ext cx="2596072" cy="2915332"/>
            </a:xfrm>
            <a:prstGeom prst="cloud">
              <a:avLst/>
            </a:prstGeom>
            <a:solidFill>
              <a:srgbClr val="277095"/>
            </a:solidFill>
            <a:ln>
              <a:solidFill>
                <a:srgbClr val="238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E5CCE88-3933-498A-A394-278F248DA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74626">
              <a:off x="10294554" y="5358196"/>
              <a:ext cx="1133333" cy="41904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A23CF5-40D3-4F18-8359-A6056A7057ED}"/>
                </a:ext>
              </a:extLst>
            </p:cNvPr>
            <p:cNvSpPr txBox="1"/>
            <p:nvPr/>
          </p:nvSpPr>
          <p:spPr>
            <a:xfrm rot="20974626">
              <a:off x="9478781" y="3106678"/>
              <a:ext cx="47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VPC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CEC57328-0155-4A01-A4A5-DEF31D9F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033" y="3149244"/>
            <a:ext cx="431009" cy="38441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5CB7A2-5E9E-47A6-838F-56EC1B2059B0}"/>
              </a:ext>
            </a:extLst>
          </p:cNvPr>
          <p:cNvCxnSpPr>
            <a:cxnSpLocks/>
          </p:cNvCxnSpPr>
          <p:nvPr/>
        </p:nvCxnSpPr>
        <p:spPr>
          <a:xfrm>
            <a:off x="10153864" y="3545060"/>
            <a:ext cx="1645" cy="2785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13E3E8-D4BA-48E6-97A3-9AE2C3F432AA}"/>
              </a:ext>
            </a:extLst>
          </p:cNvPr>
          <p:cNvSpPr txBox="1"/>
          <p:nvPr/>
        </p:nvSpPr>
        <p:spPr>
          <a:xfrm>
            <a:off x="8963911" y="3807533"/>
            <a:ext cx="87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Cloud API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497753-0BED-422D-820F-08FDCA9EA843}"/>
              </a:ext>
            </a:extLst>
          </p:cNvPr>
          <p:cNvSpPr/>
          <p:nvPr/>
        </p:nvSpPr>
        <p:spPr>
          <a:xfrm>
            <a:off x="10711964" y="4814714"/>
            <a:ext cx="201007" cy="265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05A5E9-E95B-478D-B9CB-15AF69C7FF74}"/>
              </a:ext>
            </a:extLst>
          </p:cNvPr>
          <p:cNvSpPr txBox="1"/>
          <p:nvPr/>
        </p:nvSpPr>
        <p:spPr>
          <a:xfrm>
            <a:off x="9972603" y="3765124"/>
            <a:ext cx="47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VPN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B0D608-6DB2-448F-A33F-62003CD30D3D}"/>
              </a:ext>
            </a:extLst>
          </p:cNvPr>
          <p:cNvSpPr txBox="1"/>
          <p:nvPr/>
        </p:nvSpPr>
        <p:spPr>
          <a:xfrm>
            <a:off x="9901341" y="4051306"/>
            <a:ext cx="64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Router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D4B544-1674-48FD-A4D6-F298074C114F}"/>
              </a:ext>
            </a:extLst>
          </p:cNvPr>
          <p:cNvCxnSpPr>
            <a:cxnSpLocks/>
          </p:cNvCxnSpPr>
          <p:nvPr/>
        </p:nvCxnSpPr>
        <p:spPr>
          <a:xfrm>
            <a:off x="10212641" y="4239416"/>
            <a:ext cx="232257" cy="20280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836CE2-11CC-4BD1-A8AC-248387363BDC}"/>
              </a:ext>
            </a:extLst>
          </p:cNvPr>
          <p:cNvSpPr txBox="1"/>
          <p:nvPr/>
        </p:nvSpPr>
        <p:spPr>
          <a:xfrm>
            <a:off x="9581095" y="4393670"/>
            <a:ext cx="64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Subnet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A56D6E-23A8-49A7-9A78-A30ADCC4FBD0}"/>
              </a:ext>
            </a:extLst>
          </p:cNvPr>
          <p:cNvCxnSpPr>
            <a:cxnSpLocks/>
          </p:cNvCxnSpPr>
          <p:nvPr/>
        </p:nvCxnSpPr>
        <p:spPr>
          <a:xfrm flipH="1">
            <a:off x="9758461" y="4619291"/>
            <a:ext cx="68458" cy="18054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5028488-9914-4ED0-9ADB-383C474E57E6}"/>
              </a:ext>
            </a:extLst>
          </p:cNvPr>
          <p:cNvSpPr txBox="1"/>
          <p:nvPr/>
        </p:nvSpPr>
        <p:spPr>
          <a:xfrm>
            <a:off x="10212048" y="4399762"/>
            <a:ext cx="64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Subnet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0CB643-26DC-4082-9868-9B0184E2FB47}"/>
              </a:ext>
            </a:extLst>
          </p:cNvPr>
          <p:cNvCxnSpPr>
            <a:cxnSpLocks/>
          </p:cNvCxnSpPr>
          <p:nvPr/>
        </p:nvCxnSpPr>
        <p:spPr>
          <a:xfrm flipH="1">
            <a:off x="9906053" y="4251420"/>
            <a:ext cx="177168" cy="17414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D7BE2-F4F8-4D5E-99A2-F111DF801A52}"/>
              </a:ext>
            </a:extLst>
          </p:cNvPr>
          <p:cNvSpPr txBox="1"/>
          <p:nvPr/>
        </p:nvSpPr>
        <p:spPr>
          <a:xfrm>
            <a:off x="10845621" y="4791052"/>
            <a:ext cx="86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Instance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(ECS)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9554C7-80AD-4E1C-94EA-FC0ADF6A8E1D}"/>
              </a:ext>
            </a:extLst>
          </p:cNvPr>
          <p:cNvCxnSpPr>
            <a:cxnSpLocks/>
          </p:cNvCxnSpPr>
          <p:nvPr/>
        </p:nvCxnSpPr>
        <p:spPr>
          <a:xfrm>
            <a:off x="10625880" y="4599209"/>
            <a:ext cx="170865" cy="17472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1E11B0-AD21-437A-A595-723587E74D52}"/>
              </a:ext>
            </a:extLst>
          </p:cNvPr>
          <p:cNvSpPr txBox="1"/>
          <p:nvPr/>
        </p:nvSpPr>
        <p:spPr>
          <a:xfrm>
            <a:off x="9790578" y="4778870"/>
            <a:ext cx="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Instance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(ECS)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2232883-51F1-442B-B3B1-5F7D5AB7453B}"/>
              </a:ext>
            </a:extLst>
          </p:cNvPr>
          <p:cNvSpPr/>
          <p:nvPr/>
        </p:nvSpPr>
        <p:spPr>
          <a:xfrm>
            <a:off x="9636691" y="4803784"/>
            <a:ext cx="201007" cy="265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1DFD-A40F-4189-A731-732E51FE6E16}"/>
              </a:ext>
            </a:extLst>
          </p:cNvPr>
          <p:cNvSpPr/>
          <p:nvPr/>
        </p:nvSpPr>
        <p:spPr>
          <a:xfrm>
            <a:off x="9178439" y="4051625"/>
            <a:ext cx="412129" cy="148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A9FA85-B640-4DBB-B462-13C1B53423E4}"/>
              </a:ext>
            </a:extLst>
          </p:cNvPr>
          <p:cNvSpPr txBox="1"/>
          <p:nvPr/>
        </p:nvSpPr>
        <p:spPr>
          <a:xfrm>
            <a:off x="9194320" y="4003041"/>
            <a:ext cx="42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&lt;/&gt;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6DFA30-C8D0-4395-A453-10E9512B3B4A}"/>
              </a:ext>
            </a:extLst>
          </p:cNvPr>
          <p:cNvCxnSpPr>
            <a:cxnSpLocks/>
          </p:cNvCxnSpPr>
          <p:nvPr/>
        </p:nvCxnSpPr>
        <p:spPr>
          <a:xfrm>
            <a:off x="10157819" y="3955309"/>
            <a:ext cx="0" cy="19221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121E55-AB0F-4FA4-B6A2-E410F846075C}"/>
              </a:ext>
            </a:extLst>
          </p:cNvPr>
          <p:cNvGrpSpPr/>
          <p:nvPr/>
        </p:nvGrpSpPr>
        <p:grpSpPr>
          <a:xfrm>
            <a:off x="1075186" y="2049563"/>
            <a:ext cx="2833817" cy="651924"/>
            <a:chOff x="727968" y="2072199"/>
            <a:chExt cx="2833817" cy="75237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D531435-3980-401A-9501-9F8A1B5674DF}"/>
                </a:ext>
              </a:extLst>
            </p:cNvPr>
            <p:cNvSpPr txBox="1"/>
            <p:nvPr/>
          </p:nvSpPr>
          <p:spPr>
            <a:xfrm>
              <a:off x="727968" y="2072199"/>
              <a:ext cx="2833817" cy="75237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txBody>
            <a:bodyPr wrap="square" lIns="914400" rtlCol="0" anchor="ctr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7D0782-923F-46D5-8BB9-AA626A4B6761}"/>
                </a:ext>
              </a:extLst>
            </p:cNvPr>
            <p:cNvSpPr txBox="1"/>
            <p:nvPr/>
          </p:nvSpPr>
          <p:spPr>
            <a:xfrm>
              <a:off x="1035587" y="2319959"/>
              <a:ext cx="2350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ManageIQ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E2FA713-F263-4FFE-9398-CEF838E0853D}"/>
              </a:ext>
            </a:extLst>
          </p:cNvPr>
          <p:cNvSpPr/>
          <p:nvPr/>
        </p:nvSpPr>
        <p:spPr>
          <a:xfrm>
            <a:off x="5049672" y="2630019"/>
            <a:ext cx="3113299" cy="3577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EB82BB-663D-4277-84C6-AD1FC9A41F1A}"/>
              </a:ext>
            </a:extLst>
          </p:cNvPr>
          <p:cNvSpPr txBox="1"/>
          <p:nvPr/>
        </p:nvSpPr>
        <p:spPr>
          <a:xfrm>
            <a:off x="5044582" y="2049563"/>
            <a:ext cx="3115116" cy="6490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231F20"/>
            </a:solidFill>
          </a:ln>
        </p:spPr>
        <p:txBody>
          <a:bodyPr wrap="square" lIns="9144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Telefonica Ruby SDK</a:t>
            </a:r>
          </a:p>
        </p:txBody>
      </p:sp>
      <p:sp>
        <p:nvSpPr>
          <p:cNvPr id="116" name="Rectangle: Single Corner Snipped 115">
            <a:extLst>
              <a:ext uri="{FF2B5EF4-FFF2-40B4-BE49-F238E27FC236}">
                <a16:creationId xmlns:a16="http://schemas.microsoft.com/office/drawing/2014/main" id="{4030A8E3-F119-4963-BAE2-E7B32EE827FB}"/>
              </a:ext>
            </a:extLst>
          </p:cNvPr>
          <p:cNvSpPr/>
          <p:nvPr/>
        </p:nvSpPr>
        <p:spPr>
          <a:xfrm>
            <a:off x="5232182" y="3291009"/>
            <a:ext cx="600938" cy="334159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IAM</a:t>
            </a:r>
          </a:p>
        </p:txBody>
      </p:sp>
      <p:sp>
        <p:nvSpPr>
          <p:cNvPr id="117" name="Rectangle: Single Corner Snipped 116">
            <a:extLst>
              <a:ext uri="{FF2B5EF4-FFF2-40B4-BE49-F238E27FC236}">
                <a16:creationId xmlns:a16="http://schemas.microsoft.com/office/drawing/2014/main" id="{4FB41D88-5F7D-4C39-A7BD-0E14BFD225A5}"/>
              </a:ext>
            </a:extLst>
          </p:cNvPr>
          <p:cNvSpPr/>
          <p:nvPr/>
        </p:nvSpPr>
        <p:spPr>
          <a:xfrm>
            <a:off x="7275392" y="3296873"/>
            <a:ext cx="607434" cy="322240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ECS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3CE12672-44F2-4A46-8B16-B18305F32285}"/>
              </a:ext>
            </a:extLst>
          </p:cNvPr>
          <p:cNvSpPr/>
          <p:nvPr/>
        </p:nvSpPr>
        <p:spPr>
          <a:xfrm>
            <a:off x="5925366" y="3296873"/>
            <a:ext cx="1235228" cy="328295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EVS(Volumes)</a:t>
            </a:r>
          </a:p>
        </p:txBody>
      </p:sp>
      <p:sp>
        <p:nvSpPr>
          <p:cNvPr id="119" name="Rectangle: Single Corner Snipped 118">
            <a:extLst>
              <a:ext uri="{FF2B5EF4-FFF2-40B4-BE49-F238E27FC236}">
                <a16:creationId xmlns:a16="http://schemas.microsoft.com/office/drawing/2014/main" id="{247D53C9-3189-4BE7-94F7-A172A0A9060E}"/>
              </a:ext>
            </a:extLst>
          </p:cNvPr>
          <p:cNvSpPr/>
          <p:nvPr/>
        </p:nvSpPr>
        <p:spPr>
          <a:xfrm>
            <a:off x="7029786" y="3730989"/>
            <a:ext cx="576008" cy="317277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VPC</a:t>
            </a:r>
          </a:p>
        </p:txBody>
      </p:sp>
      <p:sp>
        <p:nvSpPr>
          <p:cNvPr id="120" name="Rectangle: Single Corner Snipped 119">
            <a:extLst>
              <a:ext uri="{FF2B5EF4-FFF2-40B4-BE49-F238E27FC236}">
                <a16:creationId xmlns:a16="http://schemas.microsoft.com/office/drawing/2014/main" id="{2078B8C3-2C90-40F8-978C-8E5CF3827BDA}"/>
              </a:ext>
            </a:extLst>
          </p:cNvPr>
          <p:cNvSpPr/>
          <p:nvPr/>
        </p:nvSpPr>
        <p:spPr>
          <a:xfrm>
            <a:off x="5222767" y="3720971"/>
            <a:ext cx="1686619" cy="317277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VBS(Backup Service)</a:t>
            </a:r>
          </a:p>
        </p:txBody>
      </p:sp>
      <p:sp>
        <p:nvSpPr>
          <p:cNvPr id="121" name="Rectangle: Single Corner Snipped 120">
            <a:extLst>
              <a:ext uri="{FF2B5EF4-FFF2-40B4-BE49-F238E27FC236}">
                <a16:creationId xmlns:a16="http://schemas.microsoft.com/office/drawing/2014/main" id="{55431B30-AAED-43A2-9C88-3774274933B5}"/>
              </a:ext>
            </a:extLst>
          </p:cNvPr>
          <p:cNvSpPr/>
          <p:nvPr/>
        </p:nvSpPr>
        <p:spPr>
          <a:xfrm>
            <a:off x="5234245" y="4160172"/>
            <a:ext cx="1083595" cy="325719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RTS(Stacks)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E6223A-D9A9-44EF-920C-CAF5E1E50E05}"/>
              </a:ext>
            </a:extLst>
          </p:cNvPr>
          <p:cNvSpPr/>
          <p:nvPr/>
        </p:nvSpPr>
        <p:spPr>
          <a:xfrm>
            <a:off x="5166360" y="3216704"/>
            <a:ext cx="2891633" cy="14026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C5A40C-4449-4F6D-9631-1F74EDA83F55}"/>
              </a:ext>
            </a:extLst>
          </p:cNvPr>
          <p:cNvCxnSpPr>
            <a:cxnSpLocks/>
          </p:cNvCxnSpPr>
          <p:nvPr/>
        </p:nvCxnSpPr>
        <p:spPr>
          <a:xfrm>
            <a:off x="3900471" y="4038812"/>
            <a:ext cx="114411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9B17B9E-8523-48CC-9405-7033363D9B05}"/>
              </a:ext>
            </a:extLst>
          </p:cNvPr>
          <p:cNvCxnSpPr>
            <a:cxnSpLocks/>
          </p:cNvCxnSpPr>
          <p:nvPr/>
        </p:nvCxnSpPr>
        <p:spPr>
          <a:xfrm flipH="1">
            <a:off x="3900471" y="4744489"/>
            <a:ext cx="11441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5BF77BE-AADE-4C58-9D25-B38006DED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041" y="3537063"/>
            <a:ext cx="1478310" cy="146685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83F852A5-F33F-4F71-9E5A-6503C9BA5C38}"/>
              </a:ext>
            </a:extLst>
          </p:cNvPr>
          <p:cNvSpPr txBox="1"/>
          <p:nvPr/>
        </p:nvSpPr>
        <p:spPr>
          <a:xfrm>
            <a:off x="5166033" y="2805241"/>
            <a:ext cx="2897375" cy="411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231F20"/>
            </a:solidFill>
          </a:ln>
        </p:spPr>
        <p:txBody>
          <a:bodyPr wrap="square" lIns="91440" rtlCol="0" anchor="ctr" anchorCtr="0">
            <a:noAutofit/>
          </a:bodyPr>
          <a:lstStyle/>
          <a:p>
            <a:pPr algn="ctr"/>
            <a:r>
              <a:rPr lang="en-US" sz="1400" dirty="0"/>
              <a:t>Identity  Compute Network  Others..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9C83F8F-9D83-45B1-A119-27636CFAFA1C}"/>
              </a:ext>
            </a:extLst>
          </p:cNvPr>
          <p:cNvCxnSpPr>
            <a:cxnSpLocks/>
          </p:cNvCxnSpPr>
          <p:nvPr/>
        </p:nvCxnSpPr>
        <p:spPr>
          <a:xfrm>
            <a:off x="5913936" y="2808150"/>
            <a:ext cx="0" cy="40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27B3ECD-6470-42D4-AF1B-4DEBDBC2E924}"/>
              </a:ext>
            </a:extLst>
          </p:cNvPr>
          <p:cNvCxnSpPr>
            <a:cxnSpLocks/>
          </p:cNvCxnSpPr>
          <p:nvPr/>
        </p:nvCxnSpPr>
        <p:spPr>
          <a:xfrm>
            <a:off x="7312206" y="2800530"/>
            <a:ext cx="0" cy="40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23B3A81-09BB-42D1-8A9D-BE3257E077B6}"/>
              </a:ext>
            </a:extLst>
          </p:cNvPr>
          <p:cNvCxnSpPr>
            <a:cxnSpLocks/>
          </p:cNvCxnSpPr>
          <p:nvPr/>
        </p:nvCxnSpPr>
        <p:spPr>
          <a:xfrm>
            <a:off x="6630216" y="2804340"/>
            <a:ext cx="0" cy="40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3AFFB5D7-5359-46F1-8808-F70410507970}"/>
              </a:ext>
            </a:extLst>
          </p:cNvPr>
          <p:cNvSpPr/>
          <p:nvPr/>
        </p:nvSpPr>
        <p:spPr>
          <a:xfrm>
            <a:off x="6449362" y="4151402"/>
            <a:ext cx="1083595" cy="325719"/>
          </a:xfrm>
          <a:prstGeom prst="snip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Others..</a:t>
            </a:r>
          </a:p>
        </p:txBody>
      </p:sp>
      <p:pic>
        <p:nvPicPr>
          <p:cNvPr id="173" name="Picture 10" descr="Related image">
            <a:extLst>
              <a:ext uri="{FF2B5EF4-FFF2-40B4-BE49-F238E27FC236}">
                <a16:creationId xmlns:a16="http://schemas.microsoft.com/office/drawing/2014/main" id="{BAB48876-2270-4A53-984B-1AECF158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96" y="2119358"/>
            <a:ext cx="501931" cy="5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71F03220-C0D7-4DE4-B30C-E67DC1C30C5D}"/>
              </a:ext>
            </a:extLst>
          </p:cNvPr>
          <p:cNvSpPr/>
          <p:nvPr/>
        </p:nvSpPr>
        <p:spPr>
          <a:xfrm>
            <a:off x="5166033" y="4973355"/>
            <a:ext cx="2907825" cy="11304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D6B2249-F8CE-427D-81DB-DF2BA6C3CE6E}"/>
              </a:ext>
            </a:extLst>
          </p:cNvPr>
          <p:cNvSpPr/>
          <p:nvPr/>
        </p:nvSpPr>
        <p:spPr>
          <a:xfrm>
            <a:off x="5162158" y="4951874"/>
            <a:ext cx="2911700" cy="375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 Regions &amp; Endpoints 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7AE4C7-B570-40E5-85FB-1022EF0EC20A}"/>
              </a:ext>
            </a:extLst>
          </p:cNvPr>
          <p:cNvSpPr txBox="1"/>
          <p:nvPr/>
        </p:nvSpPr>
        <p:spPr>
          <a:xfrm>
            <a:off x="4008727" y="3726692"/>
            <a:ext cx="77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Consume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9485D90-DDB5-4A65-8B07-3AD538A586E3}"/>
              </a:ext>
            </a:extLst>
          </p:cNvPr>
          <p:cNvSpPr txBox="1"/>
          <p:nvPr/>
        </p:nvSpPr>
        <p:spPr>
          <a:xfrm>
            <a:off x="4008727" y="4884899"/>
            <a:ext cx="12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SDK </a:t>
            </a:r>
          </a:p>
          <a:p>
            <a:r>
              <a:rPr lang="en-IN" sz="1200" dirty="0"/>
              <a:t>Response</a:t>
            </a:r>
          </a:p>
        </p:txBody>
      </p:sp>
      <p:sp>
        <p:nvSpPr>
          <p:cNvPr id="193" name="Arrow: Down 192">
            <a:extLst>
              <a:ext uri="{FF2B5EF4-FFF2-40B4-BE49-F238E27FC236}">
                <a16:creationId xmlns:a16="http://schemas.microsoft.com/office/drawing/2014/main" id="{80A9BB62-3DC4-4ADA-A1F5-70D7F5AD0240}"/>
              </a:ext>
            </a:extLst>
          </p:cNvPr>
          <p:cNvSpPr/>
          <p:nvPr/>
        </p:nvSpPr>
        <p:spPr>
          <a:xfrm>
            <a:off x="6307392" y="4661230"/>
            <a:ext cx="599086" cy="257959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A2E52F2-92A3-4C97-BDF6-C8AE8BBD19DB}"/>
              </a:ext>
            </a:extLst>
          </p:cNvPr>
          <p:cNvSpPr/>
          <p:nvPr/>
        </p:nvSpPr>
        <p:spPr>
          <a:xfrm>
            <a:off x="5219077" y="5418966"/>
            <a:ext cx="841560" cy="5838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Credentials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251773-1F23-4D04-916E-A74F9A9726FD}"/>
              </a:ext>
            </a:extLst>
          </p:cNvPr>
          <p:cNvSpPr/>
          <p:nvPr/>
        </p:nvSpPr>
        <p:spPr>
          <a:xfrm>
            <a:off x="6099933" y="5413635"/>
            <a:ext cx="929853" cy="5838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Requests &amp; Models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F0DFF05-EF93-44E8-BBB2-6696B990F25A}"/>
              </a:ext>
            </a:extLst>
          </p:cNvPr>
          <p:cNvSpPr/>
          <p:nvPr/>
        </p:nvSpPr>
        <p:spPr>
          <a:xfrm>
            <a:off x="7075170" y="5417241"/>
            <a:ext cx="948690" cy="5838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Endpoint Management</a:t>
            </a:r>
          </a:p>
        </p:txBody>
      </p:sp>
    </p:spTree>
    <p:extLst>
      <p:ext uri="{BB962C8B-B14F-4D97-AF65-F5344CB8AC3E}">
        <p14:creationId xmlns:p14="http://schemas.microsoft.com/office/powerpoint/2010/main" val="24802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114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Udapure</dc:creator>
  <cp:lastModifiedBy>Pranay Udapure</cp:lastModifiedBy>
  <cp:revision>51</cp:revision>
  <dcterms:created xsi:type="dcterms:W3CDTF">2018-05-08T05:02:10Z</dcterms:created>
  <dcterms:modified xsi:type="dcterms:W3CDTF">2018-05-16T14:46:54Z</dcterms:modified>
</cp:coreProperties>
</file>