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872C554-E926-4F30-B649-845A185F1E48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93A1-E74D-4877-B8F0-FC222D87A033}" type="slidenum">
              <a:rPr lang="en-IN" smtClean="0"/>
              <a:t>‹#›</a:t>
            </a:fld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412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554-E926-4F30-B649-845A185F1E48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93A1-E74D-4877-B8F0-FC222D87A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68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554-E926-4F30-B649-845A185F1E48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93A1-E74D-4877-B8F0-FC222D87A03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31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554-E926-4F30-B649-845A185F1E48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93A1-E74D-4877-B8F0-FC222D87A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71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554-E926-4F30-B649-845A185F1E48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93A1-E74D-4877-B8F0-FC222D87A03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072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554-E926-4F30-B649-845A185F1E48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93A1-E74D-4877-B8F0-FC222D87A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25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554-E926-4F30-B649-845A185F1E48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93A1-E74D-4877-B8F0-FC222D87A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85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554-E926-4F30-B649-845A185F1E48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93A1-E74D-4877-B8F0-FC222D87A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51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554-E926-4F30-B649-845A185F1E48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93A1-E74D-4877-B8F0-FC222D87A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46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554-E926-4F30-B649-845A185F1E48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93A1-E74D-4877-B8F0-FC222D87A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45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554-E926-4F30-B649-845A185F1E48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93A1-E74D-4877-B8F0-FC222D87A03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52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872C554-E926-4F30-B649-845A185F1E48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E1393A1-E74D-4877-B8F0-FC222D87A03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368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Predicting the target locations to open a Chinese Restaurant in Pune, </a:t>
            </a:r>
            <a:r>
              <a:rPr lang="en-IN" b="1" dirty="0" smtClean="0"/>
              <a:t>India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81456"/>
            <a:ext cx="9144000" cy="623598"/>
          </a:xfrm>
        </p:spPr>
        <p:txBody>
          <a:bodyPr/>
          <a:lstStyle/>
          <a:p>
            <a:pPr algn="r"/>
            <a:r>
              <a:rPr lang="en-IN" dirty="0" smtClean="0"/>
              <a:t>By Sachin Jain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7218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3672563" cy="5469220"/>
          </a:xfrm>
        </p:spPr>
        <p:txBody>
          <a:bodyPr>
            <a:normAutofit/>
          </a:bodyPr>
          <a:lstStyle/>
          <a:p>
            <a:r>
              <a:rPr lang="en-IN" dirty="0" smtClean="0"/>
              <a:t>Shortlisting the 15 favourable cluster centres as locations where restaurant can be set up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5858" y="1474932"/>
            <a:ext cx="5567087" cy="388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4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IN" sz="2400" dirty="0"/>
              <a:t>By calculating restaurant density distribution from Foursquare data we have first identified general boroughs that justify further analysis (</a:t>
            </a:r>
            <a:r>
              <a:rPr lang="en-IN" sz="2400" dirty="0" err="1"/>
              <a:t>Swargate</a:t>
            </a:r>
            <a:r>
              <a:rPr lang="en-IN" sz="2400" dirty="0" smtClean="0"/>
              <a:t>)</a:t>
            </a:r>
          </a:p>
          <a:p>
            <a:pPr lvl="1"/>
            <a:r>
              <a:rPr lang="en-IN" sz="2400" dirty="0" smtClean="0"/>
              <a:t>Then </a:t>
            </a:r>
            <a:r>
              <a:rPr lang="en-IN" sz="2400" dirty="0"/>
              <a:t>generated extensive collection of locations which satisfy some basic requirements regarding existing nearby restaurants. </a:t>
            </a:r>
            <a:endParaRPr lang="en-IN" sz="2400" dirty="0" smtClean="0"/>
          </a:p>
          <a:p>
            <a:pPr lvl="1"/>
            <a:r>
              <a:rPr lang="en-IN" sz="2400" dirty="0" smtClean="0"/>
              <a:t>Clustering </a:t>
            </a:r>
            <a:r>
              <a:rPr lang="en-IN" sz="2400" dirty="0"/>
              <a:t>of those locations was then performed in order to create major zones of interest (containing greatest number of potential locations) and addresses of those zone </a:t>
            </a:r>
            <a:r>
              <a:rPr lang="en-IN" sz="2400" dirty="0" smtClean="0"/>
              <a:t>centres </a:t>
            </a:r>
            <a:r>
              <a:rPr lang="en-IN" sz="2400" dirty="0"/>
              <a:t>were created to be used as starting points for final exploration by stakeholders.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1670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identifying target locations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By analysing the neighbourhoods one can identify</a:t>
            </a:r>
          </a:p>
          <a:p>
            <a:pPr lvl="1"/>
            <a:r>
              <a:rPr lang="en-IN" sz="2000" dirty="0" smtClean="0"/>
              <a:t>The number of restaurants in the vicinity</a:t>
            </a:r>
          </a:p>
          <a:p>
            <a:pPr lvl="1"/>
            <a:r>
              <a:rPr lang="en-IN" sz="2000" dirty="0" smtClean="0"/>
              <a:t>The number of restaurants offering similar cuisines in the vicinity</a:t>
            </a:r>
          </a:p>
          <a:p>
            <a:pPr lvl="1"/>
            <a:r>
              <a:rPr lang="en-IN" sz="2000" dirty="0" smtClean="0"/>
              <a:t>The distance from the city centre.</a:t>
            </a:r>
            <a:endParaRPr lang="en-IN" sz="2000" dirty="0"/>
          </a:p>
          <a:p>
            <a:r>
              <a:rPr lang="en-IN" sz="2400" dirty="0" smtClean="0"/>
              <a:t>It </a:t>
            </a:r>
            <a:r>
              <a:rPr lang="en-IN" sz="2400" dirty="0"/>
              <a:t>gives an brief overview of the neighbourhood and competition for the business</a:t>
            </a:r>
          </a:p>
          <a:p>
            <a:r>
              <a:rPr lang="en-IN" sz="2400" dirty="0"/>
              <a:t>This becomes a good starting point for the individual to start his search for a good location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30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Acquisition and 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sz="2800" dirty="0" smtClean="0"/>
              <a:t>Get the details of the city centre and neighbouring boroughs</a:t>
            </a:r>
          </a:p>
          <a:p>
            <a:pPr lvl="1"/>
            <a:r>
              <a:rPr lang="en-IN" sz="2800" dirty="0" smtClean="0"/>
              <a:t>Identifying the restaurants in these areas</a:t>
            </a:r>
          </a:p>
          <a:p>
            <a:pPr lvl="1"/>
            <a:r>
              <a:rPr lang="en-IN" sz="2800" dirty="0" smtClean="0"/>
              <a:t>Filtering out the specific category of restaurants in this case Chinese restaurants</a:t>
            </a:r>
          </a:p>
          <a:p>
            <a:pPr lvl="1"/>
            <a:r>
              <a:rPr lang="en-IN" sz="2800" dirty="0" smtClean="0"/>
              <a:t>Identifying the areas with less restaurant density and no or very less Chinese restaurants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2490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Identify City centre and surroundings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833" y="1746539"/>
            <a:ext cx="83534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4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/>
              <a:t>Locating the restaurants around CITY Centre</a:t>
            </a:r>
            <a:endParaRPr lang="en-IN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161" y="1628341"/>
            <a:ext cx="60769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9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Identifying Density of Chinese restaurants around CITY Centre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541443"/>
            <a:ext cx="6226456" cy="377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2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Finding area of focus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018" y="1845106"/>
            <a:ext cx="6725764" cy="446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Narrowing the 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1892" y="2286000"/>
            <a:ext cx="454435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8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Finding area Clusters using K-means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9252" y="2286000"/>
            <a:ext cx="546963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29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</TotalTime>
  <Words>254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Tw Cen MT</vt:lpstr>
      <vt:lpstr>Tw Cen MT Condensed</vt:lpstr>
      <vt:lpstr>Wingdings 3</vt:lpstr>
      <vt:lpstr>Integral</vt:lpstr>
      <vt:lpstr>Predicting the target locations to open a Chinese Restaurant in Pune, India</vt:lpstr>
      <vt:lpstr>Benefits of identifying target locations</vt:lpstr>
      <vt:lpstr>Data Acquisition and Cleaning</vt:lpstr>
      <vt:lpstr>Identify City centre and surroundings</vt:lpstr>
      <vt:lpstr>Locating the restaurants around CITY Centre</vt:lpstr>
      <vt:lpstr>Identifying Density of Chinese restaurants around CITY Centre</vt:lpstr>
      <vt:lpstr>Finding area of focus</vt:lpstr>
      <vt:lpstr>Narrowing the results</vt:lpstr>
      <vt:lpstr>Finding area Clusters using K-means</vt:lpstr>
      <vt:lpstr>Shortlisting the 15 favourable cluster centres as locations where restaurant can be set up</vt:lpstr>
      <vt:lpstr>Conclusion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target locations to open a Chinese Restaurant in Pune, India</dc:title>
  <dc:creator>Jain, Sachin</dc:creator>
  <cp:lastModifiedBy>Jain, Sachin</cp:lastModifiedBy>
  <cp:revision>5</cp:revision>
  <dcterms:created xsi:type="dcterms:W3CDTF">2021-03-30T14:47:06Z</dcterms:created>
  <dcterms:modified xsi:type="dcterms:W3CDTF">2021-03-30T15:10:20Z</dcterms:modified>
</cp:coreProperties>
</file>