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Analysis on movies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Sachin Jalan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Questions that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In last few years, the film industry has become more popular than ever.</a:t>
            </a:r>
            <a:r>
              <a:rPr lang="en-US" sz="2000" dirty="0"/>
              <a:t> </a:t>
            </a:r>
            <a:r>
              <a:rPr lang="en-GB" sz="2000" dirty="0"/>
              <a:t>In 2018, movies made total income around $ 41.7 billion throughout the world. But what movies make the most money at the box office?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How much does a director matter?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Do ratings and </a:t>
            </a:r>
            <a:r>
              <a:rPr lang="en-GB" sz="2000" dirty="0" err="1"/>
              <a:t>metascore</a:t>
            </a:r>
            <a:r>
              <a:rPr lang="en-GB" sz="2000" dirty="0"/>
              <a:t> mean anything? Do certain actors and/or genre amount to good revenues for producers?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We need to help </a:t>
            </a:r>
            <a:r>
              <a:rPr lang="en-GB" sz="2000" dirty="0" err="1"/>
              <a:t>Webflix</a:t>
            </a:r>
            <a:r>
              <a:rPr lang="en-GB" sz="2000" dirty="0"/>
              <a:t> – an OTT platform decide which kind of original movies and artists can fetch the maximum possible revenue for them and also good viewership.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3F96C0-338F-4247-B3EC-B1EF93D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Movies over the years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EA88ED-C206-4C58-9AEE-F88A47AB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Revenue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movies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Viewership falling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Ratings falling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94E59C-3BA7-4E49-BE9C-0060E4EB0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096422"/>
            <a:ext cx="6988896" cy="5122262"/>
          </a:xfrm>
        </p:spPr>
      </p:pic>
    </p:spTree>
    <p:extLst>
      <p:ext uri="{BB962C8B-B14F-4D97-AF65-F5344CB8AC3E}">
        <p14:creationId xmlns:p14="http://schemas.microsoft.com/office/powerpoint/2010/main" val="15223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8C38-3F0E-42E4-8676-456E4C98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Genres ranking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05F4A0-F7BB-4BE8-8858-A1CF3A1E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939246"/>
            <a:ext cx="6510337" cy="50858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78B1E-C833-4035-8444-3F1B02CE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Adventure and Action – good revenue, 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Adventure – satisfactory rating, good revenue, good viewership.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Adventure, Action, Drama, Comedy and Sci-Fi genres to be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Animation can be experimented with.</a:t>
            </a:r>
          </a:p>
        </p:txBody>
      </p:sp>
    </p:spTree>
    <p:extLst>
      <p:ext uri="{BB962C8B-B14F-4D97-AF65-F5344CB8AC3E}">
        <p14:creationId xmlns:p14="http://schemas.microsoft.com/office/powerpoint/2010/main" val="156430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C703-6E90-4422-A471-959427EE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Actors ranking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A0823-85DE-466E-BE38-3FD09C7A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057400"/>
            <a:ext cx="10591791" cy="950314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Robert Downey Jr. – good revenue, high rating, good enough viewership. Can be cast in Action, Adventure, Sci-Fi.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Jennifer Lawrence – good revenue, low viewership due to few movies. Can be cast in Adventure, Romance, Sci-Fi,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Christian Bale, Zoe Saldana, Liam Hemsworth good candidates. Christian Bale good for Drama, Action and Crime genre.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8C1D3-F3E3-4E32-A0BE-C2B9793E1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5664" y="3132138"/>
            <a:ext cx="3912047" cy="30861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697B86-3369-4E85-A552-39D1C45239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2664" y="3132138"/>
            <a:ext cx="3953071" cy="3086100"/>
          </a:xfrm>
        </p:spPr>
      </p:pic>
    </p:spTree>
    <p:extLst>
      <p:ext uri="{BB962C8B-B14F-4D97-AF65-F5344CB8AC3E}">
        <p14:creationId xmlns:p14="http://schemas.microsoft.com/office/powerpoint/2010/main" val="429081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8B2E-FC31-4E52-A460-A3C48CD4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Directors ranking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5222-B223-40B8-BF90-4093CCDA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Christopher Nolan – great ratings and viewership. Revenue not bad. Good for Action, Drama, Sci-Fi.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J.J Adams, David Yates good revenue figures and ratings. Viewership can improve. J.J good for Action, Adventure and Sci-Fi.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David good for Family movies, History and Fantasy.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57CCE7-C618-440E-B95B-D19CD3DB9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5664" y="3132138"/>
            <a:ext cx="3912047" cy="30861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09E102-3858-472F-BAE5-E9C02D658A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0503" y="3132138"/>
            <a:ext cx="3897394" cy="3086100"/>
          </a:xfrm>
        </p:spPr>
      </p:pic>
    </p:spTree>
    <p:extLst>
      <p:ext uri="{BB962C8B-B14F-4D97-AF65-F5344CB8AC3E}">
        <p14:creationId xmlns:p14="http://schemas.microsoft.com/office/powerpoint/2010/main" val="28120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44CE-0093-4ED2-AFCD-A1237881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Actors &amp; directors to lookout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5C560-2DB2-47E1-9E69-11532E1CC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Daisy Ridley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Judy Greer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Donnie Yen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A7C4C0-D5E4-4495-A81C-A7AFBC2F5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0314" y="3132138"/>
            <a:ext cx="4622747" cy="30861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DA3EE8-3C0C-45EE-AE30-3CB3516DFF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826" y="3132138"/>
            <a:ext cx="4622747" cy="30861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180963-EE99-4DAB-8F1B-3D6FAAB15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 fontScale="4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James Cameron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Colin Trevorrow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Joss </a:t>
            </a:r>
            <a:r>
              <a:rPr lang="en-IN" dirty="0" err="1"/>
              <a:t>Whedon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7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5C83BD-29AB-4E3D-B4C2-4F94FB76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Consistent performance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D552DE-F388-4FEA-9AAA-2E3157D8E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333" y="1082181"/>
            <a:ext cx="4825397" cy="4800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3C8863-6407-4D69-BE69-B04F2417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Actors with more than 8 movies from 2006-2016.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Avg. Revenues greater than 100 million.</a:t>
            </a:r>
          </a:p>
        </p:txBody>
      </p:sp>
    </p:spTree>
    <p:extLst>
      <p:ext uri="{BB962C8B-B14F-4D97-AF65-F5344CB8AC3E}">
        <p14:creationId xmlns:p14="http://schemas.microsoft.com/office/powerpoint/2010/main" val="156647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F27D4-945E-4706-883D-047E92AD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75" y="1088473"/>
            <a:ext cx="7330425" cy="3757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147B96-8BB3-441E-B3C9-ABFE71370C03}"/>
              </a:ext>
            </a:extLst>
          </p:cNvPr>
          <p:cNvSpPr/>
          <p:nvPr/>
        </p:nvSpPr>
        <p:spPr>
          <a:xfrm>
            <a:off x="3941405" y="2967335"/>
            <a:ext cx="4309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25294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44</TotalTime>
  <Words>343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Analysis on movies data</vt:lpstr>
      <vt:lpstr>Questions that matter</vt:lpstr>
      <vt:lpstr>Movies over the years</vt:lpstr>
      <vt:lpstr>Genres ranking</vt:lpstr>
      <vt:lpstr>Actors ranking</vt:lpstr>
      <vt:lpstr>Directors ranking</vt:lpstr>
      <vt:lpstr>Actors &amp; directors to lookout for</vt:lpstr>
      <vt:lpstr>Consistent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movies data</dc:title>
  <dc:creator>Sachin Jalan</dc:creator>
  <cp:lastModifiedBy>Sachin Jalan</cp:lastModifiedBy>
  <cp:revision>11</cp:revision>
  <dcterms:created xsi:type="dcterms:W3CDTF">2021-01-29T04:46:44Z</dcterms:created>
  <dcterms:modified xsi:type="dcterms:W3CDTF">2021-01-29T05:30:47Z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