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76" r:id="rId5"/>
    <p:sldId id="277" r:id="rId6"/>
    <p:sldId id="278" r:id="rId7"/>
    <p:sldId id="279" r:id="rId8"/>
    <p:sldId id="280" r:id="rId9"/>
    <p:sldId id="28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>
      <p:cViewPr varScale="1">
        <p:scale>
          <a:sx n="86" d="100"/>
          <a:sy n="86" d="100"/>
        </p:scale>
        <p:origin x="42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Automobile CO</a:t>
            </a:r>
            <a:r>
              <a:rPr lang="en-US" sz="3200" dirty="0"/>
              <a:t>2</a:t>
            </a:r>
            <a:r>
              <a:rPr lang="en-US" dirty="0"/>
              <a:t> Emissions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Sachin Jalan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3B850E5-79B7-4227-8AF9-8EDD21105C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5" r="12275"/>
          <a:stretch>
            <a:fillRect/>
          </a:stretch>
        </p:blipFill>
        <p:spPr>
          <a:xfrm>
            <a:off x="679215" y="692696"/>
            <a:ext cx="6604872" cy="5472608"/>
          </a:xfr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Matter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factors affect the CO2 emissions from vehicles?</a:t>
            </a:r>
            <a:endParaRPr dirty="0"/>
          </a:p>
          <a:p>
            <a:r>
              <a:rPr lang="en-US" dirty="0"/>
              <a:t>Can we measure how such factors influence the emission of CO2 particles?</a:t>
            </a:r>
            <a:endParaRPr dirty="0"/>
          </a:p>
          <a:p>
            <a:r>
              <a:rPr lang="en-US" dirty="0"/>
              <a:t>The road transport sector accounts for about 80% of the whole energy demand required by transportation. But due to its heavy reliance on fossil fuels, it also transmits the most amount of Green House gases.</a:t>
            </a:r>
          </a:p>
          <a:p>
            <a:r>
              <a:rPr lang="en-US" dirty="0"/>
              <a:t>Can we get some insights about which vehicles are comparatively more ‘eco-friendly’ and which are not?</a:t>
            </a:r>
          </a:p>
          <a:p>
            <a:r>
              <a:rPr lang="en-US" dirty="0"/>
              <a:t>Which vehicles contribute most to green house gas emissions?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Makes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72E639-2E40-4B65-913D-59B0E4922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8" y="762000"/>
            <a:ext cx="6045710" cy="533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B79DA-E080-4CEC-BAF6-74B2613A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Out of the 39 varieties of cars, Ford (90), Chevrolet (79),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Mercedez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-Benz (55) and Toyota (48) are most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9.5% of the dataset contains the data only from Ford Cars.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</a:t>
            </a:r>
            <a:r>
              <a:rPr lang="en-US" sz="2400" dirty="0"/>
              <a:t>2</a:t>
            </a:r>
            <a:r>
              <a:rPr lang="en-US" dirty="0"/>
              <a:t> Emissions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B03D14-2EE0-4DB3-BDCE-910EB04D3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polluting brands are all the high end ultra-luxury vehicles.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E35626-DE66-4EF7-A3E9-1CC5FA825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2704957"/>
            <a:ext cx="4343400" cy="3200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4DCAD6-E625-4EE3-8898-EBC5AED09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Least polluting car brands, typically associated with economic living.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AE8E65-1454-4A84-BAF0-9F69FD343D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1427" y="2636912"/>
            <a:ext cx="4343398" cy="3312368"/>
          </a:xfrm>
        </p:spPr>
      </p:pic>
    </p:spTree>
    <p:extLst>
      <p:ext uri="{BB962C8B-B14F-4D97-AF65-F5344CB8AC3E}">
        <p14:creationId xmlns:p14="http://schemas.microsoft.com/office/powerpoint/2010/main" val="290842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Engines &amp; Cylinders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B03D14-2EE0-4DB3-BDCE-910EB04D3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/>
              <a:t>Out of the 7 varieties of cylinders, 4, 6 and 8 are very common cylinder types. About 97% of the data contains only these cylinder types.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4DCAD6-E625-4EE3-8898-EBC5AED09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We can see that with increase in engine size, CO2 emissions increase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C9DB04-8B30-4D51-96DE-05F64CD4B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1" y="2514600"/>
            <a:ext cx="4219308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63515C3-CDE9-4846-824D-517C04B452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1" y="2514600"/>
            <a:ext cx="3914182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350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Transmissions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B03D14-2EE0-4DB3-BDCE-910EB04D3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A6, AS6 and M6 are the preferred transmissions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4DCAD6-E625-4EE3-8898-EBC5AED09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Most polluting transmissions are A4, A7 and A5 which are not the preferred ones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29B6A47-8920-4979-B032-70F58E8ABE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52" y="2655912"/>
            <a:ext cx="434340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E031939-2E63-4046-A5B9-3411F7C3F2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655912"/>
            <a:ext cx="416084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397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Fuel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B03D14-2EE0-4DB3-BDCE-910EB04D3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Fuel type X and Z are most preferred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4DCAD6-E625-4EE3-8898-EBC5AED09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Fuels E and Z pollute the most, whereas fuel D the least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2296E3-C6B5-4EBB-A18E-25D86D9318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2514600"/>
            <a:ext cx="434340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CB4881-5F2D-4290-9D22-76E8773575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514600"/>
            <a:ext cx="4032447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CEA7CC-B3DC-4D5F-9253-3748595E6A34}"/>
              </a:ext>
            </a:extLst>
          </p:cNvPr>
          <p:cNvSpPr txBox="1"/>
          <p:nvPr/>
        </p:nvSpPr>
        <p:spPr>
          <a:xfrm>
            <a:off x="1343472" y="6123801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*Fuel E is less efficient hence not commonly used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5332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B03D14-2EE0-4DB3-BDCE-910EB04D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7" y="1828799"/>
            <a:ext cx="8961439" cy="1142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4 assumptions of Linear Regression satisfied: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 Distribution of Target Variable (CO2 Emissions)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Explanatory variables not co-related with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Relationship between dependent and independent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Homoscedasticity (since other 3 are satisfied)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A7CC-B3DC-4D5F-9253-3748595E6A34}"/>
              </a:ext>
            </a:extLst>
          </p:cNvPr>
          <p:cNvSpPr txBox="1"/>
          <p:nvPr/>
        </p:nvSpPr>
        <p:spPr>
          <a:xfrm>
            <a:off x="6327775" y="6104329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*FUELCONSUMPTION_CITY got saved by 0.01</a:t>
            </a:r>
            <a:endParaRPr lang="en-IN" sz="1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1E4E6B-8B4F-4C1B-8B21-E638042C21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3068960"/>
            <a:ext cx="4343400" cy="30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2A62D8B-AF63-4090-B881-DCEE3458F0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5" y="3068960"/>
            <a:ext cx="4343400" cy="30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211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A286A9-247B-4079-80F6-AEC6F91E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CA2DA4-B129-4A57-BD12-52E922224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0" y="3429000"/>
            <a:ext cx="7940728" cy="275105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E367FE-EA13-4506-B879-F642459C850D}"/>
              </a:ext>
            </a:extLst>
          </p:cNvPr>
          <p:cNvSpPr txBox="1"/>
          <p:nvPr/>
        </p:nvSpPr>
        <p:spPr>
          <a:xfrm>
            <a:off x="1937792" y="1754981"/>
            <a:ext cx="94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ndara (Body)"/>
              </a:rPr>
              <a:t>CO2 </a:t>
            </a:r>
            <a:r>
              <a:rPr lang="en-IN" sz="1200" b="1" i="0" dirty="0">
                <a:effectLst/>
                <a:latin typeface="Candara (Body)"/>
              </a:rPr>
              <a:t>Emissions = 132.86+6.52</a:t>
            </a:r>
            <a:r>
              <a:rPr lang="en-IN" sz="1200" b="1" i="1" dirty="0">
                <a:effectLst/>
                <a:latin typeface="Candara (Body)"/>
              </a:rPr>
              <a:t>['CYLINDERS']+463.10</a:t>
            </a:r>
            <a:r>
              <a:rPr lang="en-IN" sz="1200" b="1" i="0" dirty="0">
                <a:effectLst/>
                <a:latin typeface="Candara (Body)"/>
              </a:rPr>
              <a:t>['FUELCONSUMPTION_CITY']-135.89</a:t>
            </a:r>
            <a:r>
              <a:rPr lang="en-IN" sz="1200" b="1" i="1" dirty="0">
                <a:effectLst/>
                <a:latin typeface="Candara (Body)"/>
              </a:rPr>
              <a:t>['FUELTYPE_E']-24.65</a:t>
            </a:r>
            <a:r>
              <a:rPr lang="en-IN" sz="1200" b="1" i="0" dirty="0">
                <a:effectLst/>
                <a:latin typeface="Candara (Body)"/>
              </a:rPr>
              <a:t>['FUELTYPE_X']-26.87*['FUELTYPE_Z’]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ndara (Body)"/>
              </a:rPr>
              <a:t>The CO2 Emissions are highly dependent on Fuel Consumption. For one unit increase in fuel consumption, the CO2 emissions increases by 463 counts.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 (Body)"/>
              </a:rPr>
              <a:t>The CO2 Emissions are also dependent on the number of engine cylinders. The CO2 emissions will get increased by 6.52 counts.</a:t>
            </a:r>
            <a:endParaRPr lang="en-US" sz="1200" dirty="0">
              <a:latin typeface="Candara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 (Body)"/>
              </a:rPr>
              <a:t>The use of different types of fuel always tend to reduce the CO2 emissions. Basically the Fuel type E has very high effect on reducing the CO2 emissions as it reduces the CO2 emissions by 136 counts.</a:t>
            </a:r>
          </a:p>
        </p:txBody>
      </p:sp>
    </p:spTree>
    <p:extLst>
      <p:ext uri="{BB962C8B-B14F-4D97-AF65-F5344CB8AC3E}">
        <p14:creationId xmlns:p14="http://schemas.microsoft.com/office/powerpoint/2010/main" val="410486337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97</TotalTime>
  <Words>440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Candara</vt:lpstr>
      <vt:lpstr>Candara (Body)</vt:lpstr>
      <vt:lpstr>Consolas</vt:lpstr>
      <vt:lpstr>Helvetica Neue</vt:lpstr>
      <vt:lpstr>Tech Computer 16x9</vt:lpstr>
      <vt:lpstr>Automobile CO2 Emissions</vt:lpstr>
      <vt:lpstr>Questions That Matter</vt:lpstr>
      <vt:lpstr>Vehicle Makes</vt:lpstr>
      <vt:lpstr>CO2 Emissions</vt:lpstr>
      <vt:lpstr>Engines &amp; Cylinders</vt:lpstr>
      <vt:lpstr>Transmissions</vt:lpstr>
      <vt:lpstr>Fuel</vt:lpstr>
      <vt:lpstr>Regression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CO2 Emissions</dc:title>
  <dc:creator>Sachin Jalan</dc:creator>
  <cp:lastModifiedBy>Sachin Jalan</cp:lastModifiedBy>
  <cp:revision>13</cp:revision>
  <dcterms:created xsi:type="dcterms:W3CDTF">2021-04-01T05:06:16Z</dcterms:created>
  <dcterms:modified xsi:type="dcterms:W3CDTF">2021-04-01T06:44:00Z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