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9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amthulla, Shaik" initials="RS" lastIdx="2" clrIdx="0">
    <p:extLst>
      <p:ext uri="{19B8F6BF-5375-455C-9EA6-DF929625EA0E}">
        <p15:presenceInfo xmlns:p15="http://schemas.microsoft.com/office/powerpoint/2012/main" userId="S::Shaik.Rahamthulla@CenturyLink.com::4298b7eb-f318-444c-a3a5-f705eba856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8A7C-09EE-4796-90D2-92D3CB20A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281EB-4275-418B-8806-FB6C8E7B2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B933C-1AA2-4F44-94DC-FB8F841E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873B-0CE3-477A-A117-2A1B67D78A3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7B064-6613-4C4B-AE37-DC7740106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162AF-9BD9-4BD3-9F2F-26A3F08B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1BAB-1770-4469-B580-9C8AD1A80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2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2C4C-7073-40DF-AC39-CEDBFB0A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BB6EA-CE77-48C3-98C1-E41B9E00C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83F5C-EADE-4799-A639-E69A354C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873B-0CE3-477A-A117-2A1B67D78A3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24390-9A7C-4512-8756-C550FF82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45358-A326-4AE2-BFB9-88492CFC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1BAB-1770-4469-B580-9C8AD1A80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3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A77A8-16C1-4C15-BA6B-D36EAB8C9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E280A-D502-4A6D-8682-5D4E9EC10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1D931-3CBF-47D2-95AE-EFACDAEC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873B-0CE3-477A-A117-2A1B67D78A3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26F66-3EDE-4E18-8E60-24B395CF4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D6742-BCC9-4253-BC7A-800FD99E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1BAB-1770-4469-B580-9C8AD1A80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3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3D51-4E24-40E9-A2B8-8183F739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66AD0-A482-4D96-B5A0-0E52371DA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02D2F-ECF5-4DD7-BD76-25C1FE20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873B-0CE3-477A-A117-2A1B67D78A3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0C178-0F2A-4417-AFA6-E6662636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8EBFB-5141-4648-B97A-001E9842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1BAB-1770-4469-B580-9C8AD1A80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3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56CDD-AFA0-4CF7-BB32-1151FFB6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75520-4645-47A2-8AF4-131B69C54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E73D2-64AC-43F5-9E16-4E742A0C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873B-0CE3-477A-A117-2A1B67D78A3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48096-BB60-42C6-A52C-07A670DD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E483F-0767-4168-8CFE-4DCE0E77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1BAB-1770-4469-B580-9C8AD1A80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9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520C-9DB7-4492-82B1-BA53366D8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9B1EE-A4EA-4B78-8D86-EE0F79F92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20915-C2FB-4AB6-B416-CC2876373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1294D-28D0-4CE9-8FB8-93574F91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873B-0CE3-477A-A117-2A1B67D78A3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BF96C-11B6-48C5-88D5-8405335C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54E3B-B430-4252-B9B6-B16F3FD5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1BAB-1770-4469-B580-9C8AD1A80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6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EF79-8E3A-42AC-9469-CBCD44BC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96598-6B54-4022-B139-3E26ADE4F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CE04D-C4C7-4FA3-911E-DEF98BA6C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CE9D5-DF0C-4279-B279-87A12C898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C7ED2-13BF-4437-AD7E-B867E845F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CC657-F8CA-4889-9EDA-3DE85EEA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873B-0CE3-477A-A117-2A1B67D78A3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E4A46-E392-4C99-B4CD-4534C617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74DBC4-10B1-4E98-A646-FE77616F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1BAB-1770-4469-B580-9C8AD1A80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8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B01B-52E6-4FED-8D33-F3C1489B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B3F69-90EB-4683-9F1E-54539C560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873B-0CE3-477A-A117-2A1B67D78A3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922F8-16BE-41DA-B1CE-9A9F4E6F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6AA99-0495-4D22-A721-98E8ABE5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1BAB-1770-4469-B580-9C8AD1A80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6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58E76-C454-44C0-85AC-0E2D1CDA7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873B-0CE3-477A-A117-2A1B67D78A3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ED88D0-EA98-4DB4-8D1F-15DD5EA4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853D8-698D-4F2D-B80B-2060D46D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1BAB-1770-4469-B580-9C8AD1A80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4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24BE-9D9E-41BB-8AD5-B2A5E924F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00DDF-CA54-48A3-9123-1C4D060A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E6C91-8558-4EA9-8F65-22433E052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70389-1E1A-4741-B14B-F95D0336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873B-0CE3-477A-A117-2A1B67D78A3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C799A-1F96-4E1D-BA23-115E55424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7D52D-C1BD-40CD-9C07-DC586706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1BAB-1770-4469-B580-9C8AD1A80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6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F03A-48FC-4D33-A66A-F31B6D19D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5DF027-32F9-4982-A96D-5415F7A48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C099E-8607-4FCD-8E78-03C5DB00E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944C3-35BE-46E7-AF9A-57AE15FB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873B-0CE3-477A-A117-2A1B67D78A3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9E99-C8D4-40F5-9807-0A43F8B6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F4C57-8BC8-47E2-BA54-2040437E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1BAB-1770-4469-B580-9C8AD1A80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1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AB27D-61F6-4EE7-B456-59755D635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98932-D51A-408C-A472-4734697EC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D34C3-43B9-445F-9613-82942499D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D873B-0CE3-477A-A117-2A1B67D78A3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4B397-A3DA-4B2A-ABB1-FFE7C5AB4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4D5C7-3D40-43A1-877B-F1B1DB4A1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B1BAB-1770-4469-B580-9C8AD1A80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5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9C9FD0-59E2-4C32-ABD8-E06C2E5EDB38}"/>
              </a:ext>
            </a:extLst>
          </p:cNvPr>
          <p:cNvSpPr/>
          <p:nvPr/>
        </p:nvSpPr>
        <p:spPr>
          <a:xfrm>
            <a:off x="4778211" y="2784453"/>
            <a:ext cx="263559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600" b="1" cap="none" spc="0" dirty="0">
                <a:ln/>
                <a:solidFill>
                  <a:schemeClr val="accent3"/>
                </a:solidFill>
                <a:effectLst/>
              </a:rPr>
              <a:t>JMeter</a:t>
            </a:r>
          </a:p>
        </p:txBody>
      </p:sp>
    </p:spTree>
    <p:extLst>
      <p:ext uri="{BB962C8B-B14F-4D97-AF65-F5344CB8AC3E}">
        <p14:creationId xmlns:p14="http://schemas.microsoft.com/office/powerpoint/2010/main" val="307323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E9685-F030-4CCC-81B6-E7591F77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10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Jmeter is open source testing software.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Jmeter is designed to cover various categories of tests: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Load Testing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Functional Testing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Performance Testing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Regression Testing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And more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908C77-668F-4C02-AAC1-6661D829AE47}"/>
              </a:ext>
            </a:extLst>
          </p:cNvPr>
          <p:cNvSpPr/>
          <p:nvPr/>
        </p:nvSpPr>
        <p:spPr>
          <a:xfrm>
            <a:off x="2740274" y="547692"/>
            <a:ext cx="499521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600" b="1" cap="none" spc="0" dirty="0">
                <a:ln/>
                <a:solidFill>
                  <a:schemeClr val="accent3"/>
                </a:solidFill>
                <a:effectLst/>
              </a:rPr>
              <a:t>About JMeter</a:t>
            </a:r>
          </a:p>
        </p:txBody>
      </p:sp>
    </p:spTree>
    <p:extLst>
      <p:ext uri="{BB962C8B-B14F-4D97-AF65-F5344CB8AC3E}">
        <p14:creationId xmlns:p14="http://schemas.microsoft.com/office/powerpoint/2010/main" val="235334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5BA14E-278C-4961-A6E7-91A250D213AC}"/>
              </a:ext>
            </a:extLst>
          </p:cNvPr>
          <p:cNvSpPr/>
          <p:nvPr/>
        </p:nvSpPr>
        <p:spPr>
          <a:xfrm>
            <a:off x="516834" y="1068224"/>
            <a:ext cx="10933044" cy="5449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E9685-F030-4CCC-81B6-E7591F77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386" y="1350497"/>
            <a:ext cx="8590136" cy="512842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What is a Test Plan?</a:t>
            </a:r>
          </a:p>
          <a:p>
            <a:pPr lvl="2"/>
            <a:r>
              <a:rPr lang="en-US" dirty="0">
                <a:solidFill>
                  <a:srgbClr val="92D050"/>
                </a:solidFill>
              </a:rPr>
              <a:t>A Test plan can be viewed as a container for running test. It defines what to test and how to go about it.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Elements Of Test Plan:</a:t>
            </a:r>
          </a:p>
          <a:p>
            <a:pPr lvl="2"/>
            <a:r>
              <a:rPr lang="en-US" dirty="0">
                <a:solidFill>
                  <a:srgbClr val="92D050"/>
                </a:solidFill>
              </a:rPr>
              <a:t>Thread Groups</a:t>
            </a:r>
          </a:p>
          <a:p>
            <a:pPr lvl="2"/>
            <a:r>
              <a:rPr lang="en-US" dirty="0">
                <a:solidFill>
                  <a:srgbClr val="92D050"/>
                </a:solidFill>
              </a:rPr>
              <a:t>Logic Controller</a:t>
            </a:r>
          </a:p>
          <a:p>
            <a:pPr lvl="2"/>
            <a:r>
              <a:rPr lang="en-US" dirty="0">
                <a:solidFill>
                  <a:srgbClr val="92D050"/>
                </a:solidFill>
              </a:rPr>
              <a:t>Sample Generating Controllers</a:t>
            </a:r>
          </a:p>
          <a:p>
            <a:pPr lvl="2"/>
            <a:r>
              <a:rPr lang="en-US" dirty="0">
                <a:solidFill>
                  <a:srgbClr val="92D050"/>
                </a:solidFill>
              </a:rPr>
              <a:t>Listeners</a:t>
            </a:r>
          </a:p>
          <a:p>
            <a:pPr lvl="2"/>
            <a:r>
              <a:rPr lang="en-US" dirty="0">
                <a:solidFill>
                  <a:srgbClr val="92D050"/>
                </a:solidFill>
              </a:rPr>
              <a:t>Timers</a:t>
            </a:r>
          </a:p>
          <a:p>
            <a:pPr lvl="2"/>
            <a:r>
              <a:rPr lang="en-US" dirty="0">
                <a:solidFill>
                  <a:srgbClr val="92D050"/>
                </a:solidFill>
              </a:rPr>
              <a:t>Assertions</a:t>
            </a:r>
          </a:p>
          <a:p>
            <a:pPr lvl="2"/>
            <a:r>
              <a:rPr lang="en-US" dirty="0">
                <a:solidFill>
                  <a:srgbClr val="92D050"/>
                </a:solidFill>
              </a:rPr>
              <a:t>Configuration Elements</a:t>
            </a:r>
          </a:p>
          <a:p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908C77-668F-4C02-AAC1-6661D829AE47}"/>
              </a:ext>
            </a:extLst>
          </p:cNvPr>
          <p:cNvSpPr/>
          <p:nvPr/>
        </p:nvSpPr>
        <p:spPr>
          <a:xfrm>
            <a:off x="1941342" y="379075"/>
            <a:ext cx="883450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3"/>
                </a:solidFill>
                <a:effectLst/>
              </a:rPr>
              <a:t>What </a:t>
            </a:r>
            <a:r>
              <a:rPr lang="en-US" sz="4400" b="1" dirty="0">
                <a:ln/>
                <a:solidFill>
                  <a:schemeClr val="accent3"/>
                </a:solidFill>
              </a:rPr>
              <a:t>And How A Test Plan Works</a:t>
            </a:r>
            <a:endParaRPr lang="en-US" sz="4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424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908C77-668F-4C02-AAC1-6661D829AE47}"/>
              </a:ext>
            </a:extLst>
          </p:cNvPr>
          <p:cNvSpPr/>
          <p:nvPr/>
        </p:nvSpPr>
        <p:spPr>
          <a:xfrm>
            <a:off x="3973448" y="153797"/>
            <a:ext cx="418191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3"/>
                </a:solidFill>
                <a:effectLst/>
              </a:rPr>
              <a:t>Sample Test Case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EFDAE4-B014-46A3-A7B6-5D79E865A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1" y="923237"/>
            <a:ext cx="10933043" cy="553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908C77-668F-4C02-AAC1-6661D829AE47}"/>
              </a:ext>
            </a:extLst>
          </p:cNvPr>
          <p:cNvSpPr/>
          <p:nvPr/>
        </p:nvSpPr>
        <p:spPr>
          <a:xfrm>
            <a:off x="142369" y="2698387"/>
            <a:ext cx="1204963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600" dirty="0">
                <a:solidFill>
                  <a:schemeClr val="bg2">
                    <a:lumMod val="9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00132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53CD34084D9D408E80AB70A445C839" ma:contentTypeVersion="2" ma:contentTypeDescription="Create a new document." ma:contentTypeScope="" ma:versionID="3ec2bbf3553edac3a605a6bf8b5c8fc4">
  <xsd:schema xmlns:xsd="http://www.w3.org/2001/XMLSchema" xmlns:xs="http://www.w3.org/2001/XMLSchema" xmlns:p="http://schemas.microsoft.com/office/2006/metadata/properties" xmlns:ns2="fcaa5153-c7d5-41e1-9df9-d98288360fb0" targetNamespace="http://schemas.microsoft.com/office/2006/metadata/properties" ma:root="true" ma:fieldsID="fc740264ce4f1c590edbcfd2587fbce6" ns2:_="">
    <xsd:import namespace="fcaa5153-c7d5-41e1-9df9-d98288360f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aa5153-c7d5-41e1-9df9-d98288360f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12D559-FF8C-479F-835E-62E4B229B37F}"/>
</file>

<file path=customXml/itemProps2.xml><?xml version="1.0" encoding="utf-8"?>
<ds:datastoreItem xmlns:ds="http://schemas.openxmlformats.org/officeDocument/2006/customXml" ds:itemID="{6DF4355E-1800-47E6-9A3F-409E8FC91ED8}"/>
</file>

<file path=customXml/itemProps3.xml><?xml version="1.0" encoding="utf-8"?>
<ds:datastoreItem xmlns:ds="http://schemas.openxmlformats.org/officeDocument/2006/customXml" ds:itemID="{CAA5C8BC-075B-426B-97FC-2EA7DABA6FEE}"/>
</file>

<file path=docProps/app.xml><?xml version="1.0" encoding="utf-8"?>
<Properties xmlns="http://schemas.openxmlformats.org/officeDocument/2006/extended-properties" xmlns:vt="http://schemas.openxmlformats.org/officeDocument/2006/docPropsVTypes">
  <TotalTime>4571</TotalTime>
  <Words>90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Pendyala, Prasad</dc:creator>
  <cp:lastModifiedBy>Santaji, Sachin T</cp:lastModifiedBy>
  <cp:revision>76</cp:revision>
  <dcterms:created xsi:type="dcterms:W3CDTF">2020-06-23T10:10:33Z</dcterms:created>
  <dcterms:modified xsi:type="dcterms:W3CDTF">2020-08-31T12:24:30Z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0x0101005953CD34084D9D408E80AB70A445C839</vt:lpwstr>
  </property>
</Properties>
</file>