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71" r:id="rId9"/>
    <p:sldId id="259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01-08-2019 10:29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youtu.be/K6KH5WyjS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chinjegaonkar/MarketplaceSolution/blob/finalround/The%20Application%20Workflow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MARKETPLACE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BLOCKCHAIN</a:t>
            </a:r>
            <a:endParaRPr lang="en-US" b="1" dirty="0"/>
          </a:p>
          <a:p>
            <a:r>
              <a:rPr lang="en-US" dirty="0" smtClean="0"/>
              <a:t>Code Gladiators 2019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A distributed ledger technology based cattle marketplace solution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 txBox="1">
            <a:spLocks/>
          </p:cNvSpPr>
          <p:nvPr/>
        </p:nvSpPr>
        <p:spPr>
          <a:xfrm>
            <a:off x="838200" y="3665863"/>
            <a:ext cx="10515600" cy="2201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Team Super Programmers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 smtClean="0"/>
              <a:t>Parvez Mulla</a:t>
            </a:r>
          </a:p>
          <a:p>
            <a:pPr algn="ctr"/>
            <a:r>
              <a:rPr lang="en-US" sz="1800" dirty="0" smtClean="0"/>
              <a:t>and</a:t>
            </a:r>
          </a:p>
          <a:p>
            <a:pPr algn="ctr"/>
            <a:r>
              <a:rPr lang="en-US" sz="1800" b="1" dirty="0" smtClean="0"/>
              <a:t>Sachin Jegaonkar</a:t>
            </a:r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Bonus Points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Scalable – It can reused for other marketplaces</a:t>
            </a:r>
          </a:p>
          <a:p>
            <a:endParaRPr lang="en-US" dirty="0" smtClean="0"/>
          </a:p>
          <a:p>
            <a:r>
              <a:rPr lang="en-US" dirty="0" smtClean="0"/>
              <a:t>Application is Mobile </a:t>
            </a:r>
            <a:r>
              <a:rPr lang="en-US" dirty="0" smtClean="0"/>
              <a:t>Compatible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</a:t>
            </a:r>
            <a:r>
              <a:rPr lang="en-IN" dirty="0"/>
              <a:t>the rating mechanism by adding the trust score and the factors that </a:t>
            </a:r>
            <a:r>
              <a:rPr lang="en-IN" dirty="0" smtClean="0"/>
              <a:t>matters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/>
              <a:t>more machine learning models to introduce more easy decision making for the buyers and </a:t>
            </a:r>
            <a:r>
              <a:rPr lang="en-IN" dirty="0" smtClean="0"/>
              <a:t>sellers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the User Interface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Marketplace Problems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We Provide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Marketplace Problems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Trust and </a:t>
            </a:r>
            <a:r>
              <a:rPr lang="en-IN" dirty="0" smtClean="0"/>
              <a:t>Transparency</a:t>
            </a:r>
          </a:p>
          <a:p>
            <a:r>
              <a:rPr lang="en-IN" dirty="0" smtClean="0"/>
              <a:t>Much Transportation Cost – To transport cattle's to/from the market</a:t>
            </a:r>
          </a:p>
          <a:p>
            <a:r>
              <a:rPr lang="en-IN" dirty="0" smtClean="0"/>
              <a:t>Waste of Time and Money – If the deal is not successful</a:t>
            </a:r>
          </a:p>
          <a:p>
            <a:r>
              <a:rPr lang="en-IN" dirty="0" smtClean="0"/>
              <a:t>Limited Market Scope</a:t>
            </a:r>
          </a:p>
          <a:p>
            <a:r>
              <a:rPr lang="en-US" dirty="0" smtClean="0"/>
              <a:t>Brokerage Charges - Middleman</a:t>
            </a:r>
            <a:endParaRPr lang="en-IN" dirty="0" smtClean="0"/>
          </a:p>
          <a:p>
            <a:r>
              <a:rPr lang="en-IN" dirty="0" smtClean="0"/>
              <a:t>No Cattle History</a:t>
            </a:r>
          </a:p>
          <a:p>
            <a:r>
              <a:rPr lang="en-IN" dirty="0" smtClean="0"/>
              <a:t>No Cattle Health Records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multi-node Blockchain network - simulates the cattle/cow milk trading</a:t>
            </a:r>
          </a:p>
          <a:p>
            <a:r>
              <a:rPr lang="en-IN" dirty="0" smtClean="0"/>
              <a:t>The solution built upon Ethereum Smart Contracts</a:t>
            </a:r>
          </a:p>
          <a:p>
            <a:r>
              <a:rPr lang="en-IN" dirty="0" smtClean="0"/>
              <a:t>Peer-To-Peer model – no need of any middleman to operate the system</a:t>
            </a:r>
          </a:p>
          <a:p>
            <a:r>
              <a:rPr lang="en-IN" dirty="0" smtClean="0"/>
              <a:t>The other marketplaces can be built using this solution</a:t>
            </a:r>
          </a:p>
          <a:p>
            <a:r>
              <a:rPr lang="en-IN" dirty="0" smtClean="0"/>
              <a:t>Builds the reputations of sellers based on the past transactions </a:t>
            </a:r>
          </a:p>
          <a:p>
            <a:r>
              <a:rPr lang="en-IN" dirty="0" smtClean="0"/>
              <a:t>All transactions private to one farmer are hidden from other farmers</a:t>
            </a:r>
          </a:p>
          <a:p>
            <a:r>
              <a:rPr lang="en-IN" dirty="0" smtClean="0"/>
              <a:t>All data should be visible to Government and Veterinarians</a:t>
            </a:r>
          </a:p>
          <a:p>
            <a:r>
              <a:rPr lang="en-IN" dirty="0" smtClean="0"/>
              <a:t>Financial transaction are realized using a digital wallet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Seller / Buyer of cattle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Companies - Buyer of the cow milk from farmers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Veterinarians (Cattle’s Doctor) - Confirms the health certificate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- Provides digital identity of the farmers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 between buyers and sellers</a:t>
            </a:r>
          </a:p>
          <a:p>
            <a:r>
              <a:rPr lang="en-IN" dirty="0" smtClean="0"/>
              <a:t>Decision making freedom resides with buyers and sellers</a:t>
            </a:r>
          </a:p>
          <a:p>
            <a:r>
              <a:rPr lang="en-IN" dirty="0" smtClean="0"/>
              <a:t>While selling, the farmers will get the best price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  <a:p>
            <a:r>
              <a:rPr lang="en-IN" dirty="0" smtClean="0"/>
              <a:t>The buyers will have the trust in the system</a:t>
            </a:r>
          </a:p>
          <a:p>
            <a:r>
              <a:rPr lang="en-IN" dirty="0" smtClean="0"/>
              <a:t>Addresses the challenges faced in the cattle trading market today</a:t>
            </a:r>
          </a:p>
          <a:p>
            <a:r>
              <a:rPr lang="en-IN" dirty="0" smtClean="0"/>
              <a:t>Enables the marketplace anti-corruption measures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 </a:t>
            </a:r>
            <a:r>
              <a:rPr lang="en-IN" dirty="0"/>
              <a:t>distributed ledger technology based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The </a:t>
            </a:r>
            <a:r>
              <a:rPr lang="en-IN" dirty="0">
                <a:hlinkClick r:id="rId2"/>
              </a:rPr>
              <a:t>Cattle Marketplace </a:t>
            </a:r>
            <a:r>
              <a:rPr lang="en-IN" dirty="0" smtClean="0">
                <a:hlinkClick r:id="rId2"/>
              </a:rPr>
              <a:t>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GitHub - </a:t>
            </a:r>
            <a:r>
              <a:rPr lang="en-IN" dirty="0">
                <a:hlinkClick r:id="rId3"/>
              </a:rPr>
              <a:t>The Cattle Marketplace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The Application Workflow</a:t>
            </a: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- Ethereum smart contracts 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Web3.js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THE MARKETPLACE SOLUTION By Team Super Programmers</vt:lpstr>
      <vt:lpstr>Agenda</vt:lpstr>
      <vt:lpstr>Current Marketplace Problems</vt:lpstr>
      <vt:lpstr>Solution - Platform Description</vt:lpstr>
      <vt:lpstr>The Stakeholders</vt:lpstr>
      <vt:lpstr>Problems Being Solved</vt:lpstr>
      <vt:lpstr>Demo/ Prototype</vt:lpstr>
      <vt:lpstr>Technology Stack</vt:lpstr>
      <vt:lpstr>Deliverables</vt:lpstr>
      <vt:lpstr>Thank you</vt:lpstr>
      <vt:lpstr>Extended Work – Bonus Points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32</cp:revision>
  <dcterms:created xsi:type="dcterms:W3CDTF">2019-05-09T10:56:59Z</dcterms:created>
  <dcterms:modified xsi:type="dcterms:W3CDTF">2019-08-01T05:03:02Z</dcterms:modified>
</cp:coreProperties>
</file>