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70" r:id="rId6"/>
    <p:sldId id="269" r:id="rId7"/>
    <p:sldId id="260" r:id="rId8"/>
    <p:sldId id="271" r:id="rId9"/>
    <p:sldId id="259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pPr/>
              <a:t>01-08-2019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pPr/>
              <a:t>01-08-2019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pPr/>
              <a:t>01-08-2019 10:21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jegaonkar/MarketplaceSolution/tree/finalround" TargetMode="External"/><Relationship Id="rId2" Type="http://schemas.openxmlformats.org/officeDocument/2006/relationships/hyperlink" Target="https://youtu.be/K6KH5WyjSp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chinjegaonkar/MarketplaceSolution/blob/finalround/The%20Application%20Workflow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73085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THE MARKETPLACE SOLUTION</a:t>
            </a:r>
            <a:br>
              <a:rPr lang="en-US" dirty="0" smtClean="0"/>
            </a:br>
            <a:r>
              <a:rPr lang="en-US" sz="2000" dirty="0" smtClean="0"/>
              <a:t>By Team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Super Programmers</a:t>
            </a:r>
            <a:endParaRPr lang="x-non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53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BLOCKCHAIN</a:t>
            </a:r>
            <a:endParaRPr lang="en-US" b="1" dirty="0"/>
          </a:p>
          <a:p>
            <a:r>
              <a:rPr lang="en-US" dirty="0"/>
              <a:t>Code Gladiators </a:t>
            </a:r>
            <a:r>
              <a:rPr lang="en-US" dirty="0" smtClean="0"/>
              <a:t>2019</a:t>
            </a:r>
          </a:p>
          <a:p>
            <a:endParaRPr lang="en-US" dirty="0" smtClean="0"/>
          </a:p>
          <a:p>
            <a:r>
              <a:rPr lang="en-US" sz="2000" b="1" dirty="0" smtClean="0"/>
              <a:t>A distributed ledger technology based cattle marketplace solution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Work – Bonus Points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Scalable – It can reused for other marketplaces</a:t>
            </a:r>
          </a:p>
          <a:p>
            <a:endParaRPr lang="en-US" dirty="0" smtClean="0"/>
          </a:p>
          <a:p>
            <a:r>
              <a:rPr lang="en-US" dirty="0" smtClean="0"/>
              <a:t>Application is Mobile </a:t>
            </a:r>
            <a:r>
              <a:rPr lang="en-US" dirty="0" err="1" smtClean="0"/>
              <a:t>Compatibe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B56-3838-49CD-8884-823F7B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B66D-DC32-4122-8D1D-9BB60F32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</a:t>
            </a:r>
            <a:r>
              <a:rPr lang="en-IN" dirty="0"/>
              <a:t>the rating mechanism by adding the trust score and the factors that </a:t>
            </a:r>
            <a:r>
              <a:rPr lang="en-IN" dirty="0" smtClean="0"/>
              <a:t>matters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/>
              <a:t>more machine learning models to introduce more easy decision making for the buyers and </a:t>
            </a:r>
            <a:r>
              <a:rPr lang="en-IN" dirty="0" smtClean="0"/>
              <a:t>sellers</a:t>
            </a:r>
          </a:p>
          <a:p>
            <a:endParaRPr lang="en-IN" dirty="0"/>
          </a:p>
          <a:p>
            <a:r>
              <a:rPr lang="en-IN" dirty="0" smtClean="0"/>
              <a:t>Improve </a:t>
            </a:r>
            <a:r>
              <a:rPr lang="en-IN" dirty="0"/>
              <a:t>the User Interface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C9F7E-A2BE-4BC0-A973-BCBA512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56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Marketplace Problems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- Platform Description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Problems Being Solved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Technology/Tools Being Used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We Provide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Marketplace Problems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Trust and </a:t>
            </a:r>
            <a:r>
              <a:rPr lang="en-IN" dirty="0" smtClean="0"/>
              <a:t>Transparency</a:t>
            </a:r>
          </a:p>
          <a:p>
            <a:r>
              <a:rPr lang="en-IN" dirty="0" smtClean="0"/>
              <a:t>Much Transportation Cost – To transport cattle's to/from the market</a:t>
            </a:r>
          </a:p>
          <a:p>
            <a:r>
              <a:rPr lang="en-IN" dirty="0" smtClean="0"/>
              <a:t>Waste of Time and Money – If the deal is not successful</a:t>
            </a:r>
          </a:p>
          <a:p>
            <a:r>
              <a:rPr lang="en-IN" dirty="0" smtClean="0"/>
              <a:t>Limited Market Scope</a:t>
            </a:r>
          </a:p>
          <a:p>
            <a:r>
              <a:rPr lang="en-US" dirty="0" smtClean="0"/>
              <a:t>Brokerage Charges - Middleman</a:t>
            </a:r>
            <a:endParaRPr lang="en-IN" dirty="0" smtClean="0"/>
          </a:p>
          <a:p>
            <a:r>
              <a:rPr lang="en-IN" dirty="0" smtClean="0"/>
              <a:t>No Cattle History</a:t>
            </a:r>
          </a:p>
          <a:p>
            <a:r>
              <a:rPr lang="en-IN" dirty="0" smtClean="0"/>
              <a:t>No Cattle Health Records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- Platform Description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multi-node Blockchain network - simulates the cattle/cow milk trading</a:t>
            </a:r>
          </a:p>
          <a:p>
            <a:r>
              <a:rPr lang="en-IN" dirty="0" smtClean="0"/>
              <a:t>The solution built upon Ethereum Smart Contracts</a:t>
            </a:r>
          </a:p>
          <a:p>
            <a:r>
              <a:rPr lang="en-IN" dirty="0" smtClean="0"/>
              <a:t>Peer-To-Peer model – no need of any middleman to operate the system</a:t>
            </a:r>
          </a:p>
          <a:p>
            <a:r>
              <a:rPr lang="en-IN" dirty="0" smtClean="0"/>
              <a:t>The other marketplaces can be built using this solution</a:t>
            </a:r>
          </a:p>
          <a:p>
            <a:r>
              <a:rPr lang="en-IN" dirty="0" smtClean="0"/>
              <a:t>Builds the reputations of sellers based on the past transactions </a:t>
            </a:r>
          </a:p>
          <a:p>
            <a:r>
              <a:rPr lang="en-IN" dirty="0" smtClean="0"/>
              <a:t>All transactions private to one farmer are hidden from other farmers</a:t>
            </a:r>
          </a:p>
          <a:p>
            <a:r>
              <a:rPr lang="en-IN" dirty="0" smtClean="0"/>
              <a:t>All data should be visible to Government and Veterinarians</a:t>
            </a:r>
          </a:p>
          <a:p>
            <a:r>
              <a:rPr lang="en-IN" dirty="0" smtClean="0"/>
              <a:t>Financial transaction are realized using a digital wallet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Stakeholders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Farmers - Seller / Buyer of cattle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Dairy Companies - Buyer of the cow milk from farmers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Veterinarians (Cattle’s Doctor) - Confirms the health certificate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- Provides digital identity of the farmers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Being Solved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Eliminates the lack of Trust and Transparency</a:t>
            </a:r>
          </a:p>
          <a:p>
            <a:r>
              <a:rPr lang="en-IN" dirty="0" smtClean="0"/>
              <a:t>Eliminates the existence of middleman between buyers and sellers</a:t>
            </a:r>
          </a:p>
          <a:p>
            <a:r>
              <a:rPr lang="en-IN" dirty="0" smtClean="0"/>
              <a:t>Decision making freedom resides with buyers and sellers</a:t>
            </a:r>
          </a:p>
          <a:p>
            <a:r>
              <a:rPr lang="en-IN" dirty="0" smtClean="0"/>
              <a:t>While selling, the farmers will get the best price</a:t>
            </a:r>
          </a:p>
          <a:p>
            <a:r>
              <a:rPr lang="en-IN" dirty="0" smtClean="0"/>
              <a:t>Decentralised System</a:t>
            </a:r>
          </a:p>
          <a:p>
            <a:r>
              <a:rPr lang="en-IN" dirty="0" smtClean="0"/>
              <a:t>More secure</a:t>
            </a:r>
          </a:p>
          <a:p>
            <a:r>
              <a:rPr lang="en-IN" dirty="0" smtClean="0"/>
              <a:t>The buyers will have the trust in the system</a:t>
            </a:r>
          </a:p>
          <a:p>
            <a:r>
              <a:rPr lang="en-IN" dirty="0" smtClean="0"/>
              <a:t>Addresses the challenges faced in the cattle trading market today</a:t>
            </a:r>
          </a:p>
          <a:p>
            <a:r>
              <a:rPr lang="en-IN" dirty="0" smtClean="0"/>
              <a:t>Enables the marketplace anti-corruption measures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A </a:t>
            </a:r>
            <a:r>
              <a:rPr lang="en-IN" dirty="0"/>
              <a:t>distributed ledger technology based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– </a:t>
            </a:r>
          </a:p>
          <a:p>
            <a:pPr marL="0" indent="0" algn="ctr">
              <a:buNone/>
            </a:pPr>
            <a:r>
              <a:rPr lang="en-IN" dirty="0" smtClean="0">
                <a:hlinkClick r:id="rId2"/>
              </a:rPr>
              <a:t>Video - The </a:t>
            </a:r>
            <a:r>
              <a:rPr lang="en-IN" dirty="0">
                <a:hlinkClick r:id="rId2"/>
              </a:rPr>
              <a:t>Cattle Marketplace </a:t>
            </a:r>
            <a:r>
              <a:rPr lang="en-IN" dirty="0" smtClean="0">
                <a:hlinkClick r:id="rId2"/>
              </a:rPr>
              <a:t>Solution</a:t>
            </a:r>
            <a:endParaRPr lang="en-IN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GitHub - </a:t>
            </a:r>
            <a:r>
              <a:rPr lang="en-IN" dirty="0">
                <a:hlinkClick r:id="rId3"/>
              </a:rPr>
              <a:t>The Cattle Marketplace Solution</a:t>
            </a:r>
            <a:r>
              <a:rPr lang="en-US" dirty="0" smtClean="0">
                <a:hlinkClick r:id="rId3"/>
              </a:rPr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The Application Workflow</a:t>
            </a:r>
            <a:endParaRPr lang="en-IN" dirty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- Ethereum smart contracts – Solidity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HTML5, JavaScript, Node.js and Web3.js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Ropsten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TestNet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Truffle framework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Remix IDE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Mobility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(User Interface)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(Middleware to connect to Blockchain)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Ethereum based Blockchain Network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THE MARKETPLACE SOLUTION By Team Super Programmers</vt:lpstr>
      <vt:lpstr>Agenda</vt:lpstr>
      <vt:lpstr>Current Marketplace Problems</vt:lpstr>
      <vt:lpstr>Solution - Platform Description</vt:lpstr>
      <vt:lpstr>The Stakeholders</vt:lpstr>
      <vt:lpstr>Problems Being Solved</vt:lpstr>
      <vt:lpstr>Demo/ Prototype</vt:lpstr>
      <vt:lpstr>Technology Stack</vt:lpstr>
      <vt:lpstr>Deliverables</vt:lpstr>
      <vt:lpstr>Thank you</vt:lpstr>
      <vt:lpstr>Extended Work – Bonus Points</vt:lpstr>
      <vt:lpstr>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Sachin Jegaonkar</cp:lastModifiedBy>
  <cp:revision>29</cp:revision>
  <dcterms:created xsi:type="dcterms:W3CDTF">2019-05-09T10:56:59Z</dcterms:created>
  <dcterms:modified xsi:type="dcterms:W3CDTF">2019-08-01T04:56:27Z</dcterms:modified>
</cp:coreProperties>
</file>