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4" r:id="rId5"/>
    <p:sldId id="270" r:id="rId6"/>
    <p:sldId id="269" r:id="rId7"/>
    <p:sldId id="260" r:id="rId8"/>
    <p:sldId id="271" r:id="rId9"/>
    <p:sldId id="259" r:id="rId10"/>
    <p:sldId id="265" r:id="rId11"/>
    <p:sldId id="262" r:id="rId12"/>
    <p:sldId id="263" r:id="rId13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4DF60A-7FEC-4DBF-B493-CC875629EC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238AF-8D52-46C2-83FD-50DA93CB7D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CB98-0069-4C9D-8ABD-AB48765DD620}" type="datetimeFigureOut">
              <a:rPr lang="x-none" smtClean="0"/>
              <a:pPr/>
              <a:t>01-08-2019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5FD8-BEF9-40FF-BA74-0A214A37A0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56B15-0199-4119-9EA4-5F85578895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253A6-C115-43C9-A272-C97F42548253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318351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5E058-51DA-4ED6-AE85-AEF3354003AC}" type="datetimeFigureOut">
              <a:rPr lang="x-none" smtClean="0"/>
              <a:pPr/>
              <a:t>01-08-2019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762B8-5199-4F5D-B4DC-E79D3A9969B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921722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E6E6-CB58-4988-9CA4-22BB9CA8B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13EEE-ED33-4EC8-A46D-0A34E8982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A7BE-F4B8-4221-BF15-CF04017C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8876-8781-4047-8CE5-1D813D7FC77F}" type="datetime8">
              <a:rPr lang="x-none" smtClean="0"/>
              <a:pPr/>
              <a:t>01-08-2019 10:06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6BF6F-52B9-4FC1-B995-DE43CEBC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80FC4-C3E9-4ED9-B402-A5D0DF55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9000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C771-A03F-4110-858D-06F1F92D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39D04-2A95-4215-98E2-5FB1945AA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25582-0812-4492-B8E3-3A17BDD1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619D-40A3-4EBA-BFBE-A7151DBA219C}" type="datetime8">
              <a:rPr lang="x-none" smtClean="0"/>
              <a:pPr/>
              <a:t>01-08-2019 10:06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B951C-4225-4F42-A1B8-3DCC0200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FA705-D18C-42C6-BFB0-8F35DC38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1182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AA4CC-37ED-496F-8663-D0CF65F6C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30B48-703A-4183-92D8-099D681EB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23FD9-84E7-4F2C-954E-B792149B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C6A9-4CF0-4EC3-A54E-BA7D4E39DD56}" type="datetime8">
              <a:rPr lang="x-none" smtClean="0"/>
              <a:pPr/>
              <a:t>01-08-2019 10:06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D33B7-22F1-4689-9764-B5B24172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01E10-F9F1-4AD4-94C3-EE13454A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388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55A9-607A-4010-AFCF-1A332CAB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2EAD-FE7C-42DA-A87C-1935C4266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A8D3-3B8D-40AE-B97B-57F3F409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0B0B-0905-4F80-9B79-6ED48855F355}" type="datetime8">
              <a:rPr lang="x-none" smtClean="0"/>
              <a:pPr/>
              <a:t>01-08-2019 10:06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04CAC-68FE-4F34-A654-80C0F51F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6CC07-1438-4C6C-A761-C5D02C5D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7113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DD77-7629-4E85-A23D-31D0A768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CAC1B-178B-4D6C-81AA-E3010612F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C9CF4-AC97-4C5D-A798-853F45F8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71E0-D1A0-495A-A685-4E4503F9074D}" type="datetime8">
              <a:rPr lang="x-none" smtClean="0"/>
              <a:pPr/>
              <a:t>01-08-2019 10:06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7A583-797E-4AF8-8FA4-E7D70A5D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3E834-10D1-449A-BCEB-5052A418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790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D36A-E1BF-4410-946D-9D65475E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D0DD9-C6D5-485F-ADD0-128F51DBA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49E91-A751-436B-A398-6CDAF7C1A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3715A-A7A4-4BFF-B147-AE68F758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287-2B1B-4053-9336-FD8ADED2A25E}" type="datetime8">
              <a:rPr lang="x-none" smtClean="0"/>
              <a:pPr/>
              <a:t>01-08-2019 10:06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B1DFC-2E2E-480B-BF78-003A72CA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15587-CEE6-4E45-AA90-99C15FC8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0477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C86F-666F-495F-B637-918FDE94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A7C53-C160-47F2-A6F9-ED7AA4822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33A26-E76F-49D7-A10A-8E86AF42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13B92-8688-4CFC-8E45-6CB45BE7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3826B-A942-475A-B40D-F376F0943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133CF-6722-4A0F-8786-A6613FB3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C031-5F87-4A57-81D2-081FD130CAF5}" type="datetime8">
              <a:rPr lang="x-none" smtClean="0"/>
              <a:pPr/>
              <a:t>01-08-2019 10:06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35D18-9282-4816-8651-7EF38936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A9FE59-F99F-4D9D-B91C-157C1092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4677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57BA-A04D-45F5-A415-3EAE21E9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C4EED-EAA0-47CA-8ACF-E78DC99D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422-109C-4C1C-B1EB-63AEC703E02F}" type="datetime8">
              <a:rPr lang="x-none" smtClean="0"/>
              <a:pPr/>
              <a:t>01-08-2019 10:06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45D35-A8A1-416C-887E-2807DD9D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A50F5-157F-4003-B042-42064AF0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9867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A9EB5-6732-497A-9A67-9465B2E2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5F6E-A40D-44F4-A146-BD04EAF16D32}" type="datetime8">
              <a:rPr lang="x-none" smtClean="0"/>
              <a:pPr/>
              <a:t>01-08-2019 10:06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E9A05-E4B1-486F-AA10-FAB01943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74F33-D9C5-4E70-B4FC-BBF27628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0143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4D1B-C7AE-4F0A-83D3-0F2A0957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3006C-7E3A-4CBC-B90C-0168B4442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F9946-06B9-413F-9D6E-50A5359A9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4E568-DF01-4247-B436-67E27A2F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83A2-32B4-44C6-94CC-A08A017D02CF}" type="datetime8">
              <a:rPr lang="x-none" smtClean="0"/>
              <a:pPr/>
              <a:t>01-08-2019 10:06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54900-68D8-43A7-B339-A4626235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6C59F-FF77-4F5F-9988-67A061A2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087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F7BD-8BB0-4003-8949-C1C319ED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A21727-3C7D-4599-A805-137571840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FD510-FABE-4D9F-B74C-ADB3428A7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969E3-7DF2-455E-8EA0-C9DB3E43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8CC8-D893-4944-A0C0-4475208982C3}" type="datetime8">
              <a:rPr lang="x-none" smtClean="0"/>
              <a:pPr/>
              <a:t>01-08-2019 10:06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DBF98-C762-4B47-8ED2-2AAE62D5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66828-61FA-4516-A8D6-63930075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289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6D27D-4C0D-4524-A18C-17CFE5D6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0BFC7-4EA1-43CD-AE4C-BF377365D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4334D-C845-4D75-B3B4-25CDAB562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8E01B-D182-46E2-8D8F-B81C922CC6F0}" type="datetime8">
              <a:rPr lang="x-none" smtClean="0"/>
              <a:pPr/>
              <a:t>01-08-2019 10:06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55E8E-2F2E-431B-B8AC-93F3D3673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BC0C1-396D-4D3B-8DB2-178FC26E7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816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K6KH5WyjSp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840B-9D3C-47BE-826E-9F7D2C353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060" y="1122363"/>
            <a:ext cx="9730853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THE MARKETPLACE SOLUTION</a:t>
            </a:r>
            <a:br>
              <a:rPr lang="en-US" dirty="0" smtClean="0"/>
            </a:br>
            <a:r>
              <a:rPr lang="en-US" sz="2000" dirty="0" smtClean="0"/>
              <a:t>By Team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Super Programmers</a:t>
            </a:r>
            <a:endParaRPr lang="x-none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E4B0D-9B9A-416F-A841-277DA50EC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0534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BLOCKCHAIN</a:t>
            </a:r>
            <a:endParaRPr lang="en-US" b="1" dirty="0"/>
          </a:p>
          <a:p>
            <a:r>
              <a:rPr lang="en-US" dirty="0"/>
              <a:t>Code Gladiators </a:t>
            </a:r>
            <a:r>
              <a:rPr lang="en-US" dirty="0" smtClean="0"/>
              <a:t>2019</a:t>
            </a:r>
          </a:p>
          <a:p>
            <a:endParaRPr lang="en-US" dirty="0" smtClean="0"/>
          </a:p>
          <a:p>
            <a:r>
              <a:rPr lang="en-US" sz="2000" b="1" dirty="0" smtClean="0"/>
              <a:t>A distributed ledger technology based cattle marketplace solution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24677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EB1C-7B6B-4D07-AF79-AF0F1FB2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1977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  <a:endParaRPr lang="x-none" sz="6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12E45-08B5-4810-AA0F-3DDD82E8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10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5639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BDB0-0623-40E9-B781-44E6D411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Work – Bonus Points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B2B9B-CA20-4EAC-A3AB-8F8EE5B74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is Scalable – It can reused for other marketplaces</a:t>
            </a:r>
          </a:p>
          <a:p>
            <a:endParaRPr lang="en-US" dirty="0" smtClean="0"/>
          </a:p>
          <a:p>
            <a:r>
              <a:rPr lang="en-US" dirty="0" smtClean="0"/>
              <a:t>Application is Mobile </a:t>
            </a:r>
            <a:r>
              <a:rPr lang="en-US" dirty="0" err="1" smtClean="0"/>
              <a:t>Compatibe</a:t>
            </a: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709BF-4E90-4F76-97D9-AC71C1A4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11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955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AB56-3838-49CD-8884-823F7BFE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Improvements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6B66D-DC32-4122-8D1D-9BB60F32F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Improve </a:t>
            </a:r>
            <a:r>
              <a:rPr lang="en-IN" dirty="0"/>
              <a:t>the rating mechanism by adding the trust score and the factors that </a:t>
            </a:r>
            <a:r>
              <a:rPr lang="en-IN" dirty="0" smtClean="0"/>
              <a:t>matters</a:t>
            </a:r>
          </a:p>
          <a:p>
            <a:endParaRPr lang="en-IN" dirty="0"/>
          </a:p>
          <a:p>
            <a:r>
              <a:rPr lang="en-IN" dirty="0" smtClean="0"/>
              <a:t>Use </a:t>
            </a:r>
            <a:r>
              <a:rPr lang="en-IN" dirty="0"/>
              <a:t>more machine learning models to introduce more easy decision making for the buyers and </a:t>
            </a:r>
            <a:r>
              <a:rPr lang="en-IN" dirty="0" smtClean="0"/>
              <a:t>sellers</a:t>
            </a:r>
          </a:p>
          <a:p>
            <a:endParaRPr lang="en-IN" dirty="0"/>
          </a:p>
          <a:p>
            <a:r>
              <a:rPr lang="en-IN" dirty="0" smtClean="0"/>
              <a:t>Improve </a:t>
            </a:r>
            <a:r>
              <a:rPr lang="en-IN" dirty="0"/>
              <a:t>the User Interface</a:t>
            </a: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C9F7E-A2BE-4BC0-A973-BCBA5123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12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6562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1EBC-2799-4C1C-A24F-7995EDD4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1106A-FFE4-4DC4-803A-89C56BEB1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 Marketplace Problems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- Platform Description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Stakeholders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Problems Being Solved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Technology/Tools Being Used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Services We Provide</a:t>
            </a: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CD00A-D786-4F8B-8CB6-6246C268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7620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CD34-AA6B-4345-B4CB-4E0197C1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Current Marketplace Problems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4F868-2A8C-439A-848A-408C2E7A3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Trust and </a:t>
            </a:r>
            <a:r>
              <a:rPr lang="en-IN" dirty="0" smtClean="0"/>
              <a:t>Transparency</a:t>
            </a:r>
          </a:p>
          <a:p>
            <a:r>
              <a:rPr lang="en-IN" dirty="0" smtClean="0"/>
              <a:t>Much Transportation Cost – To transport cattle's to/from the market</a:t>
            </a:r>
          </a:p>
          <a:p>
            <a:r>
              <a:rPr lang="en-IN" dirty="0" smtClean="0"/>
              <a:t>Waste of Time and Money – If the deal is not successful</a:t>
            </a:r>
          </a:p>
          <a:p>
            <a:r>
              <a:rPr lang="en-IN" dirty="0" smtClean="0"/>
              <a:t>Limited Market Scope</a:t>
            </a:r>
          </a:p>
          <a:p>
            <a:r>
              <a:rPr lang="en-US" dirty="0" smtClean="0"/>
              <a:t>Brokerage Charges - Middleman</a:t>
            </a:r>
            <a:endParaRPr lang="en-IN" dirty="0" smtClean="0"/>
          </a:p>
          <a:p>
            <a:r>
              <a:rPr lang="en-IN" dirty="0" smtClean="0"/>
              <a:t>No Cattle History</a:t>
            </a:r>
          </a:p>
          <a:p>
            <a:r>
              <a:rPr lang="en-IN" dirty="0" smtClean="0"/>
              <a:t>No Cattle Health Records</a:t>
            </a:r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D56F0-C698-4129-90D7-3C393655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4074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6F04-B3EF-4A32-829D-784D1539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- Platform Description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A82B-875F-43C1-A314-468D7B32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A multi-node Blockchain network - simulates the cattle/cow milk trading</a:t>
            </a:r>
          </a:p>
          <a:p>
            <a:r>
              <a:rPr lang="en-IN" dirty="0" smtClean="0"/>
              <a:t>The solution built upon Ethereum Smart Contracts</a:t>
            </a:r>
          </a:p>
          <a:p>
            <a:r>
              <a:rPr lang="en-IN" dirty="0" smtClean="0"/>
              <a:t>Peer-To-Peer model – no need of any middleman to operate the system</a:t>
            </a:r>
          </a:p>
          <a:p>
            <a:r>
              <a:rPr lang="en-IN" dirty="0" smtClean="0"/>
              <a:t>The other marketplaces can be built using this solution</a:t>
            </a:r>
          </a:p>
          <a:p>
            <a:r>
              <a:rPr lang="en-IN" dirty="0" smtClean="0"/>
              <a:t>Builds the reputations of sellers based on the past transactions </a:t>
            </a:r>
          </a:p>
          <a:p>
            <a:r>
              <a:rPr lang="en-IN" dirty="0" smtClean="0"/>
              <a:t>All transactions private to one farmer are hidden from other farmers</a:t>
            </a:r>
          </a:p>
          <a:p>
            <a:r>
              <a:rPr lang="en-IN" dirty="0" smtClean="0"/>
              <a:t>All data should be visible to Government and Veterinarians</a:t>
            </a:r>
          </a:p>
          <a:p>
            <a:r>
              <a:rPr lang="en-IN" dirty="0" smtClean="0"/>
              <a:t>Financial transaction are realized using a digital wallet</a:t>
            </a:r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3CEA3-3918-4F21-8043-C7B0B13D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572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6F04-B3EF-4A32-829D-784D1539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Stakeholders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A82B-875F-43C1-A314-468D7B32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Farmers - Seller / Buyer of cattle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Dairy Companies - Buyer of the cow milk from farmers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Veterinarians (Cattle’s Doctor) - Confirms the health certificate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Government - Provides digital identity of the farmers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3CEA3-3918-4F21-8043-C7B0B13D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572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6F04-B3EF-4A32-829D-784D1539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Problems Being Solved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A82B-875F-43C1-A314-468D7B32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Eliminates the lack of Trust and Transparency</a:t>
            </a:r>
          </a:p>
          <a:p>
            <a:r>
              <a:rPr lang="en-IN" dirty="0" smtClean="0"/>
              <a:t>Eliminates the existence of middleman between buyers and sellers</a:t>
            </a:r>
          </a:p>
          <a:p>
            <a:r>
              <a:rPr lang="en-IN" dirty="0" smtClean="0"/>
              <a:t>Decision making freedom resides with buyers and sellers</a:t>
            </a:r>
          </a:p>
          <a:p>
            <a:r>
              <a:rPr lang="en-IN" dirty="0" smtClean="0"/>
              <a:t>While selling, the farmers will get the best price</a:t>
            </a:r>
          </a:p>
          <a:p>
            <a:r>
              <a:rPr lang="en-IN" dirty="0" smtClean="0"/>
              <a:t>Decentralised System</a:t>
            </a:r>
          </a:p>
          <a:p>
            <a:r>
              <a:rPr lang="en-IN" dirty="0" smtClean="0"/>
              <a:t>More secure</a:t>
            </a:r>
          </a:p>
          <a:p>
            <a:r>
              <a:rPr lang="en-IN" dirty="0" smtClean="0"/>
              <a:t>The buyers will have the trust in the system</a:t>
            </a:r>
          </a:p>
          <a:p>
            <a:r>
              <a:rPr lang="en-IN" dirty="0" smtClean="0"/>
              <a:t>Addresses the challenges faced in the cattle trading market today</a:t>
            </a:r>
          </a:p>
          <a:p>
            <a:r>
              <a:rPr lang="en-IN" dirty="0" smtClean="0"/>
              <a:t>Enables the marketplace anti-corruption measures</a:t>
            </a:r>
          </a:p>
          <a:p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3CEA3-3918-4F21-8043-C7B0B13D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572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8310-F236-4657-9AA4-0596BCC9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Demo/ Prototype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884F5-5AD8-4A52-BC8D-5E653C44E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pPr marL="0" indent="0" algn="ctr">
              <a:buNone/>
            </a:pPr>
            <a:r>
              <a:rPr lang="en-IN" dirty="0" smtClean="0"/>
              <a:t>A </a:t>
            </a:r>
            <a:r>
              <a:rPr lang="en-IN" dirty="0"/>
              <a:t>distributed ledger technology based </a:t>
            </a:r>
            <a:endParaRPr lang="en-IN" dirty="0" smtClean="0"/>
          </a:p>
          <a:p>
            <a:pPr marL="0" indent="0" algn="ctr">
              <a:buNone/>
            </a:pPr>
            <a:r>
              <a:rPr lang="en-IN" dirty="0" smtClean="0"/>
              <a:t>– </a:t>
            </a:r>
          </a:p>
          <a:p>
            <a:pPr marL="0" indent="0" algn="ctr">
              <a:buNone/>
            </a:pPr>
            <a:r>
              <a:rPr lang="en-IN" dirty="0" smtClean="0">
                <a:hlinkClick r:id="rId2"/>
              </a:rPr>
              <a:t>The </a:t>
            </a:r>
            <a:r>
              <a:rPr lang="en-IN" dirty="0">
                <a:hlinkClick r:id="rId2"/>
              </a:rPr>
              <a:t>Cattle Marketplace Solution</a:t>
            </a:r>
            <a:endParaRPr lang="en-IN" dirty="0"/>
          </a:p>
          <a:p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FA464-2810-402A-A0D5-84C355C1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2142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01C1-B4D1-4DB1-8423-84A5863B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B68E-A995-4B03-A068-DCE5C88F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BLOCKCHAIN - Ethereum smart contracts – Solidity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HTML5, JavaScript, Node.js and Web3.js</a:t>
            </a:r>
          </a:p>
          <a:p>
            <a:pPr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Ropsten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TestNet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Truffle framework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MetaMask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Remix IDE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Mobility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6F4E0-730A-4FEE-9017-EE74B1C0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1049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01C1-B4D1-4DB1-8423-84A5863B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B68E-A995-4B03-A068-DCE5C88F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 (User Interface)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DApp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(Middleware to connect to Blockchain)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 Contract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Ethereum based Blockchain Network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6F4E0-730A-4FEE-9017-EE74B1C0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1049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388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Times New Roman</vt:lpstr>
      <vt:lpstr>Office Theme</vt:lpstr>
      <vt:lpstr>THE MARKETPLACE SOLUTION By Team Super Programmers</vt:lpstr>
      <vt:lpstr>Agenda</vt:lpstr>
      <vt:lpstr>Current Marketplace Problems</vt:lpstr>
      <vt:lpstr>Solution - Platform Description</vt:lpstr>
      <vt:lpstr>The Stakeholders</vt:lpstr>
      <vt:lpstr>Problems Being Solved</vt:lpstr>
      <vt:lpstr>Demo/ Prototype</vt:lpstr>
      <vt:lpstr>Technology Stack</vt:lpstr>
      <vt:lpstr>Deliverables</vt:lpstr>
      <vt:lpstr>Thank you</vt:lpstr>
      <vt:lpstr>Extended Work – Bonus Points</vt:lpstr>
      <vt:lpstr>Possible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&lt;Team_Name&gt;</dc:title>
  <dc:creator>Prabhav  Gupta</dc:creator>
  <cp:lastModifiedBy>Sachin Jegaonkar</cp:lastModifiedBy>
  <cp:revision>26</cp:revision>
  <dcterms:created xsi:type="dcterms:W3CDTF">2019-05-09T10:56:59Z</dcterms:created>
  <dcterms:modified xsi:type="dcterms:W3CDTF">2019-08-01T04:37:02Z</dcterms:modified>
</cp:coreProperties>
</file>