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8" r:id="rId8"/>
    <p:sldId id="265" r:id="rId9"/>
    <p:sldId id="266" r:id="rId10"/>
    <p:sldId id="259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E09D-93BE-490F-AF75-14E8675D07A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0865-77BF-466E-8E80-17C63EBDD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35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E09D-93BE-490F-AF75-14E8675D07A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0865-77BF-466E-8E80-17C63EBDD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37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E09D-93BE-490F-AF75-14E8675D07A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0865-77BF-466E-8E80-17C63EBDD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52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E09D-93BE-490F-AF75-14E8675D07A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0865-77BF-466E-8E80-17C63EBDD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53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E09D-93BE-490F-AF75-14E8675D07A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0865-77BF-466E-8E80-17C63EBDD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76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E09D-93BE-490F-AF75-14E8675D07A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0865-77BF-466E-8E80-17C63EBDD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76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E09D-93BE-490F-AF75-14E8675D07A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0865-77BF-466E-8E80-17C63EBDD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85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E09D-93BE-490F-AF75-14E8675D07A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0865-77BF-466E-8E80-17C63EBDD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46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E09D-93BE-490F-AF75-14E8675D07A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0865-77BF-466E-8E80-17C63EBDD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43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E09D-93BE-490F-AF75-14E8675D07A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0865-77BF-466E-8E80-17C63EBDD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25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E09D-93BE-490F-AF75-14E8675D07A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0865-77BF-466E-8E80-17C63EBDD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25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E09D-93BE-490F-AF75-14E8675D07A3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70865-77BF-466E-8E80-17C63EBDD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21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bhi8923shriv/sentiment-analysis-datase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1470025"/>
          </a:xfrm>
        </p:spPr>
        <p:txBody>
          <a:bodyPr/>
          <a:lstStyle/>
          <a:p>
            <a:r>
              <a:rPr lang="en-IN" dirty="0" smtClean="0"/>
              <a:t>Spark Streaming ML Application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5805264"/>
            <a:ext cx="6400800" cy="720080"/>
          </a:xfrm>
        </p:spPr>
        <p:txBody>
          <a:bodyPr/>
          <a:lstStyle/>
          <a:p>
            <a:r>
              <a:rPr lang="en-IN" dirty="0" smtClean="0"/>
              <a:t>Sachin Kumar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32856"/>
            <a:ext cx="541972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978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References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Training Dataset: </a:t>
            </a:r>
            <a:r>
              <a:rPr lang="en-IN" sz="2400" dirty="0" smtClean="0">
                <a:hlinkClick r:id="rId2"/>
              </a:rPr>
              <a:t>https://</a:t>
            </a:r>
            <a:r>
              <a:rPr lang="en-IN" sz="2400" dirty="0" smtClean="0">
                <a:hlinkClick r:id="rId2"/>
              </a:rPr>
              <a:t>www.kaggle.com/datasets/abhi8923shriv/sentiment-analysis-dataset</a:t>
            </a:r>
            <a:endParaRPr lang="en-IN" sz="2400" dirty="0" smtClean="0"/>
          </a:p>
          <a:p>
            <a:endParaRPr lang="en-IN" sz="2400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57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84520" y="2967335"/>
            <a:ext cx="3374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You!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482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Sentiment Analysis On Incoming Data Stream</a:t>
            </a:r>
            <a:endParaRPr lang="en-IN" sz="3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1281113"/>
            <a:ext cx="6484764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8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IN" sz="3200" dirty="0"/>
              <a:t>Reading Training Dataset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19"/>
            <a:ext cx="7981950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488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Training Model</a:t>
            </a:r>
            <a:endParaRPr lang="en-IN" sz="3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" y="980728"/>
            <a:ext cx="791527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120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Model Evaluation</a:t>
            </a:r>
            <a:endParaRPr lang="en-IN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124744"/>
            <a:ext cx="740092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096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Saving Trained Model</a:t>
            </a:r>
            <a:endParaRPr lang="en-IN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9" y="980728"/>
            <a:ext cx="8972550" cy="553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35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Saved Model Snapshot</a:t>
            </a:r>
            <a:endParaRPr lang="en-IN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261937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6792"/>
            <a:ext cx="381952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347864" y="3140968"/>
            <a:ext cx="1152128" cy="74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03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Streaming Application</a:t>
            </a:r>
            <a:endParaRPr lang="en-IN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7410450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691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Sentiment Analysis</a:t>
            </a:r>
            <a:endParaRPr lang="en-IN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44" y="908720"/>
            <a:ext cx="9165244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4205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39</Words>
  <Application>Microsoft Office PowerPoint</Application>
  <PresentationFormat>On-screen Show (4:3)</PresentationFormat>
  <Paragraphs>13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Spark Streaming ML Application</vt:lpstr>
      <vt:lpstr>Sentiment Analysis On Incoming Data Stream</vt:lpstr>
      <vt:lpstr>Reading Training Dataset</vt:lpstr>
      <vt:lpstr>Training Model</vt:lpstr>
      <vt:lpstr>Model Evaluation</vt:lpstr>
      <vt:lpstr>Saving Trained Model</vt:lpstr>
      <vt:lpstr>Saved Model Snapshot</vt:lpstr>
      <vt:lpstr>Streaming Application</vt:lpstr>
      <vt:lpstr>Sentiment Analysis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Streaming ML Application</dc:title>
  <dc:creator>sachin</dc:creator>
  <cp:lastModifiedBy>sachin</cp:lastModifiedBy>
  <cp:revision>18</cp:revision>
  <dcterms:created xsi:type="dcterms:W3CDTF">2023-10-09T10:48:07Z</dcterms:created>
  <dcterms:modified xsi:type="dcterms:W3CDTF">2023-10-09T12:41:47Z</dcterms:modified>
</cp:coreProperties>
</file>