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Leada – Mighty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Sachin Kant Misra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Files used for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048000" y="3119438"/>
          <a:ext cx="2095500" cy="1768078"/>
        </p:xfrm>
        <a:graphic>
          <a:graphicData uri="http://schemas.openxmlformats.org/presentationml/2006/ole">
            <p:oleObj spid="_x0000_s1026" name="Macro-Enabled Worksheet" showAsIcon="1" r:id="rId3" imgW="914400" imgH="771480" progId="Excel.SheetMacroEnabled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NULL HYPOTHESIS: THERE IS NO SIGNIFICANT RELATIONSHIP BETWEEN OUTCOME AND TEST_VARIABLE i.e. H0 : </a:t>
            </a:r>
            <a:r>
              <a:rPr lang="en-US" b="1" i="1" dirty="0" smtClean="0"/>
              <a:t>μ1 - μ2 = 0 </a:t>
            </a:r>
          </a:p>
          <a:p>
            <a:r>
              <a:rPr lang="en-US" b="1" dirty="0" smtClean="0"/>
              <a:t>ALTERNATE HYPOTHESIS: THERE IS A SIGNIFICANT RELATIONSHIP BETWEEN OUTCOME AND TEST_VARIABLE i.e. Ha :</a:t>
            </a:r>
            <a:r>
              <a:rPr lang="el-GR" b="1" i="1" dirty="0" smtClean="0"/>
              <a:t>μ1 - μ2 ≠ 0 &gt; </a:t>
            </a:r>
            <a:endParaRPr lang="en-US" b="1" i="1" dirty="0" smtClean="0"/>
          </a:p>
          <a:p>
            <a:r>
              <a:rPr lang="en-US" i="1" dirty="0" err="1" smtClean="0"/>
              <a:t>clean_dataset</a:t>
            </a:r>
            <a:r>
              <a:rPr lang="en-US" i="1" dirty="0" smtClean="0"/>
              <a:t> </a:t>
            </a:r>
            <a:r>
              <a:rPr lang="en-US" i="1" dirty="0" smtClean="0"/>
              <a:t>&lt;- read.csv("</a:t>
            </a:r>
            <a:r>
              <a:rPr lang="en-US" i="1" dirty="0" err="1" smtClean="0"/>
              <a:t>MightyHive</a:t>
            </a:r>
            <a:r>
              <a:rPr lang="en-US" i="1" dirty="0" smtClean="0"/>
              <a:t> Cleaned Data.csv", header = T, </a:t>
            </a:r>
            <a:r>
              <a:rPr lang="en-US" i="1" dirty="0" err="1" smtClean="0"/>
              <a:t>stringsAsFactors</a:t>
            </a:r>
            <a:r>
              <a:rPr lang="en-US" i="1" dirty="0" smtClean="0"/>
              <a:t> = FALSE)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clean_dataset$Test_Variable</a:t>
            </a:r>
            <a:r>
              <a:rPr lang="en-US" dirty="0" smtClean="0"/>
              <a:t> &lt;- </a:t>
            </a:r>
            <a:r>
              <a:rPr lang="en-US" dirty="0" err="1" smtClean="0"/>
              <a:t>ifelse</a:t>
            </a:r>
            <a:r>
              <a:rPr lang="en-US" dirty="0" smtClean="0"/>
              <a:t>(</a:t>
            </a:r>
            <a:r>
              <a:rPr lang="en-US" dirty="0" err="1" smtClean="0"/>
              <a:t>clean_dataset$Test_Variable</a:t>
            </a:r>
            <a:r>
              <a:rPr lang="en-US" dirty="0" smtClean="0"/>
              <a:t>=="test",1,0)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clean_dataset$Outcome</a:t>
            </a:r>
            <a:r>
              <a:rPr lang="en-US" dirty="0" smtClean="0"/>
              <a:t> &lt;- </a:t>
            </a:r>
            <a:r>
              <a:rPr lang="en-US" dirty="0" err="1" smtClean="0"/>
              <a:t>ifelse</a:t>
            </a:r>
            <a:r>
              <a:rPr lang="en-US" dirty="0" smtClean="0"/>
              <a:t>(</a:t>
            </a:r>
            <a:r>
              <a:rPr lang="en-US" dirty="0" err="1" smtClean="0"/>
              <a:t>clean_dataset$Outcome</a:t>
            </a:r>
            <a:r>
              <a:rPr lang="en-US" dirty="0" smtClean="0"/>
              <a:t>=="BUY",1,0) 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lm_clean_dataset</a:t>
            </a:r>
            <a:r>
              <a:rPr lang="en-US" dirty="0" smtClean="0"/>
              <a:t> &lt;- lm(</a:t>
            </a:r>
            <a:r>
              <a:rPr lang="en-US" dirty="0" err="1" smtClean="0"/>
              <a:t>Outcome~Test_Variable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&gt; summary(</a:t>
            </a:r>
            <a:r>
              <a:rPr lang="en-US" dirty="0" err="1" smtClean="0"/>
              <a:t>lm_clean_dataset</a:t>
            </a:r>
            <a:r>
              <a:rPr lang="en-US" dirty="0" smtClean="0"/>
              <a:t>)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smtClean="0"/>
              <a:t>the p-value is much less than 0.05, we reject the null hypothesis that </a:t>
            </a:r>
            <a:r>
              <a:rPr lang="en-US" i="1" dirty="0" smtClean="0"/>
              <a:t>β(beta) = 0. Hence there is a significant relationship between the variables in the linear regression model for Outcome and </a:t>
            </a:r>
            <a:r>
              <a:rPr lang="en-US" i="1" dirty="0" err="1" smtClean="0"/>
              <a:t>Test_variable</a:t>
            </a:r>
            <a:r>
              <a:rPr lang="en-US" i="1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considering Days in Between call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282844"/>
            <a:ext cx="4038600" cy="37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</a:t>
            </a:r>
            <a:r>
              <a:rPr lang="en-US" dirty="0" smtClean="0"/>
              <a:t>the p-value (for all data variables) is much less than 0.05, we reject the null hypothesis that </a:t>
            </a:r>
            <a:r>
              <a:rPr lang="en-US" i="1" dirty="0" smtClean="0"/>
              <a:t>β0, β1 = 0 and our alternate hypothesis is TRUE. Hence there is a significant relationship between the variables in the linear regression model for Outcome and </a:t>
            </a:r>
            <a:r>
              <a:rPr lang="en-US" i="1" dirty="0" err="1" smtClean="0"/>
              <a:t>Test_variable</a:t>
            </a:r>
            <a:r>
              <a:rPr lang="en-US" i="1" dirty="0" smtClean="0"/>
              <a:t>, </a:t>
            </a:r>
            <a:r>
              <a:rPr lang="en-US" i="1" dirty="0" err="1" smtClean="0"/>
              <a:t>Days_in_Between</a:t>
            </a:r>
            <a:r>
              <a:rPr lang="en-US" i="1" dirty="0" smtClean="0"/>
              <a:t>. </a:t>
            </a:r>
          </a:p>
          <a:p>
            <a:r>
              <a:rPr lang="en-US" b="1" dirty="0" smtClean="0"/>
              <a:t>Also, The Adjusted R-Squared ~ 99% which indicates the regression model is highly significant for prediction when Time response is included as data value.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Re-Targeting does help business to attract and sell products to more number of customers.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245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Flow</vt:lpstr>
      <vt:lpstr>Microsoft Office Excel Macro-Enabled Worksheet</vt:lpstr>
      <vt:lpstr>Team Leada – Mighty Hive</vt:lpstr>
      <vt:lpstr>Prepared Files used for Model</vt:lpstr>
      <vt:lpstr>Linear Regression</vt:lpstr>
      <vt:lpstr>Outcome</vt:lpstr>
      <vt:lpstr>Model considering Days in Between call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Leada – Mighty Hive</dc:title>
  <dc:creator>Sachin Kant Misra</dc:creator>
  <cp:lastModifiedBy>Sachin Kant Misra</cp:lastModifiedBy>
  <cp:revision>2</cp:revision>
  <dcterms:created xsi:type="dcterms:W3CDTF">2006-08-16T00:00:00Z</dcterms:created>
  <dcterms:modified xsi:type="dcterms:W3CDTF">2016-03-17T07:24:06Z</dcterms:modified>
</cp:coreProperties>
</file>