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22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9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4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1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94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1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9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5152DF-7117-423A-A991-B068EC126B43}" type="datetimeFigureOut">
              <a:rPr lang="en-IN" smtClean="0"/>
              <a:t>15-04-2016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F7BC46-368E-4909-B49A-6252720B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577" y="2625848"/>
            <a:ext cx="9085385" cy="15944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IDGen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show through sequence diagram how IDGen is working for getId and getListIDSlector.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8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34" y="321553"/>
            <a:ext cx="10515600" cy="5366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Sequence Diagram To getID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769" y="1015512"/>
            <a:ext cx="11696131" cy="564466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49966" y="1330560"/>
            <a:ext cx="2077482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IDGenController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48143" y="1813696"/>
            <a:ext cx="26026" cy="479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53915" y="1295755"/>
            <a:ext cx="2013610" cy="45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IDGenService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33154" y="1752587"/>
            <a:ext cx="11987" cy="47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79072" y="1318047"/>
            <a:ext cx="1832780" cy="495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IDGenHelper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318429" y="1813696"/>
            <a:ext cx="1" cy="478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7029" y="1965628"/>
            <a:ext cx="2000711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56084" y="2022230"/>
            <a:ext cx="3461302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2168" y="1994343"/>
            <a:ext cx="179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request to getID(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caller,selector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34575" y="2031022"/>
            <a:ext cx="214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to getIDFromController(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Caller,Selecore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745141" y="2039279"/>
            <a:ext cx="3573288" cy="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27133" y="2035714"/>
            <a:ext cx="2423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LoadIDGenConfigProperties() </a:t>
            </a:r>
          </a:p>
        </p:txBody>
      </p:sp>
      <p:sp>
        <p:nvSpPr>
          <p:cNvPr id="84" name="Freeform 83"/>
          <p:cNvSpPr/>
          <p:nvPr/>
        </p:nvSpPr>
        <p:spPr>
          <a:xfrm>
            <a:off x="9292402" y="2214467"/>
            <a:ext cx="510875" cy="179986"/>
          </a:xfrm>
          <a:custGeom>
            <a:avLst/>
            <a:gdLst>
              <a:gd name="connsiteX0" fmla="*/ 11604 w 380881"/>
              <a:gd name="connsiteY0" fmla="*/ 0 h 342900"/>
              <a:gd name="connsiteX1" fmla="*/ 380881 w 380881"/>
              <a:gd name="connsiteY1" fmla="*/ 0 h 342900"/>
              <a:gd name="connsiteX2" fmla="*/ 380881 w 380881"/>
              <a:gd name="connsiteY2" fmla="*/ 0 h 342900"/>
              <a:gd name="connsiteX3" fmla="*/ 380881 w 380881"/>
              <a:gd name="connsiteY3" fmla="*/ 334108 h 342900"/>
              <a:gd name="connsiteX4" fmla="*/ 380881 w 380881"/>
              <a:gd name="connsiteY4" fmla="*/ 334108 h 342900"/>
              <a:gd name="connsiteX5" fmla="*/ 29189 w 380881"/>
              <a:gd name="connsiteY5" fmla="*/ 325316 h 342900"/>
              <a:gd name="connsiteX6" fmla="*/ 20396 w 380881"/>
              <a:gd name="connsiteY6" fmla="*/ 334108 h 342900"/>
              <a:gd name="connsiteX7" fmla="*/ 20396 w 380881"/>
              <a:gd name="connsiteY7" fmla="*/ 334108 h 342900"/>
              <a:gd name="connsiteX8" fmla="*/ 11604 w 380881"/>
              <a:gd name="connsiteY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81" h="342900">
                <a:moveTo>
                  <a:pt x="11604" y="0"/>
                </a:moveTo>
                <a:lnTo>
                  <a:pt x="380881" y="0"/>
                </a:lnTo>
                <a:lnTo>
                  <a:pt x="380881" y="0"/>
                </a:lnTo>
                <a:lnTo>
                  <a:pt x="380881" y="334108"/>
                </a:lnTo>
                <a:lnTo>
                  <a:pt x="380881" y="334108"/>
                </a:lnTo>
                <a:lnTo>
                  <a:pt x="29189" y="325316"/>
                </a:lnTo>
                <a:cubicBezTo>
                  <a:pt x="-30892" y="325316"/>
                  <a:pt x="20396" y="334108"/>
                  <a:pt x="20396" y="334108"/>
                </a:cubicBezTo>
                <a:lnTo>
                  <a:pt x="20396" y="334108"/>
                </a:lnTo>
                <a:lnTo>
                  <a:pt x="11604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4097215" y="2998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9268486" y="2409053"/>
            <a:ext cx="125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IDGenConfig properties file.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771168" y="2564440"/>
            <a:ext cx="3521234" cy="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99516" y="2562942"/>
            <a:ext cx="2444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IDGenConfig.Properties file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5741377" y="2927838"/>
            <a:ext cx="281354" cy="281354"/>
          </a:xfrm>
          <a:custGeom>
            <a:avLst/>
            <a:gdLst>
              <a:gd name="connsiteX0" fmla="*/ 0 w 281354"/>
              <a:gd name="connsiteY0" fmla="*/ 0 h 281354"/>
              <a:gd name="connsiteX1" fmla="*/ 281354 w 281354"/>
              <a:gd name="connsiteY1" fmla="*/ 0 h 281354"/>
              <a:gd name="connsiteX2" fmla="*/ 281354 w 281354"/>
              <a:gd name="connsiteY2" fmla="*/ 0 h 281354"/>
              <a:gd name="connsiteX3" fmla="*/ 281354 w 281354"/>
              <a:gd name="connsiteY3" fmla="*/ 281354 h 281354"/>
              <a:gd name="connsiteX4" fmla="*/ 281354 w 281354"/>
              <a:gd name="connsiteY4" fmla="*/ 281354 h 281354"/>
              <a:gd name="connsiteX5" fmla="*/ 8792 w 281354"/>
              <a:gd name="connsiteY5" fmla="*/ 272562 h 281354"/>
              <a:gd name="connsiteX6" fmla="*/ 8792 w 281354"/>
              <a:gd name="connsiteY6" fmla="*/ 272562 h 281354"/>
              <a:gd name="connsiteX7" fmla="*/ 8792 w 281354"/>
              <a:gd name="connsiteY7" fmla="*/ 263770 h 281354"/>
              <a:gd name="connsiteX8" fmla="*/ 8792 w 281354"/>
              <a:gd name="connsiteY8" fmla="*/ 263770 h 281354"/>
              <a:gd name="connsiteX9" fmla="*/ 8792 w 281354"/>
              <a:gd name="connsiteY9" fmla="*/ 26377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354" h="281354">
                <a:moveTo>
                  <a:pt x="0" y="0"/>
                </a:moveTo>
                <a:lnTo>
                  <a:pt x="281354" y="0"/>
                </a:lnTo>
                <a:lnTo>
                  <a:pt x="281354" y="0"/>
                </a:lnTo>
                <a:lnTo>
                  <a:pt x="281354" y="281354"/>
                </a:lnTo>
                <a:lnTo>
                  <a:pt x="281354" y="281354"/>
                </a:lnTo>
                <a:lnTo>
                  <a:pt x="8792" y="272562"/>
                </a:lnTo>
                <a:lnTo>
                  <a:pt x="8792" y="272562"/>
                </a:lnTo>
                <a:lnTo>
                  <a:pt x="8792" y="263770"/>
                </a:lnTo>
                <a:lnTo>
                  <a:pt x="8792" y="263770"/>
                </a:lnTo>
                <a:lnTo>
                  <a:pt x="8792" y="263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6003862" y="2962971"/>
            <a:ext cx="1428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ValidateSelector()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5732585" y="3627964"/>
            <a:ext cx="413333" cy="434082"/>
          </a:xfrm>
          <a:custGeom>
            <a:avLst/>
            <a:gdLst>
              <a:gd name="connsiteX0" fmla="*/ 0 w 413333"/>
              <a:gd name="connsiteY0" fmla="*/ 20844 h 434082"/>
              <a:gd name="connsiteX1" fmla="*/ 386861 w 413333"/>
              <a:gd name="connsiteY1" fmla="*/ 29636 h 434082"/>
              <a:gd name="connsiteX2" fmla="*/ 378069 w 413333"/>
              <a:gd name="connsiteY2" fmla="*/ 29636 h 434082"/>
              <a:gd name="connsiteX3" fmla="*/ 369277 w 413333"/>
              <a:gd name="connsiteY3" fmla="*/ 434082 h 434082"/>
              <a:gd name="connsiteX4" fmla="*/ 369277 w 413333"/>
              <a:gd name="connsiteY4" fmla="*/ 434082 h 434082"/>
              <a:gd name="connsiteX5" fmla="*/ 0 w 413333"/>
              <a:gd name="connsiteY5" fmla="*/ 416498 h 434082"/>
              <a:gd name="connsiteX6" fmla="*/ 0 w 413333"/>
              <a:gd name="connsiteY6" fmla="*/ 416498 h 43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33" h="434082">
                <a:moveTo>
                  <a:pt x="0" y="20844"/>
                </a:moveTo>
                <a:lnTo>
                  <a:pt x="386861" y="29636"/>
                </a:lnTo>
                <a:cubicBezTo>
                  <a:pt x="449872" y="31101"/>
                  <a:pt x="381000" y="-37772"/>
                  <a:pt x="378069" y="29636"/>
                </a:cubicBezTo>
                <a:cubicBezTo>
                  <a:pt x="375138" y="97044"/>
                  <a:pt x="369277" y="434082"/>
                  <a:pt x="369277" y="434082"/>
                </a:cubicBezTo>
                <a:lnTo>
                  <a:pt x="369277" y="434082"/>
                </a:lnTo>
                <a:lnTo>
                  <a:pt x="0" y="416498"/>
                </a:lnTo>
                <a:lnTo>
                  <a:pt x="0" y="4164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6088484" y="3714731"/>
            <a:ext cx="256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ReadTrackerFile()  and get previous ID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5732585" y="4484077"/>
            <a:ext cx="457200" cy="404446"/>
          </a:xfrm>
          <a:custGeom>
            <a:avLst/>
            <a:gdLst>
              <a:gd name="connsiteX0" fmla="*/ 17584 w 457200"/>
              <a:gd name="connsiteY0" fmla="*/ 0 h 404446"/>
              <a:gd name="connsiteX1" fmla="*/ 457200 w 457200"/>
              <a:gd name="connsiteY1" fmla="*/ 8792 h 404446"/>
              <a:gd name="connsiteX2" fmla="*/ 457200 w 457200"/>
              <a:gd name="connsiteY2" fmla="*/ 8792 h 404446"/>
              <a:gd name="connsiteX3" fmla="*/ 457200 w 457200"/>
              <a:gd name="connsiteY3" fmla="*/ 386861 h 404446"/>
              <a:gd name="connsiteX4" fmla="*/ 457200 w 457200"/>
              <a:gd name="connsiteY4" fmla="*/ 386861 h 404446"/>
              <a:gd name="connsiteX5" fmla="*/ 0 w 457200"/>
              <a:gd name="connsiteY5" fmla="*/ 404446 h 404446"/>
              <a:gd name="connsiteX6" fmla="*/ 0 w 457200"/>
              <a:gd name="connsiteY6" fmla="*/ 404446 h 404446"/>
              <a:gd name="connsiteX7" fmla="*/ 17584 w 457200"/>
              <a:gd name="connsiteY7" fmla="*/ 404446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" h="404446">
                <a:moveTo>
                  <a:pt x="17584" y="0"/>
                </a:moveTo>
                <a:lnTo>
                  <a:pt x="457200" y="8792"/>
                </a:lnTo>
                <a:lnTo>
                  <a:pt x="457200" y="8792"/>
                </a:lnTo>
                <a:lnTo>
                  <a:pt x="457200" y="386861"/>
                </a:lnTo>
                <a:lnTo>
                  <a:pt x="457200" y="386861"/>
                </a:lnTo>
                <a:lnTo>
                  <a:pt x="0" y="404446"/>
                </a:lnTo>
                <a:lnTo>
                  <a:pt x="0" y="404446"/>
                </a:lnTo>
                <a:lnTo>
                  <a:pt x="17584" y="4044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>
            <a:off x="6136738" y="4413616"/>
            <a:ext cx="3008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into selector, tracker and log file if previousId=0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into Tracker and Log file only if previousId&gt;0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586503" y="1318047"/>
            <a:ext cx="1212423" cy="495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GenerateID</a:t>
            </a: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11126068" y="1813696"/>
            <a:ext cx="25141" cy="467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741377" y="5231423"/>
            <a:ext cx="539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17386" y="5831349"/>
            <a:ext cx="5417235" cy="2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56665" y="5213838"/>
            <a:ext cx="1611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generateID()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724981" y="5831349"/>
            <a:ext cx="1426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generated ID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2271852" y="5870968"/>
            <a:ext cx="3445536" cy="1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273431" y="5880830"/>
            <a:ext cx="145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generated ID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217029" y="5987562"/>
            <a:ext cx="2039056" cy="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6756" y="5970014"/>
            <a:ext cx="126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generated ID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3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92" y="242034"/>
            <a:ext cx="10333892" cy="56685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Sequence Diagram For List ID Selector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2007" y="1595802"/>
            <a:ext cx="2022232" cy="5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3680" y="1595802"/>
            <a:ext cx="1665045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163" y="1604595"/>
            <a:ext cx="1591407" cy="5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IDGenHelper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689124" y="1604596"/>
            <a:ext cx="1204546" cy="5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Selector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43123" y="2136527"/>
            <a:ext cx="0" cy="446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9610" y="2123342"/>
            <a:ext cx="13187" cy="439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3269" y="2143124"/>
            <a:ext cx="0" cy="437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304587" y="2123342"/>
            <a:ext cx="13631" cy="439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0631" y="2432172"/>
            <a:ext cx="149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143123" y="2534381"/>
            <a:ext cx="2646487" cy="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789610" y="2643185"/>
            <a:ext cx="2903659" cy="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7693269" y="2743104"/>
            <a:ext cx="510875" cy="440810"/>
          </a:xfrm>
          <a:custGeom>
            <a:avLst/>
            <a:gdLst>
              <a:gd name="connsiteX0" fmla="*/ 11604 w 380881"/>
              <a:gd name="connsiteY0" fmla="*/ 0 h 342900"/>
              <a:gd name="connsiteX1" fmla="*/ 380881 w 380881"/>
              <a:gd name="connsiteY1" fmla="*/ 0 h 342900"/>
              <a:gd name="connsiteX2" fmla="*/ 380881 w 380881"/>
              <a:gd name="connsiteY2" fmla="*/ 0 h 342900"/>
              <a:gd name="connsiteX3" fmla="*/ 380881 w 380881"/>
              <a:gd name="connsiteY3" fmla="*/ 334108 h 342900"/>
              <a:gd name="connsiteX4" fmla="*/ 380881 w 380881"/>
              <a:gd name="connsiteY4" fmla="*/ 334108 h 342900"/>
              <a:gd name="connsiteX5" fmla="*/ 29189 w 380881"/>
              <a:gd name="connsiteY5" fmla="*/ 325316 h 342900"/>
              <a:gd name="connsiteX6" fmla="*/ 20396 w 380881"/>
              <a:gd name="connsiteY6" fmla="*/ 334108 h 342900"/>
              <a:gd name="connsiteX7" fmla="*/ 20396 w 380881"/>
              <a:gd name="connsiteY7" fmla="*/ 334108 h 342900"/>
              <a:gd name="connsiteX8" fmla="*/ 11604 w 380881"/>
              <a:gd name="connsiteY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81" h="342900">
                <a:moveTo>
                  <a:pt x="11604" y="0"/>
                </a:moveTo>
                <a:lnTo>
                  <a:pt x="380881" y="0"/>
                </a:lnTo>
                <a:lnTo>
                  <a:pt x="380881" y="0"/>
                </a:lnTo>
                <a:lnTo>
                  <a:pt x="380881" y="334108"/>
                </a:lnTo>
                <a:lnTo>
                  <a:pt x="380881" y="334108"/>
                </a:lnTo>
                <a:lnTo>
                  <a:pt x="29189" y="325316"/>
                </a:lnTo>
                <a:cubicBezTo>
                  <a:pt x="-30892" y="325316"/>
                  <a:pt x="20396" y="334108"/>
                  <a:pt x="20396" y="334108"/>
                </a:cubicBezTo>
                <a:lnTo>
                  <a:pt x="20396" y="334108"/>
                </a:lnTo>
                <a:lnTo>
                  <a:pt x="11604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8166654" y="2778775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IDGenConfig properties file.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95887" y="265566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LoadIDGenConfigProperties()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789610" y="3288324"/>
            <a:ext cx="290366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6254" y="3297115"/>
            <a:ext cx="2184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IDGenConfig.Properties file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9722" y="2405795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Request to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listIDSelectors()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16508" y="2540977"/>
            <a:ext cx="1699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 listIDSelectors()</a:t>
            </a:r>
          </a:p>
        </p:txBody>
      </p:sp>
      <p:sp>
        <p:nvSpPr>
          <p:cNvPr id="75" name="Freeform 74"/>
          <p:cNvSpPr/>
          <p:nvPr/>
        </p:nvSpPr>
        <p:spPr>
          <a:xfrm>
            <a:off x="4802797" y="3678887"/>
            <a:ext cx="506211" cy="440810"/>
          </a:xfrm>
          <a:custGeom>
            <a:avLst/>
            <a:gdLst>
              <a:gd name="connsiteX0" fmla="*/ 11604 w 380881"/>
              <a:gd name="connsiteY0" fmla="*/ 0 h 342900"/>
              <a:gd name="connsiteX1" fmla="*/ 380881 w 380881"/>
              <a:gd name="connsiteY1" fmla="*/ 0 h 342900"/>
              <a:gd name="connsiteX2" fmla="*/ 380881 w 380881"/>
              <a:gd name="connsiteY2" fmla="*/ 0 h 342900"/>
              <a:gd name="connsiteX3" fmla="*/ 380881 w 380881"/>
              <a:gd name="connsiteY3" fmla="*/ 334108 h 342900"/>
              <a:gd name="connsiteX4" fmla="*/ 380881 w 380881"/>
              <a:gd name="connsiteY4" fmla="*/ 334108 h 342900"/>
              <a:gd name="connsiteX5" fmla="*/ 29189 w 380881"/>
              <a:gd name="connsiteY5" fmla="*/ 325316 h 342900"/>
              <a:gd name="connsiteX6" fmla="*/ 20396 w 380881"/>
              <a:gd name="connsiteY6" fmla="*/ 334108 h 342900"/>
              <a:gd name="connsiteX7" fmla="*/ 20396 w 380881"/>
              <a:gd name="connsiteY7" fmla="*/ 334108 h 342900"/>
              <a:gd name="connsiteX8" fmla="*/ 11604 w 380881"/>
              <a:gd name="connsiteY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81" h="342900">
                <a:moveTo>
                  <a:pt x="11604" y="0"/>
                </a:moveTo>
                <a:lnTo>
                  <a:pt x="380881" y="0"/>
                </a:lnTo>
                <a:lnTo>
                  <a:pt x="380881" y="0"/>
                </a:lnTo>
                <a:lnTo>
                  <a:pt x="380881" y="334108"/>
                </a:lnTo>
                <a:lnTo>
                  <a:pt x="380881" y="334108"/>
                </a:lnTo>
                <a:lnTo>
                  <a:pt x="29189" y="325316"/>
                </a:lnTo>
                <a:cubicBezTo>
                  <a:pt x="-30892" y="325316"/>
                  <a:pt x="20396" y="334108"/>
                  <a:pt x="20396" y="334108"/>
                </a:cubicBezTo>
                <a:lnTo>
                  <a:pt x="20396" y="334108"/>
                </a:lnTo>
                <a:lnTo>
                  <a:pt x="11604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265549" y="3755265"/>
            <a:ext cx="2372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ReadSelectorFile() and get list of selectors</a:t>
            </a:r>
          </a:p>
        </p:txBody>
      </p:sp>
      <p:sp>
        <p:nvSpPr>
          <p:cNvPr id="78" name="Freeform 77"/>
          <p:cNvSpPr/>
          <p:nvPr/>
        </p:nvSpPr>
        <p:spPr>
          <a:xfrm>
            <a:off x="4774874" y="4459636"/>
            <a:ext cx="506211" cy="440810"/>
          </a:xfrm>
          <a:custGeom>
            <a:avLst/>
            <a:gdLst>
              <a:gd name="connsiteX0" fmla="*/ 11604 w 380881"/>
              <a:gd name="connsiteY0" fmla="*/ 0 h 342900"/>
              <a:gd name="connsiteX1" fmla="*/ 380881 w 380881"/>
              <a:gd name="connsiteY1" fmla="*/ 0 h 342900"/>
              <a:gd name="connsiteX2" fmla="*/ 380881 w 380881"/>
              <a:gd name="connsiteY2" fmla="*/ 0 h 342900"/>
              <a:gd name="connsiteX3" fmla="*/ 380881 w 380881"/>
              <a:gd name="connsiteY3" fmla="*/ 334108 h 342900"/>
              <a:gd name="connsiteX4" fmla="*/ 380881 w 380881"/>
              <a:gd name="connsiteY4" fmla="*/ 334108 h 342900"/>
              <a:gd name="connsiteX5" fmla="*/ 29189 w 380881"/>
              <a:gd name="connsiteY5" fmla="*/ 325316 h 342900"/>
              <a:gd name="connsiteX6" fmla="*/ 20396 w 380881"/>
              <a:gd name="connsiteY6" fmla="*/ 334108 h 342900"/>
              <a:gd name="connsiteX7" fmla="*/ 20396 w 380881"/>
              <a:gd name="connsiteY7" fmla="*/ 334108 h 342900"/>
              <a:gd name="connsiteX8" fmla="*/ 11604 w 380881"/>
              <a:gd name="connsiteY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81" h="342900">
                <a:moveTo>
                  <a:pt x="11604" y="0"/>
                </a:moveTo>
                <a:lnTo>
                  <a:pt x="380881" y="0"/>
                </a:lnTo>
                <a:lnTo>
                  <a:pt x="380881" y="0"/>
                </a:lnTo>
                <a:lnTo>
                  <a:pt x="380881" y="334108"/>
                </a:lnTo>
                <a:lnTo>
                  <a:pt x="380881" y="334108"/>
                </a:lnTo>
                <a:lnTo>
                  <a:pt x="29189" y="325316"/>
                </a:lnTo>
                <a:cubicBezTo>
                  <a:pt x="-30892" y="325316"/>
                  <a:pt x="20396" y="334108"/>
                  <a:pt x="20396" y="334108"/>
                </a:cubicBezTo>
                <a:lnTo>
                  <a:pt x="20396" y="334108"/>
                </a:lnTo>
                <a:lnTo>
                  <a:pt x="11604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277346" y="4403042"/>
            <a:ext cx="2329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formatListIDSlector(CharBuffer charBuffer) and convert data into json format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802797" y="5164006"/>
            <a:ext cx="5508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0138" y="5164006"/>
            <a:ext cx="244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call to Selector(String json)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4789610" y="5628642"/>
            <a:ext cx="5528608" cy="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0203" y="5622156"/>
            <a:ext cx="1987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Selector in json format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2143123" y="5863078"/>
            <a:ext cx="2646487" cy="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63413" y="5961186"/>
            <a:ext cx="1779710" cy="1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90078" y="5863078"/>
            <a:ext cx="194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Selector in json format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6331" y="5986188"/>
            <a:ext cx="14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Selector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36889314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144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Droplet</vt:lpstr>
      <vt:lpstr>Sequence Diagram For IDGen  This is to show through sequence diagram how IDGen is working for getId and getListIDSlector.</vt:lpstr>
      <vt:lpstr>Sequence Diagram To getID</vt:lpstr>
      <vt:lpstr>Sequence Diagram For List ID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 For IDGen</dc:title>
  <dc:creator>Deepali</dc:creator>
  <cp:lastModifiedBy>Deepali</cp:lastModifiedBy>
  <cp:revision>23</cp:revision>
  <dcterms:created xsi:type="dcterms:W3CDTF">2016-04-15T09:23:19Z</dcterms:created>
  <dcterms:modified xsi:type="dcterms:W3CDTF">2016-04-15T12:35:58Z</dcterms:modified>
</cp:coreProperties>
</file>