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2b1e6b0f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2b1e6b0f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2b1e6b0f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2b1e6b0f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2b1e6b0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2b1e6b0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2b1e6b0f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2b1e6b0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b1e6b0f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b1e6b0f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2b1e6b0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2b1e6b0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2b1e6b0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2b1e6b0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2b1e6b0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2b1e6b0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2b1e6b0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2b1e6b0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b1e6b0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b1e6b0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2b1e6b0f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2b1e6b0f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b1e6b0f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2b1e6b0f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KSI Toronto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/>
              <a:t>Group 1: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/>
              <a:t>Sachin Kaushik - 301379467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/>
              <a:t>Antony Tibursias Brightes Machado- 301380198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/>
              <a:t>Namneet Kaur Tung - 301279374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300"/>
              <a:t>Seyed Nariman Hosseini- 301321754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00"/>
              <a:t>Muhammed Ikbal Ekinci - 301309283</a:t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741" l="0" r="0" t="7536"/>
          <a:stretch/>
        </p:blipFill>
        <p:spPr>
          <a:xfrm>
            <a:off x="3206725" y="168575"/>
            <a:ext cx="2730550" cy="16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and Selection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Prioritize recall to maximize identification of "Killed"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Measures the proportion of actual positives (individuals who were killed) correctly identified by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Importance: High recall is crucial for capturing the majority of "Killed" cases, even if it increases false positives.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Model Selection Criteria: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Score: The model with the highest AUC score was chosen as the best model for its performance across all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Performance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522" y="1457275"/>
            <a:ext cx="3361775" cy="2789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96" y="1192175"/>
            <a:ext cx="5158825" cy="33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Flask API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200" y="1117800"/>
            <a:ext cx="318801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3338225" y="2287800"/>
            <a:ext cx="3000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825">
                <a:solidFill>
                  <a:schemeClr val="dk1"/>
                </a:solidFill>
              </a:rPr>
              <a:t>Thankyou!</a:t>
            </a:r>
            <a:endParaRPr sz="137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Recap </a:t>
            </a:r>
            <a:r>
              <a:rPr lang="en">
                <a:solidFill>
                  <a:schemeClr val="dk2"/>
                </a:solidFill>
              </a:rPr>
              <a:t>- Data exploration &amp; Data modeling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Target Class (ACCLASS: Fatal/NonFatal) had Imbalanced Distribution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missing values column count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injury column has a high correlation to the target column leading to overfitting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0" y="1995400"/>
            <a:ext cx="27432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375" y="1995400"/>
            <a:ext cx="2821250" cy="21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650" y="2095050"/>
            <a:ext cx="2743200" cy="18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92375" y="4214875"/>
            <a:ext cx="45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Recap </a:t>
            </a:r>
            <a:r>
              <a:rPr lang="en">
                <a:solidFill>
                  <a:schemeClr val="dk2"/>
                </a:solidFill>
              </a:rPr>
              <a:t>- Data exploration &amp; Data modeling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Cause of Accidents over the years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Accidents comparison with the type of the Day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Accident Trend over time: when explored with Vehicle types</a:t>
            </a:r>
            <a:endParaRPr sz="11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50" y="2095050"/>
            <a:ext cx="27432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150" y="2147438"/>
            <a:ext cx="27432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150" y="2033150"/>
            <a:ext cx="27432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Phase 1 Recap </a:t>
            </a:r>
            <a:r>
              <a:rPr lang="en">
                <a:solidFill>
                  <a:schemeClr val="dk2"/>
                </a:solidFill>
              </a:rPr>
              <a:t>- </a:t>
            </a:r>
            <a:r>
              <a:rPr lang="en">
                <a:solidFill>
                  <a:schemeClr val="dk2"/>
                </a:solidFill>
              </a:rPr>
              <a:t>Feature selection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Columns Handling (transformed yes/no(or nan) to 1/0)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Values Handling (Dropped column having &gt;50% missing values))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Values Handling (Label, One Hot Encoding)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 Extracted (Season, Weekday/Weekend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Grouping (Vehicle Type, </a:t>
            </a:r>
            <a:r>
              <a:rPr lang="en"/>
              <a:t>Road Surface Condition 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578250" y="2253750"/>
            <a:ext cx="1987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3825">
                <a:solidFill>
                  <a:schemeClr val="dk1"/>
                </a:solidFill>
              </a:rPr>
              <a:t>Phase 2</a:t>
            </a:r>
            <a:endParaRPr sz="3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Feature Importance: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Method: Extra Trees Classifier to determine important features.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Technique: Chi-Square used to measure correlation with the target feature (Fatal).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Feature Reduction: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Removed Features: Unique identifiers, duplicate data, random values, or irrelevant features (e.g., Accident number, Hood_140).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Features Selected for Training: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Numeric Features: VISIBILITY, LIGHT, RDSFCOND, Driver, PEDESTRIAN, CYCLIST, AUTOMOBILE, MOTORCYCLE, TRUCK, TRSN_CITY_VEH, EMERG_VEH, PASSENGER, SPEEDING, AG_DRIV, REDLIGHT, ALCOHOL, DISABILITY, Primary_Road, Weekend, At Intersection, Fatal_Injury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Categorical Features: DISTRICT, DRIVACT_GROUPED, INVAGE_GROUPED, DRIVCOND_GROUPED, VEHTYPE_GROUPED, TRAFFCTL_GROUPED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Identification: The pipeline automatically separates numeric and categorical features in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Missing Data: For categorical features, missing values are filled with 'missing' using SimpleImputer. For numeric features, the median value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Encoding: Categorical features are one-hot encoded with OneHotEncoder, which handles unknown categories effectively.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Scaling: Numeric features are standardized with StandardScaler to ensure they are on a similar scale.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Splitting: The data is split into training and testing sets, with 20% reserved for testing.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Building- </a:t>
            </a:r>
            <a:r>
              <a:rPr lang="en">
                <a:solidFill>
                  <a:schemeClr val="dk2"/>
                </a:solidFill>
              </a:rPr>
              <a:t>Models Used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88" y="1166550"/>
            <a:ext cx="8118024" cy="36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Building- </a:t>
            </a:r>
            <a:r>
              <a:rPr lang="en">
                <a:solidFill>
                  <a:schemeClr val="dk2"/>
                </a:solidFill>
              </a:rPr>
              <a:t>Model Training and Evaluation Process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82550" y="1116000"/>
            <a:ext cx="8260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SMOTE Integration</a:t>
            </a:r>
            <a:r>
              <a:rPr b="1" lang="en" sz="1200">
                <a:solidFill>
                  <a:schemeClr val="dk2"/>
                </a:solidFill>
              </a:rPr>
              <a:t>:</a:t>
            </a:r>
            <a:endParaRPr b="1"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Applied SMOTE (Synthetic Minority Over-sampling Technique) to address class imbalance.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Model Training</a:t>
            </a:r>
            <a:r>
              <a:rPr b="1" lang="en" sz="1200">
                <a:solidFill>
                  <a:schemeClr val="dk2"/>
                </a:solidFill>
              </a:rPr>
              <a:t>:</a:t>
            </a:r>
            <a:endParaRPr b="1"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Trained each model on the preprocessed training data.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Prediction</a:t>
            </a:r>
            <a:r>
              <a:rPr b="1" lang="en" sz="1200">
                <a:solidFill>
                  <a:schemeClr val="dk2"/>
                </a:solidFill>
              </a:rPr>
              <a:t>:</a:t>
            </a:r>
            <a:endParaRPr b="1"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Used trained models to make predictions on the test set.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Performance Metrics:</a:t>
            </a:r>
            <a:endParaRPr b="1"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Accuracy: Frequency of correct predictions.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Precision: Percentage of correct positive predictions.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Recall: Percentage of actual positives correctly identified.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F1 Score: Harmonic mean of precision and recall.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AUC (Area Under the ROC Curve): Ability to distinguish between classes.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Cross-Validation:</a:t>
            </a:r>
            <a:endParaRPr b="1"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Performed 3-fold cross-validation with a focus on AUC score to ensure result reliability.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