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5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CF8B2-8A81-44EC-AFB9-A8E1FECEDC19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86419-98F5-4E96-8E4D-E862D3D8F0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6419-98F5-4E96-8E4D-E862D3D8F048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CCBB-1906-4A23-8EC7-60AB8D7F167F}" type="datetimeFigureOut">
              <a:rPr lang="en-US" smtClean="0"/>
              <a:t>11/26/2016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41CD0-BD5D-4262-83D9-602AC37B24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Billing Page is Displayed.</a:t>
            </a:r>
          </a:p>
          <a:p>
            <a:r>
              <a:rPr lang="en-US" dirty="0" smtClean="0"/>
              <a:t>Amount to be Paid is shown according to items Purchased.</a:t>
            </a:r>
          </a:p>
          <a:p>
            <a:r>
              <a:rPr lang="en-US" dirty="0" smtClean="0"/>
              <a:t>Amount Paid is to be entered.</a:t>
            </a:r>
          </a:p>
          <a:p>
            <a:r>
              <a:rPr lang="en-US" dirty="0" smtClean="0"/>
              <a:t>Return amount is displayed.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Jewellery</a:t>
            </a:r>
            <a:r>
              <a:rPr lang="en-US" dirty="0" smtClean="0"/>
              <a:t> Management system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err="1" smtClean="0"/>
                        <a:t>Tittle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Jewellery</a:t>
                      </a:r>
                      <a:r>
                        <a:rPr lang="en-US" baseline="0" dirty="0" smtClean="0"/>
                        <a:t> Management System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jewellery</a:t>
                      </a:r>
                      <a:r>
                        <a:rPr lang="en-US" baseline="0" dirty="0" smtClean="0"/>
                        <a:t> Management is a </a:t>
                      </a:r>
                      <a:r>
                        <a:rPr lang="en-US" baseline="0" dirty="0" err="1" smtClean="0"/>
                        <a:t>C#.net</a:t>
                      </a:r>
                      <a:r>
                        <a:rPr lang="en-US" baseline="0" dirty="0" smtClean="0"/>
                        <a:t> application where the user client data is entered Our main objective is to Keep record of all </a:t>
                      </a:r>
                      <a:r>
                        <a:rPr lang="en-US" baseline="0" dirty="0" err="1" smtClean="0"/>
                        <a:t>jewellery</a:t>
                      </a:r>
                      <a:r>
                        <a:rPr lang="en-US" baseline="0" dirty="0" smtClean="0"/>
                        <a:t> sold.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Form Application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r>
                        <a:rPr lang="en-US" baseline="0" dirty="0" smtClean="0"/>
                        <a:t>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C#.net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Office 2016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Guide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</a:t>
                      </a:r>
                      <a:r>
                        <a:rPr lang="en-US" dirty="0" err="1" smtClean="0"/>
                        <a:t>Nilesh</a:t>
                      </a:r>
                      <a:r>
                        <a:rPr lang="en-US" dirty="0" smtClean="0"/>
                        <a:t> 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Information </a:t>
                      </a:r>
                      <a:r>
                        <a:rPr lang="en-US" baseline="0" dirty="0" err="1" smtClean="0"/>
                        <a:t>Technology,VIT,Pune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1.Aditya </a:t>
                      </a:r>
                      <a:r>
                        <a:rPr lang="en-US" dirty="0" err="1" smtClean="0"/>
                        <a:t>Laddha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2.Ashwin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Pijdurkar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3.Arjun </a:t>
                      </a:r>
                      <a:r>
                        <a:rPr lang="en-US" baseline="0" dirty="0" err="1" smtClean="0"/>
                        <a:t>Shinde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4.Sachin </a:t>
                      </a:r>
                      <a:r>
                        <a:rPr lang="en-US" baseline="0" dirty="0" err="1" smtClean="0"/>
                        <a:t>Khutan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5.Ashish </a:t>
                      </a:r>
                      <a:r>
                        <a:rPr lang="en-US" baseline="0" dirty="0" err="1" smtClean="0"/>
                        <a:t>Gawai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current system is totally manual</a:t>
            </a:r>
          </a:p>
          <a:p>
            <a:r>
              <a:rPr lang="en-US" dirty="0" err="1" smtClean="0"/>
              <a:t>Jewellery</a:t>
            </a:r>
            <a:r>
              <a:rPr lang="en-US" dirty="0" smtClean="0"/>
              <a:t> Shop has a manual on the paper</a:t>
            </a:r>
          </a:p>
          <a:p>
            <a:r>
              <a:rPr lang="en-US" dirty="0" smtClean="0"/>
              <a:t>Existing system is </a:t>
            </a:r>
            <a:r>
              <a:rPr lang="en-US" dirty="0" err="1" smtClean="0"/>
              <a:t>manually,So</a:t>
            </a:r>
            <a:r>
              <a:rPr lang="en-US" dirty="0" smtClean="0"/>
              <a:t> it increase the chances of errors.</a:t>
            </a:r>
          </a:p>
          <a:p>
            <a:r>
              <a:rPr lang="en-US" dirty="0" smtClean="0"/>
              <a:t>Lots of the time  consumed for each report generation.</a:t>
            </a:r>
          </a:p>
          <a:p>
            <a:r>
              <a:rPr lang="en-US" dirty="0" err="1" smtClean="0"/>
              <a:t>Immidiate</a:t>
            </a:r>
            <a:r>
              <a:rPr lang="en-US" dirty="0" smtClean="0"/>
              <a:t> response to the query’s is Difficult</a:t>
            </a:r>
          </a:p>
          <a:p>
            <a:r>
              <a:rPr lang="en-US" dirty="0" smtClean="0"/>
              <a:t>Manual System Takes more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can generate </a:t>
            </a:r>
            <a:r>
              <a:rPr lang="en-US" dirty="0" err="1" smtClean="0"/>
              <a:t>immidiately</a:t>
            </a:r>
            <a:r>
              <a:rPr lang="en-US" dirty="0" smtClean="0"/>
              <a:t> getting the data and report</a:t>
            </a:r>
          </a:p>
          <a:p>
            <a:r>
              <a:rPr lang="en-US" dirty="0" smtClean="0"/>
              <a:t>Avoid stationary expense.</a:t>
            </a:r>
          </a:p>
          <a:p>
            <a:r>
              <a:rPr lang="en-US" dirty="0" smtClean="0"/>
              <a:t>Any record is easy to store and manage</a:t>
            </a:r>
          </a:p>
          <a:p>
            <a:r>
              <a:rPr lang="en-US" dirty="0" smtClean="0"/>
              <a:t>Easy to solve customer query.</a:t>
            </a:r>
          </a:p>
          <a:p>
            <a:r>
              <a:rPr lang="en-US" dirty="0" smtClean="0"/>
              <a:t>Easy to make purchase.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update </a:t>
            </a:r>
            <a:r>
              <a:rPr lang="en-US" dirty="0" err="1" smtClean="0"/>
              <a:t>jewellery</a:t>
            </a:r>
            <a:r>
              <a:rPr lang="en-US" dirty="0" smtClean="0"/>
              <a:t> price. </a:t>
            </a:r>
          </a:p>
          <a:p>
            <a:r>
              <a:rPr lang="en-US" dirty="0" smtClean="0"/>
              <a:t>Admin can add or view products.</a:t>
            </a:r>
          </a:p>
          <a:p>
            <a:r>
              <a:rPr lang="en-US" dirty="0" smtClean="0"/>
              <a:t>Admin can update design and icon.</a:t>
            </a:r>
          </a:p>
          <a:p>
            <a:r>
              <a:rPr lang="en-US" dirty="0" smtClean="0"/>
              <a:t>Admin can generate bill.</a:t>
            </a:r>
          </a:p>
          <a:p>
            <a:r>
              <a:rPr lang="en-US" dirty="0" smtClean="0"/>
              <a:t>Admin can generate category wise report.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of Sale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add product category wise.</a:t>
            </a:r>
          </a:p>
          <a:p>
            <a:r>
              <a:rPr lang="en-US" dirty="0" smtClean="0"/>
              <a:t>Select Quality of material.</a:t>
            </a:r>
          </a:p>
          <a:p>
            <a:r>
              <a:rPr lang="en-US" dirty="0" smtClean="0"/>
              <a:t>List of items to be Purchased.</a:t>
            </a:r>
          </a:p>
          <a:p>
            <a:r>
              <a:rPr lang="en-US" dirty="0" smtClean="0"/>
              <a:t>Items can be added or </a:t>
            </a:r>
            <a:r>
              <a:rPr lang="en-US" dirty="0" smtClean="0"/>
              <a:t>deleted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259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Jewellery Management system </vt:lpstr>
      <vt:lpstr>Existing System</vt:lpstr>
      <vt:lpstr>Need for new system</vt:lpstr>
      <vt:lpstr>Functional  Specifications</vt:lpstr>
      <vt:lpstr>Slide 6</vt:lpstr>
      <vt:lpstr>Slide 7</vt:lpstr>
      <vt:lpstr>Point of Sale</vt:lpstr>
      <vt:lpstr>Slide 9</vt:lpstr>
      <vt:lpstr>Payment Page</vt:lpstr>
      <vt:lpstr>Slide 11</vt:lpstr>
      <vt:lpstr>Thank You.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6</cp:revision>
  <dcterms:created xsi:type="dcterms:W3CDTF">2016-11-26T10:38:54Z</dcterms:created>
  <dcterms:modified xsi:type="dcterms:W3CDTF">2016-11-26T11:30:25Z</dcterms:modified>
</cp:coreProperties>
</file>