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71" r:id="rId14"/>
    <p:sldId id="272" r:id="rId15"/>
    <p:sldId id="273" r:id="rId16"/>
    <p:sldId id="269" r:id="rId17"/>
    <p:sldId id="270" r:id="rId18"/>
    <p:sldId id="274" r:id="rId19"/>
    <p:sldId id="283" r:id="rId20"/>
    <p:sldId id="284" r:id="rId21"/>
    <p:sldId id="268" r:id="rId22"/>
    <p:sldId id="275" r:id="rId23"/>
    <p:sldId id="285" r:id="rId24"/>
    <p:sldId id="276" r:id="rId25"/>
    <p:sldId id="278" r:id="rId26"/>
    <p:sldId id="286" r:id="rId27"/>
    <p:sldId id="279" r:id="rId28"/>
    <p:sldId id="282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D56A5-57D3-754A-2081-7FA340B62EF7}" v="908" dt="2020-04-03T04:07:43.015"/>
    <p1510:client id="{5A3EC2F6-7A84-E383-C930-3FE8F6443653}" v="1082" dt="2020-04-02T07:27:30.998"/>
    <p1510:client id="{74D512BA-4BE6-4536-B460-42A205C627CC}" v="190" dt="2020-03-24T04:25:47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Radhesham Kolhe" userId="S::skolhe@altimetrik.com::d879b673-a336-4318-bec9-d2c8cc80843a" providerId="AD" clId="Web-{74D512BA-4BE6-4536-B460-42A205C627CC}"/>
    <pc:docChg chg="addSld modSld">
      <pc:chgData name="Sachin Radhesham Kolhe" userId="S::skolhe@altimetrik.com::d879b673-a336-4318-bec9-d2c8cc80843a" providerId="AD" clId="Web-{74D512BA-4BE6-4536-B460-42A205C627CC}" dt="2020-03-24T04:25:47.918" v="201" actId="20577"/>
      <pc:docMkLst>
        <pc:docMk/>
      </pc:docMkLst>
      <pc:sldChg chg="addSp delSp modSp mod setBg">
        <pc:chgData name="Sachin Radhesham Kolhe" userId="S::skolhe@altimetrik.com::d879b673-a336-4318-bec9-d2c8cc80843a" providerId="AD" clId="Web-{74D512BA-4BE6-4536-B460-42A205C627CC}" dt="2020-03-24T03:08:21.036" v="48" actId="20577"/>
        <pc:sldMkLst>
          <pc:docMk/>
          <pc:sldMk cId="109857222" sldId="256"/>
        </pc:sldMkLst>
        <pc:spChg chg="mod">
          <ac:chgData name="Sachin Radhesham Kolhe" userId="S::skolhe@altimetrik.com::d879b673-a336-4318-bec9-d2c8cc80843a" providerId="AD" clId="Web-{74D512BA-4BE6-4536-B460-42A205C627CC}" dt="2020-03-24T03:08:16.348" v="4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chin Radhesham Kolhe" userId="S::skolhe@altimetrik.com::d879b673-a336-4318-bec9-d2c8cc80843a" providerId="AD" clId="Web-{74D512BA-4BE6-4536-B460-42A205C627CC}" dt="2020-03-24T03:08:21.036" v="4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7:45.036" v="36"/>
          <ac:spMkLst>
            <pc:docMk/>
            <pc:sldMk cId="109857222" sldId="256"/>
            <ac:spMk id="5" creationId="{35555856-9970-4BC3-9AA9-6A917F53AFBD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7:38.239" v="34"/>
          <ac:spMkLst>
            <pc:docMk/>
            <pc:sldMk cId="109857222" sldId="256"/>
            <ac:spMk id="8" creationId="{559AE206-7EBA-4D33-8BC9-9D8158553F0E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7:45.036" v="36"/>
          <ac:spMkLst>
            <pc:docMk/>
            <pc:sldMk cId="109857222" sldId="256"/>
            <ac:spMk id="9" creationId="{13722DD7-BA73-4776-93A3-94491FEF7260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7:38.239" v="34"/>
          <ac:spMkLst>
            <pc:docMk/>
            <pc:sldMk cId="109857222" sldId="256"/>
            <ac:spMk id="10" creationId="{6437D937-A7F1-4011-92B4-328E5BE1B166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7:57.286" v="38"/>
          <ac:spMkLst>
            <pc:docMk/>
            <pc:sldMk cId="109857222" sldId="256"/>
            <ac:spMk id="11" creationId="{EB270761-CC40-4F3F-A916-7E3BC3989348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7:38.239" v="34"/>
          <ac:spMkLst>
            <pc:docMk/>
            <pc:sldMk cId="109857222" sldId="256"/>
            <ac:spMk id="12" creationId="{B672F332-AF08-46C6-94F0-77684310D7B7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7:57.286" v="38"/>
          <ac:spMkLst>
            <pc:docMk/>
            <pc:sldMk cId="109857222" sldId="256"/>
            <ac:spMk id="13" creationId="{2820855C-9FA4-417A-BE67-63C022F81980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7:38.239" v="34"/>
          <ac:spMkLst>
            <pc:docMk/>
            <pc:sldMk cId="109857222" sldId="256"/>
            <ac:spMk id="14" creationId="{34244EF8-D73A-40E1-BE73-D46E6B4B04ED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7:57.286" v="38"/>
          <ac:spMkLst>
            <pc:docMk/>
            <pc:sldMk cId="109857222" sldId="256"/>
            <ac:spMk id="15" creationId="{D7E6A49B-1B06-403E-8CC5-ACB38A6BDEEB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7:38.239" v="34"/>
          <ac:spMkLst>
            <pc:docMk/>
            <pc:sldMk cId="109857222" sldId="256"/>
            <ac:spMk id="16" creationId="{AB84D7E8-4ECB-42D7-ADBF-01689B0F24AE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8:02.989" v="40"/>
          <ac:spMkLst>
            <pc:docMk/>
            <pc:sldMk cId="109857222" sldId="256"/>
            <ac:spMk id="17" creationId="{0E42565C-E3CC-4EF0-8093-88FCC788A3C2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8:02.989" v="40"/>
          <ac:spMkLst>
            <pc:docMk/>
            <pc:sldMk cId="109857222" sldId="256"/>
            <ac:spMk id="19" creationId="{02F429C4-ABC9-46FC-818A-B5429CDE4A96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8:02.989" v="40"/>
          <ac:spMkLst>
            <pc:docMk/>
            <pc:sldMk cId="109857222" sldId="256"/>
            <ac:spMk id="20" creationId="{2CEF98E4-3709-4952-8F42-2305CCE34FA3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8:02.989" v="40"/>
          <ac:spMkLst>
            <pc:docMk/>
            <pc:sldMk cId="109857222" sldId="256"/>
            <ac:spMk id="21" creationId="{F10BCCF5-D685-47FF-B675-647EAEB72C8E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8:02.989" v="40"/>
          <ac:spMkLst>
            <pc:docMk/>
            <pc:sldMk cId="109857222" sldId="256"/>
            <ac:spMk id="22" creationId="{B0EE8A42-107A-4D4C-8D56-BBAE95C7FC0D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8:12.802" v="44"/>
          <ac:spMkLst>
            <pc:docMk/>
            <pc:sldMk cId="109857222" sldId="256"/>
            <ac:spMk id="23" creationId="{23962611-DFD5-4092-AAFD-559E3DFCE2C9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8:16.333" v="46"/>
          <ac:spMkLst>
            <pc:docMk/>
            <pc:sldMk cId="109857222" sldId="256"/>
            <ac:spMk id="25" creationId="{35555856-9970-4BC3-9AA9-6A917F53AFBD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8:16.333" v="46"/>
          <ac:spMkLst>
            <pc:docMk/>
            <pc:sldMk cId="109857222" sldId="256"/>
            <ac:spMk id="27" creationId="{13722DD7-BA73-4776-93A3-94491FEF7260}"/>
          </ac:spMkLst>
        </pc:spChg>
        <pc:spChg chg="add">
          <ac:chgData name="Sachin Radhesham Kolhe" userId="S::skolhe@altimetrik.com::d879b673-a336-4318-bec9-d2c8cc80843a" providerId="AD" clId="Web-{74D512BA-4BE6-4536-B460-42A205C627CC}" dt="2020-03-24T03:08:16.348" v="47"/>
          <ac:spMkLst>
            <pc:docMk/>
            <pc:sldMk cId="109857222" sldId="256"/>
            <ac:spMk id="29" creationId="{559AE206-7EBA-4D33-8BC9-9D8158553F0E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8:07.473" v="42"/>
          <ac:spMkLst>
            <pc:docMk/>
            <pc:sldMk cId="109857222" sldId="256"/>
            <ac:spMk id="30" creationId="{6BDBA639-2A71-4A60-A71A-FF1836F546CE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8:07.473" v="42"/>
          <ac:spMkLst>
            <pc:docMk/>
            <pc:sldMk cId="109857222" sldId="256"/>
            <ac:spMk id="31" creationId="{D9C506D7-84CB-4057-A44A-465313E78538}"/>
          </ac:spMkLst>
        </pc:spChg>
        <pc:spChg chg="add del">
          <ac:chgData name="Sachin Radhesham Kolhe" userId="S::skolhe@altimetrik.com::d879b673-a336-4318-bec9-d2c8cc80843a" providerId="AD" clId="Web-{74D512BA-4BE6-4536-B460-42A205C627CC}" dt="2020-03-24T03:08:07.473" v="42"/>
          <ac:spMkLst>
            <pc:docMk/>
            <pc:sldMk cId="109857222" sldId="256"/>
            <ac:spMk id="33" creationId="{7842FC68-61FD-4700-8A22-BB8B071884DB}"/>
          </ac:spMkLst>
        </pc:spChg>
        <pc:spChg chg="add">
          <ac:chgData name="Sachin Radhesham Kolhe" userId="S::skolhe@altimetrik.com::d879b673-a336-4318-bec9-d2c8cc80843a" providerId="AD" clId="Web-{74D512BA-4BE6-4536-B460-42A205C627CC}" dt="2020-03-24T03:08:16.348" v="47"/>
          <ac:spMkLst>
            <pc:docMk/>
            <pc:sldMk cId="109857222" sldId="256"/>
            <ac:spMk id="34" creationId="{6437D937-A7F1-4011-92B4-328E5BE1B166}"/>
          </ac:spMkLst>
        </pc:spChg>
        <pc:spChg chg="add">
          <ac:chgData name="Sachin Radhesham Kolhe" userId="S::skolhe@altimetrik.com::d879b673-a336-4318-bec9-d2c8cc80843a" providerId="AD" clId="Web-{74D512BA-4BE6-4536-B460-42A205C627CC}" dt="2020-03-24T03:08:16.348" v="47"/>
          <ac:spMkLst>
            <pc:docMk/>
            <pc:sldMk cId="109857222" sldId="256"/>
            <ac:spMk id="35" creationId="{B672F332-AF08-46C6-94F0-77684310D7B7}"/>
          </ac:spMkLst>
        </pc:spChg>
        <pc:spChg chg="add">
          <ac:chgData name="Sachin Radhesham Kolhe" userId="S::skolhe@altimetrik.com::d879b673-a336-4318-bec9-d2c8cc80843a" providerId="AD" clId="Web-{74D512BA-4BE6-4536-B460-42A205C627CC}" dt="2020-03-24T03:08:16.348" v="47"/>
          <ac:spMkLst>
            <pc:docMk/>
            <pc:sldMk cId="109857222" sldId="256"/>
            <ac:spMk id="36" creationId="{34244EF8-D73A-40E1-BE73-D46E6B4B04ED}"/>
          </ac:spMkLst>
        </pc:spChg>
        <pc:spChg chg="add">
          <ac:chgData name="Sachin Radhesham Kolhe" userId="S::skolhe@altimetrik.com::d879b673-a336-4318-bec9-d2c8cc80843a" providerId="AD" clId="Web-{74D512BA-4BE6-4536-B460-42A205C627CC}" dt="2020-03-24T03:08:16.348" v="47"/>
          <ac:spMkLst>
            <pc:docMk/>
            <pc:sldMk cId="109857222" sldId="256"/>
            <ac:spMk id="37" creationId="{AB84D7E8-4ECB-42D7-ADBF-01689B0F24AE}"/>
          </ac:spMkLst>
        </pc:spChg>
        <pc:grpChg chg="add del">
          <ac:chgData name="Sachin Radhesham Kolhe" userId="S::skolhe@altimetrik.com::d879b673-a336-4318-bec9-d2c8cc80843a" providerId="AD" clId="Web-{74D512BA-4BE6-4536-B460-42A205C627CC}" dt="2020-03-24T03:08:07.473" v="42"/>
          <ac:grpSpMkLst>
            <pc:docMk/>
            <pc:sldMk cId="109857222" sldId="256"/>
            <ac:grpSpMk id="32" creationId="{5E208A8B-5EBD-4532-BE72-26414FA7CFF6}"/>
          </ac:grpSpMkLst>
        </pc:grpChg>
        <pc:picChg chg="add del">
          <ac:chgData name="Sachin Radhesham Kolhe" userId="S::skolhe@altimetrik.com::d879b673-a336-4318-bec9-d2c8cc80843a" providerId="AD" clId="Web-{74D512BA-4BE6-4536-B460-42A205C627CC}" dt="2020-03-24T03:07:45.036" v="36"/>
          <ac:picMkLst>
            <pc:docMk/>
            <pc:sldMk cId="109857222" sldId="256"/>
            <ac:picMk id="6" creationId="{7F487851-BFAF-46D8-A1ED-50CAD6E46F59}"/>
          </ac:picMkLst>
        </pc:picChg>
        <pc:picChg chg="add del">
          <ac:chgData name="Sachin Radhesham Kolhe" userId="S::skolhe@altimetrik.com::d879b673-a336-4318-bec9-d2c8cc80843a" providerId="AD" clId="Web-{74D512BA-4BE6-4536-B460-42A205C627CC}" dt="2020-03-24T03:07:45.036" v="36"/>
          <ac:picMkLst>
            <pc:docMk/>
            <pc:sldMk cId="109857222" sldId="256"/>
            <ac:picMk id="7" creationId="{75DF0958-E76B-4D90-ADD2-1FC34456F94A}"/>
          </ac:picMkLst>
        </pc:picChg>
        <pc:picChg chg="add del">
          <ac:chgData name="Sachin Radhesham Kolhe" userId="S::skolhe@altimetrik.com::d879b673-a336-4318-bec9-d2c8cc80843a" providerId="AD" clId="Web-{74D512BA-4BE6-4536-B460-42A205C627CC}" dt="2020-03-24T03:08:12.802" v="44"/>
          <ac:picMkLst>
            <pc:docMk/>
            <pc:sldMk cId="109857222" sldId="256"/>
            <ac:picMk id="24" creationId="{2270F1FA-0425-408F-9861-80BF5AFB276D}"/>
          </ac:picMkLst>
        </pc:picChg>
        <pc:picChg chg="add del">
          <ac:chgData name="Sachin Radhesham Kolhe" userId="S::skolhe@altimetrik.com::d879b673-a336-4318-bec9-d2c8cc80843a" providerId="AD" clId="Web-{74D512BA-4BE6-4536-B460-42A205C627CC}" dt="2020-03-24T03:08:16.333" v="46"/>
          <ac:picMkLst>
            <pc:docMk/>
            <pc:sldMk cId="109857222" sldId="256"/>
            <ac:picMk id="26" creationId="{7F487851-BFAF-46D8-A1ED-50CAD6E46F59}"/>
          </ac:picMkLst>
        </pc:picChg>
        <pc:picChg chg="add del">
          <ac:chgData name="Sachin Radhesham Kolhe" userId="S::skolhe@altimetrik.com::d879b673-a336-4318-bec9-d2c8cc80843a" providerId="AD" clId="Web-{74D512BA-4BE6-4536-B460-42A205C627CC}" dt="2020-03-24T03:08:16.333" v="46"/>
          <ac:picMkLst>
            <pc:docMk/>
            <pc:sldMk cId="109857222" sldId="256"/>
            <ac:picMk id="28" creationId="{75DF0958-E76B-4D90-ADD2-1FC34456F94A}"/>
          </ac:picMkLst>
        </pc:picChg>
        <pc:cxnChg chg="add del">
          <ac:chgData name="Sachin Radhesham Kolhe" userId="S::skolhe@altimetrik.com::d879b673-a336-4318-bec9-d2c8cc80843a" providerId="AD" clId="Web-{74D512BA-4BE6-4536-B460-42A205C627CC}" dt="2020-03-24T03:07:38.239" v="34"/>
          <ac:cxnSpMkLst>
            <pc:docMk/>
            <pc:sldMk cId="109857222" sldId="256"/>
            <ac:cxnSpMk id="18" creationId="{9E8E38ED-369A-44C2-B635-0BED0E48A6E8}"/>
          </ac:cxnSpMkLst>
        </pc:cxnChg>
        <pc:cxnChg chg="add">
          <ac:chgData name="Sachin Radhesham Kolhe" userId="S::skolhe@altimetrik.com::d879b673-a336-4318-bec9-d2c8cc80843a" providerId="AD" clId="Web-{74D512BA-4BE6-4536-B460-42A205C627CC}" dt="2020-03-24T03:08:16.348" v="47"/>
          <ac:cxnSpMkLst>
            <pc:docMk/>
            <pc:sldMk cId="109857222" sldId="256"/>
            <ac:cxnSpMk id="38" creationId="{9E8E38ED-369A-44C2-B635-0BED0E48A6E8}"/>
          </ac:cxnSpMkLst>
        </pc:cxnChg>
      </pc:sldChg>
      <pc:sldChg chg="modSp new">
        <pc:chgData name="Sachin Radhesham Kolhe" userId="S::skolhe@altimetrik.com::d879b673-a336-4318-bec9-d2c8cc80843a" providerId="AD" clId="Web-{74D512BA-4BE6-4536-B460-42A205C627CC}" dt="2020-03-24T04:25:47.918" v="200" actId="20577"/>
        <pc:sldMkLst>
          <pc:docMk/>
          <pc:sldMk cId="2358427432" sldId="257"/>
        </pc:sldMkLst>
        <pc:spChg chg="mod">
          <ac:chgData name="Sachin Radhesham Kolhe" userId="S::skolhe@altimetrik.com::d879b673-a336-4318-bec9-d2c8cc80843a" providerId="AD" clId="Web-{74D512BA-4BE6-4536-B460-42A205C627CC}" dt="2020-03-24T03:08:43.489" v="56" actId="20577"/>
          <ac:spMkLst>
            <pc:docMk/>
            <pc:sldMk cId="2358427432" sldId="257"/>
            <ac:spMk id="2" creationId="{19EAFF41-298B-4A34-ABDD-84AE01290280}"/>
          </ac:spMkLst>
        </pc:spChg>
        <pc:spChg chg="mod">
          <ac:chgData name="Sachin Radhesham Kolhe" userId="S::skolhe@altimetrik.com::d879b673-a336-4318-bec9-d2c8cc80843a" providerId="AD" clId="Web-{74D512BA-4BE6-4536-B460-42A205C627CC}" dt="2020-03-24T04:25:47.918" v="200" actId="20577"/>
          <ac:spMkLst>
            <pc:docMk/>
            <pc:sldMk cId="2358427432" sldId="257"/>
            <ac:spMk id="3" creationId="{BBE106BC-B128-470E-A464-531EAC70CED8}"/>
          </ac:spMkLst>
        </pc:spChg>
      </pc:sldChg>
    </pc:docChg>
  </pc:docChgLst>
  <pc:docChgLst>
    <pc:chgData name="Sachin Radhesham Kolhe" userId="S::skolhe@altimetrik.com::d879b673-a336-4318-bec9-d2c8cc80843a" providerId="AD" clId="Web-{098D56A5-57D3-754A-2081-7FA340B62EF7}"/>
    <pc:docChg chg="modSld sldOrd">
      <pc:chgData name="Sachin Radhesham Kolhe" userId="S::skolhe@altimetrik.com::d879b673-a336-4318-bec9-d2c8cc80843a" providerId="AD" clId="Web-{098D56A5-57D3-754A-2081-7FA340B62EF7}" dt="2020-04-03T04:07:43.015" v="907"/>
      <pc:docMkLst>
        <pc:docMk/>
      </pc:docMkLst>
      <pc:sldChg chg="ord">
        <pc:chgData name="Sachin Radhesham Kolhe" userId="S::skolhe@altimetrik.com::d879b673-a336-4318-bec9-d2c8cc80843a" providerId="AD" clId="Web-{098D56A5-57D3-754A-2081-7FA340B62EF7}" dt="2020-04-03T04:07:43.015" v="907"/>
        <pc:sldMkLst>
          <pc:docMk/>
          <pc:sldMk cId="714746270" sldId="268"/>
        </pc:sldMkLst>
      </pc:sldChg>
      <pc:sldChg chg="modSp">
        <pc:chgData name="Sachin Radhesham Kolhe" userId="S::skolhe@altimetrik.com::d879b673-a336-4318-bec9-d2c8cc80843a" providerId="AD" clId="Web-{098D56A5-57D3-754A-2081-7FA340B62EF7}" dt="2020-04-03T04:02:20.872" v="770" actId="20577"/>
        <pc:sldMkLst>
          <pc:docMk/>
          <pc:sldMk cId="1724751011" sldId="269"/>
        </pc:sldMkLst>
        <pc:spChg chg="mod">
          <ac:chgData name="Sachin Radhesham Kolhe" userId="S::skolhe@altimetrik.com::d879b673-a336-4318-bec9-d2c8cc80843a" providerId="AD" clId="Web-{098D56A5-57D3-754A-2081-7FA340B62EF7}" dt="2020-04-03T04:02:20.872" v="770" actId="20577"/>
          <ac:spMkLst>
            <pc:docMk/>
            <pc:sldMk cId="1724751011" sldId="269"/>
            <ac:spMk id="3" creationId="{20598A08-83C4-4D70-868C-9CE154951D6A}"/>
          </ac:spMkLst>
        </pc:spChg>
      </pc:sldChg>
      <pc:sldChg chg="modSp">
        <pc:chgData name="Sachin Radhesham Kolhe" userId="S::skolhe@altimetrik.com::d879b673-a336-4318-bec9-d2c8cc80843a" providerId="AD" clId="Web-{098D56A5-57D3-754A-2081-7FA340B62EF7}" dt="2020-04-03T04:04:13.263" v="898" actId="20577"/>
        <pc:sldMkLst>
          <pc:docMk/>
          <pc:sldMk cId="411421444" sldId="270"/>
        </pc:sldMkLst>
        <pc:spChg chg="mod">
          <ac:chgData name="Sachin Radhesham Kolhe" userId="S::skolhe@altimetrik.com::d879b673-a336-4318-bec9-d2c8cc80843a" providerId="AD" clId="Web-{098D56A5-57D3-754A-2081-7FA340B62EF7}" dt="2020-04-03T04:04:13.263" v="898" actId="20577"/>
          <ac:spMkLst>
            <pc:docMk/>
            <pc:sldMk cId="411421444" sldId="270"/>
            <ac:spMk id="3" creationId="{20598A08-83C4-4D70-868C-9CE154951D6A}"/>
          </ac:spMkLst>
        </pc:spChg>
      </pc:sldChg>
      <pc:sldChg chg="ord">
        <pc:chgData name="Sachin Radhesham Kolhe" userId="S::skolhe@altimetrik.com::d879b673-a336-4318-bec9-d2c8cc80843a" providerId="AD" clId="Web-{098D56A5-57D3-754A-2081-7FA340B62EF7}" dt="2020-04-03T04:07:05.593" v="906"/>
        <pc:sldMkLst>
          <pc:docMk/>
          <pc:sldMk cId="3430646416" sldId="271"/>
        </pc:sldMkLst>
      </pc:sldChg>
      <pc:sldChg chg="ord">
        <pc:chgData name="Sachin Radhesham Kolhe" userId="S::skolhe@altimetrik.com::d879b673-a336-4318-bec9-d2c8cc80843a" providerId="AD" clId="Web-{098D56A5-57D3-754A-2081-7FA340B62EF7}" dt="2020-04-03T04:07:05.593" v="905"/>
        <pc:sldMkLst>
          <pc:docMk/>
          <pc:sldMk cId="4208034560" sldId="272"/>
        </pc:sldMkLst>
      </pc:sldChg>
      <pc:sldChg chg="ord">
        <pc:chgData name="Sachin Radhesham Kolhe" userId="S::skolhe@altimetrik.com::d879b673-a336-4318-bec9-d2c8cc80843a" providerId="AD" clId="Web-{098D56A5-57D3-754A-2081-7FA340B62EF7}" dt="2020-04-03T04:07:05.593" v="904"/>
        <pc:sldMkLst>
          <pc:docMk/>
          <pc:sldMk cId="673602421" sldId="273"/>
        </pc:sldMkLst>
      </pc:sldChg>
      <pc:sldChg chg="ord">
        <pc:chgData name="Sachin Radhesham Kolhe" userId="S::skolhe@altimetrik.com::d879b673-a336-4318-bec9-d2c8cc80843a" providerId="AD" clId="Web-{098D56A5-57D3-754A-2081-7FA340B62EF7}" dt="2020-04-03T04:04:20.717" v="900"/>
        <pc:sldMkLst>
          <pc:docMk/>
          <pc:sldMk cId="1278537623" sldId="274"/>
        </pc:sldMkLst>
      </pc:sldChg>
      <pc:sldChg chg="ord">
        <pc:chgData name="Sachin Radhesham Kolhe" userId="S::skolhe@altimetrik.com::d879b673-a336-4318-bec9-d2c8cc80843a" providerId="AD" clId="Web-{098D56A5-57D3-754A-2081-7FA340B62EF7}" dt="2020-04-03T04:06:22.146" v="901"/>
        <pc:sldMkLst>
          <pc:docMk/>
          <pc:sldMk cId="2097646316" sldId="283"/>
        </pc:sldMkLst>
      </pc:sldChg>
      <pc:sldChg chg="ord">
        <pc:chgData name="Sachin Radhesham Kolhe" userId="S::skolhe@altimetrik.com::d879b673-a336-4318-bec9-d2c8cc80843a" providerId="AD" clId="Web-{098D56A5-57D3-754A-2081-7FA340B62EF7}" dt="2020-04-03T04:06:30.561" v="903"/>
        <pc:sldMkLst>
          <pc:docMk/>
          <pc:sldMk cId="190401939" sldId="284"/>
        </pc:sldMkLst>
      </pc:sldChg>
    </pc:docChg>
  </pc:docChgLst>
  <pc:docChgLst>
    <pc:chgData name="Sachin Radhesham Kolhe" userId="S::skolhe@altimetrik.com::d879b673-a336-4318-bec9-d2c8cc80843a" providerId="AD" clId="Web-{5A3EC2F6-7A84-E383-C930-3FE8F6443653}"/>
    <pc:docChg chg="addSld delSld modSld">
      <pc:chgData name="Sachin Radhesham Kolhe" userId="S::skolhe@altimetrik.com::d879b673-a336-4318-bec9-d2c8cc80843a" providerId="AD" clId="Web-{5A3EC2F6-7A84-E383-C930-3FE8F6443653}" dt="2020-04-02T07:27:30.998" v="1078" actId="20577"/>
      <pc:docMkLst>
        <pc:docMk/>
      </pc:docMkLst>
      <pc:sldChg chg="addSp delSp modSp new">
        <pc:chgData name="Sachin Radhesham Kolhe" userId="S::skolhe@altimetrik.com::d879b673-a336-4318-bec9-d2c8cc80843a" providerId="AD" clId="Web-{5A3EC2F6-7A84-E383-C930-3FE8F6443653}" dt="2020-04-02T04:29:30.199" v="1"/>
        <pc:sldMkLst>
          <pc:docMk/>
          <pc:sldMk cId="3605868947" sldId="258"/>
        </pc:sldMkLst>
        <pc:spChg chg="del">
          <ac:chgData name="Sachin Radhesham Kolhe" userId="S::skolhe@altimetrik.com::d879b673-a336-4318-bec9-d2c8cc80843a" providerId="AD" clId="Web-{5A3EC2F6-7A84-E383-C930-3FE8F6443653}" dt="2020-04-02T04:29:30.199" v="1"/>
          <ac:spMkLst>
            <pc:docMk/>
            <pc:sldMk cId="3605868947" sldId="258"/>
            <ac:spMk id="3" creationId="{412CA227-E4BE-4DB5-AE9D-BB82BC907D5B}"/>
          </ac:spMkLst>
        </pc:spChg>
        <pc:picChg chg="add mod ord">
          <ac:chgData name="Sachin Radhesham Kolhe" userId="S::skolhe@altimetrik.com::d879b673-a336-4318-bec9-d2c8cc80843a" providerId="AD" clId="Web-{5A3EC2F6-7A84-E383-C930-3FE8F6443653}" dt="2020-04-02T04:29:30.199" v="1"/>
          <ac:picMkLst>
            <pc:docMk/>
            <pc:sldMk cId="3605868947" sldId="258"/>
            <ac:picMk id="4" creationId="{AA5DF403-5D9C-4503-8312-00CAF700253E}"/>
          </ac:picMkLst>
        </pc:picChg>
      </pc:sldChg>
      <pc:sldChg chg="addSp delSp modSp new">
        <pc:chgData name="Sachin Radhesham Kolhe" userId="S::skolhe@altimetrik.com::d879b673-a336-4318-bec9-d2c8cc80843a" providerId="AD" clId="Web-{5A3EC2F6-7A84-E383-C930-3FE8F6443653}" dt="2020-04-02T04:32:44.232" v="8"/>
        <pc:sldMkLst>
          <pc:docMk/>
          <pc:sldMk cId="297433855" sldId="259"/>
        </pc:sldMkLst>
        <pc:spChg chg="del">
          <ac:chgData name="Sachin Radhesham Kolhe" userId="S::skolhe@altimetrik.com::d879b673-a336-4318-bec9-d2c8cc80843a" providerId="AD" clId="Web-{5A3EC2F6-7A84-E383-C930-3FE8F6443653}" dt="2020-04-02T04:32:44.232" v="8"/>
          <ac:spMkLst>
            <pc:docMk/>
            <pc:sldMk cId="297433855" sldId="259"/>
            <ac:spMk id="3" creationId="{BDD9DB75-5D55-4D30-96A1-CD13706FC624}"/>
          </ac:spMkLst>
        </pc:spChg>
        <pc:picChg chg="add mod ord">
          <ac:chgData name="Sachin Radhesham Kolhe" userId="S::skolhe@altimetrik.com::d879b673-a336-4318-bec9-d2c8cc80843a" providerId="AD" clId="Web-{5A3EC2F6-7A84-E383-C930-3FE8F6443653}" dt="2020-04-02T04:32:44.232" v="8"/>
          <ac:picMkLst>
            <pc:docMk/>
            <pc:sldMk cId="297433855" sldId="259"/>
            <ac:picMk id="4" creationId="{1F917E3E-87A4-43C9-B20C-E41C4EA7D869}"/>
          </ac:picMkLst>
        </pc:picChg>
      </pc:sldChg>
      <pc:sldChg chg="modSp new">
        <pc:chgData name="Sachin Radhesham Kolhe" userId="S::skolhe@altimetrik.com::d879b673-a336-4318-bec9-d2c8cc80843a" providerId="AD" clId="Web-{5A3EC2F6-7A84-E383-C930-3FE8F6443653}" dt="2020-04-02T04:56:09.121" v="80" actId="20577"/>
        <pc:sldMkLst>
          <pc:docMk/>
          <pc:sldMk cId="2185679072" sldId="260"/>
        </pc:sldMkLst>
        <pc:spChg chg="mod">
          <ac:chgData name="Sachin Radhesham Kolhe" userId="S::skolhe@altimetrik.com::d879b673-a336-4318-bec9-d2c8cc80843a" providerId="AD" clId="Web-{5A3EC2F6-7A84-E383-C930-3FE8F6443653}" dt="2020-04-02T04:53:47.527" v="74" actId="20577"/>
          <ac:spMkLst>
            <pc:docMk/>
            <pc:sldMk cId="2185679072" sldId="260"/>
            <ac:spMk id="2" creationId="{17D95DE1-1366-4AFB-83FF-7FFD886EAD58}"/>
          </ac:spMkLst>
        </pc:spChg>
        <pc:spChg chg="mod">
          <ac:chgData name="Sachin Radhesham Kolhe" userId="S::skolhe@altimetrik.com::d879b673-a336-4318-bec9-d2c8cc80843a" providerId="AD" clId="Web-{5A3EC2F6-7A84-E383-C930-3FE8F6443653}" dt="2020-04-02T04:56:09.121" v="80" actId="20577"/>
          <ac:spMkLst>
            <pc:docMk/>
            <pc:sldMk cId="2185679072" sldId="260"/>
            <ac:spMk id="3" creationId="{277043DA-6C7A-4DAD-B880-61A71ADED91E}"/>
          </ac:spMkLst>
        </pc:spChg>
      </pc:sldChg>
      <pc:sldChg chg="addSp delSp modSp add replId">
        <pc:chgData name="Sachin Radhesham Kolhe" userId="S::skolhe@altimetrik.com::d879b673-a336-4318-bec9-d2c8cc80843a" providerId="AD" clId="Web-{5A3EC2F6-7A84-E383-C930-3FE8F6443653}" dt="2020-04-02T04:33:11.513" v="9"/>
        <pc:sldMkLst>
          <pc:docMk/>
          <pc:sldMk cId="2407144329" sldId="261"/>
        </pc:sldMkLst>
        <pc:spChg chg="del">
          <ac:chgData name="Sachin Radhesham Kolhe" userId="S::skolhe@altimetrik.com::d879b673-a336-4318-bec9-d2c8cc80843a" providerId="AD" clId="Web-{5A3EC2F6-7A84-E383-C930-3FE8F6443653}" dt="2020-04-02T04:33:11.513" v="9"/>
          <ac:spMkLst>
            <pc:docMk/>
            <pc:sldMk cId="2407144329" sldId="261"/>
            <ac:spMk id="3" creationId="{BDD9DB75-5D55-4D30-96A1-CD13706FC624}"/>
          </ac:spMkLst>
        </pc:spChg>
        <pc:picChg chg="add mod ord">
          <ac:chgData name="Sachin Radhesham Kolhe" userId="S::skolhe@altimetrik.com::d879b673-a336-4318-bec9-d2c8cc80843a" providerId="AD" clId="Web-{5A3EC2F6-7A84-E383-C930-3FE8F6443653}" dt="2020-04-02T04:33:11.513" v="9"/>
          <ac:picMkLst>
            <pc:docMk/>
            <pc:sldMk cId="2407144329" sldId="261"/>
            <ac:picMk id="4" creationId="{99ECE26C-9F5F-470F-9105-26392D6C72A3}"/>
          </ac:picMkLst>
        </pc:picChg>
      </pc:sldChg>
      <pc:sldChg chg="addSp delSp modSp add replId">
        <pc:chgData name="Sachin Radhesham Kolhe" userId="S::skolhe@altimetrik.com::d879b673-a336-4318-bec9-d2c8cc80843a" providerId="AD" clId="Web-{5A3EC2F6-7A84-E383-C930-3FE8F6443653}" dt="2020-04-02T04:34:07.795" v="10"/>
        <pc:sldMkLst>
          <pc:docMk/>
          <pc:sldMk cId="3100014251" sldId="262"/>
        </pc:sldMkLst>
        <pc:spChg chg="del">
          <ac:chgData name="Sachin Radhesham Kolhe" userId="S::skolhe@altimetrik.com::d879b673-a336-4318-bec9-d2c8cc80843a" providerId="AD" clId="Web-{5A3EC2F6-7A84-E383-C930-3FE8F6443653}" dt="2020-04-02T04:34:07.795" v="10"/>
          <ac:spMkLst>
            <pc:docMk/>
            <pc:sldMk cId="3100014251" sldId="262"/>
            <ac:spMk id="3" creationId="{BDD9DB75-5D55-4D30-96A1-CD13706FC624}"/>
          </ac:spMkLst>
        </pc:spChg>
        <pc:picChg chg="add mod ord">
          <ac:chgData name="Sachin Radhesham Kolhe" userId="S::skolhe@altimetrik.com::d879b673-a336-4318-bec9-d2c8cc80843a" providerId="AD" clId="Web-{5A3EC2F6-7A84-E383-C930-3FE8F6443653}" dt="2020-04-02T04:34:07.795" v="10"/>
          <ac:picMkLst>
            <pc:docMk/>
            <pc:sldMk cId="3100014251" sldId="262"/>
            <ac:picMk id="4" creationId="{73D09BDB-34E5-43B6-82A0-AEB416C16242}"/>
          </ac:picMkLst>
        </pc:picChg>
      </pc:sldChg>
      <pc:sldChg chg="addSp delSp modSp add replId">
        <pc:chgData name="Sachin Radhesham Kolhe" userId="S::skolhe@altimetrik.com::d879b673-a336-4318-bec9-d2c8cc80843a" providerId="AD" clId="Web-{5A3EC2F6-7A84-E383-C930-3FE8F6443653}" dt="2020-04-02T04:36:14.420" v="11"/>
        <pc:sldMkLst>
          <pc:docMk/>
          <pc:sldMk cId="2065867882" sldId="263"/>
        </pc:sldMkLst>
        <pc:spChg chg="del">
          <ac:chgData name="Sachin Radhesham Kolhe" userId="S::skolhe@altimetrik.com::d879b673-a336-4318-bec9-d2c8cc80843a" providerId="AD" clId="Web-{5A3EC2F6-7A84-E383-C930-3FE8F6443653}" dt="2020-04-02T04:36:14.420" v="11"/>
          <ac:spMkLst>
            <pc:docMk/>
            <pc:sldMk cId="2065867882" sldId="263"/>
            <ac:spMk id="3" creationId="{BDD9DB75-5D55-4D30-96A1-CD13706FC624}"/>
          </ac:spMkLst>
        </pc:spChg>
        <pc:picChg chg="add mod ord">
          <ac:chgData name="Sachin Radhesham Kolhe" userId="S::skolhe@altimetrik.com::d879b673-a336-4318-bec9-d2c8cc80843a" providerId="AD" clId="Web-{5A3EC2F6-7A84-E383-C930-3FE8F6443653}" dt="2020-04-02T04:36:14.420" v="11"/>
          <ac:picMkLst>
            <pc:docMk/>
            <pc:sldMk cId="2065867882" sldId="263"/>
            <ac:picMk id="4" creationId="{9B788C7A-2A9E-423F-9E1E-5609B98C95F1}"/>
          </ac:picMkLst>
        </pc:picChg>
      </pc:sldChg>
      <pc:sldChg chg="modSp add replId">
        <pc:chgData name="Sachin Radhesham Kolhe" userId="S::skolhe@altimetrik.com::d879b673-a336-4318-bec9-d2c8cc80843a" providerId="AD" clId="Web-{5A3EC2F6-7A84-E383-C930-3FE8F6443653}" dt="2020-04-02T04:51:38.495" v="38" actId="20577"/>
        <pc:sldMkLst>
          <pc:docMk/>
          <pc:sldMk cId="814514223" sldId="264"/>
        </pc:sldMkLst>
        <pc:spChg chg="mod">
          <ac:chgData name="Sachin Radhesham Kolhe" userId="S::skolhe@altimetrik.com::d879b673-a336-4318-bec9-d2c8cc80843a" providerId="AD" clId="Web-{5A3EC2F6-7A84-E383-C930-3FE8F6443653}" dt="2020-04-02T04:49:37.197" v="26" actId="20577"/>
          <ac:spMkLst>
            <pc:docMk/>
            <pc:sldMk cId="814514223" sldId="264"/>
            <ac:spMk id="2" creationId="{75B6E0B1-158B-4CC0-A4DE-94FADA68C9DD}"/>
          </ac:spMkLst>
        </pc:spChg>
        <pc:spChg chg="mod">
          <ac:chgData name="Sachin Radhesham Kolhe" userId="S::skolhe@altimetrik.com::d879b673-a336-4318-bec9-d2c8cc80843a" providerId="AD" clId="Web-{5A3EC2F6-7A84-E383-C930-3FE8F6443653}" dt="2020-04-02T04:51:38.495" v="38" actId="20577"/>
          <ac:spMkLst>
            <pc:docMk/>
            <pc:sldMk cId="814514223" sldId="264"/>
            <ac:spMk id="3" creationId="{BDD9DB75-5D55-4D30-96A1-CD13706FC624}"/>
          </ac:spMkLst>
        </pc:spChg>
      </pc:sldChg>
      <pc:sldChg chg="modSp new">
        <pc:chgData name="Sachin Radhesham Kolhe" userId="S::skolhe@altimetrik.com::d879b673-a336-4318-bec9-d2c8cc80843a" providerId="AD" clId="Web-{5A3EC2F6-7A84-E383-C930-3FE8F6443653}" dt="2020-04-02T05:22:34.647" v="247" actId="20577"/>
        <pc:sldMkLst>
          <pc:docMk/>
          <pc:sldMk cId="4076702265" sldId="265"/>
        </pc:sldMkLst>
        <pc:spChg chg="mod">
          <ac:chgData name="Sachin Radhesham Kolhe" userId="S::skolhe@altimetrik.com::d879b673-a336-4318-bec9-d2c8cc80843a" providerId="AD" clId="Web-{5A3EC2F6-7A84-E383-C930-3FE8F6443653}" dt="2020-04-02T04:58:10.653" v="100" actId="20577"/>
          <ac:spMkLst>
            <pc:docMk/>
            <pc:sldMk cId="4076702265" sldId="265"/>
            <ac:spMk id="2" creationId="{9EFD23CD-A727-4452-BD6C-7484894C3A4C}"/>
          </ac:spMkLst>
        </pc:spChg>
        <pc:spChg chg="mod">
          <ac:chgData name="Sachin Radhesham Kolhe" userId="S::skolhe@altimetrik.com::d879b673-a336-4318-bec9-d2c8cc80843a" providerId="AD" clId="Web-{5A3EC2F6-7A84-E383-C930-3FE8F6443653}" dt="2020-04-02T05:22:34.647" v="247" actId="20577"/>
          <ac:spMkLst>
            <pc:docMk/>
            <pc:sldMk cId="4076702265" sldId="265"/>
            <ac:spMk id="3" creationId="{20598A08-83C4-4D70-868C-9CE154951D6A}"/>
          </ac:spMkLst>
        </pc:spChg>
      </pc:sldChg>
      <pc:sldChg chg="addSp delSp modSp add replId">
        <pc:chgData name="Sachin Radhesham Kolhe" userId="S::skolhe@altimetrik.com::d879b673-a336-4318-bec9-d2c8cc80843a" providerId="AD" clId="Web-{5A3EC2F6-7A84-E383-C930-3FE8F6443653}" dt="2020-04-02T05:25:54.680" v="273" actId="20577"/>
        <pc:sldMkLst>
          <pc:docMk/>
          <pc:sldMk cId="349873339" sldId="266"/>
        </pc:sldMkLst>
        <pc:spChg chg="mod">
          <ac:chgData name="Sachin Radhesham Kolhe" userId="S::skolhe@altimetrik.com::d879b673-a336-4318-bec9-d2c8cc80843a" providerId="AD" clId="Web-{5A3EC2F6-7A84-E383-C930-3FE8F6443653}" dt="2020-04-02T05:25:54.680" v="273" actId="20577"/>
          <ac:spMkLst>
            <pc:docMk/>
            <pc:sldMk cId="349873339" sldId="266"/>
            <ac:spMk id="2" creationId="{9EFD23CD-A727-4452-BD6C-7484894C3A4C}"/>
          </ac:spMkLst>
        </pc:spChg>
        <pc:spChg chg="del">
          <ac:chgData name="Sachin Radhesham Kolhe" userId="S::skolhe@altimetrik.com::d879b673-a336-4318-bec9-d2c8cc80843a" providerId="AD" clId="Web-{5A3EC2F6-7A84-E383-C930-3FE8F6443653}" dt="2020-04-02T05:25:06.039" v="250"/>
          <ac:spMkLst>
            <pc:docMk/>
            <pc:sldMk cId="349873339" sldId="266"/>
            <ac:spMk id="3" creationId="{20598A08-83C4-4D70-868C-9CE154951D6A}"/>
          </ac:spMkLst>
        </pc:spChg>
        <pc:picChg chg="add mod ord">
          <ac:chgData name="Sachin Radhesham Kolhe" userId="S::skolhe@altimetrik.com::d879b673-a336-4318-bec9-d2c8cc80843a" providerId="AD" clId="Web-{5A3EC2F6-7A84-E383-C930-3FE8F6443653}" dt="2020-04-02T05:25:06.039" v="250"/>
          <ac:picMkLst>
            <pc:docMk/>
            <pc:sldMk cId="349873339" sldId="266"/>
            <ac:picMk id="4" creationId="{030143AF-F89B-4143-9182-774BE66B2FEB}"/>
          </ac:picMkLst>
        </pc:picChg>
      </pc:sldChg>
      <pc:sldChg chg="modSp add replId">
        <pc:chgData name="Sachin Radhesham Kolhe" userId="S::skolhe@altimetrik.com::d879b673-a336-4318-bec9-d2c8cc80843a" providerId="AD" clId="Web-{5A3EC2F6-7A84-E383-C930-3FE8F6443653}" dt="2020-04-02T05:53:32.438" v="634" actId="20577"/>
        <pc:sldMkLst>
          <pc:docMk/>
          <pc:sldMk cId="311765117" sldId="267"/>
        </pc:sldMkLst>
        <pc:spChg chg="mod">
          <ac:chgData name="Sachin Radhesham Kolhe" userId="S::skolhe@altimetrik.com::d879b673-a336-4318-bec9-d2c8cc80843a" providerId="AD" clId="Web-{5A3EC2F6-7A84-E383-C930-3FE8F6443653}" dt="2020-04-02T05:27:05.571" v="311" actId="20577"/>
          <ac:spMkLst>
            <pc:docMk/>
            <pc:sldMk cId="311765117" sldId="267"/>
            <ac:spMk id="2" creationId="{9EFD23CD-A727-4452-BD6C-7484894C3A4C}"/>
          </ac:spMkLst>
        </pc:spChg>
        <pc:spChg chg="mod">
          <ac:chgData name="Sachin Radhesham Kolhe" userId="S::skolhe@altimetrik.com::d879b673-a336-4318-bec9-d2c8cc80843a" providerId="AD" clId="Web-{5A3EC2F6-7A84-E383-C930-3FE8F6443653}" dt="2020-04-02T05:53:32.438" v="634" actId="20577"/>
          <ac:spMkLst>
            <pc:docMk/>
            <pc:sldMk cId="311765117" sldId="267"/>
            <ac:spMk id="3" creationId="{20598A08-83C4-4D70-868C-9CE154951D6A}"/>
          </ac:spMkLst>
        </pc:spChg>
      </pc:sldChg>
      <pc:sldChg chg="addSp delSp modSp add replId">
        <pc:chgData name="Sachin Radhesham Kolhe" userId="S::skolhe@altimetrik.com::d879b673-a336-4318-bec9-d2c8cc80843a" providerId="AD" clId="Web-{5A3EC2F6-7A84-E383-C930-3FE8F6443653}" dt="2020-04-02T05:56:57.955" v="636"/>
        <pc:sldMkLst>
          <pc:docMk/>
          <pc:sldMk cId="714746270" sldId="268"/>
        </pc:sldMkLst>
        <pc:spChg chg="mod">
          <ac:chgData name="Sachin Radhesham Kolhe" userId="S::skolhe@altimetrik.com::d879b673-a336-4318-bec9-d2c8cc80843a" providerId="AD" clId="Web-{5A3EC2F6-7A84-E383-C930-3FE8F6443653}" dt="2020-04-02T05:28:26.493" v="322" actId="20577"/>
          <ac:spMkLst>
            <pc:docMk/>
            <pc:sldMk cId="714746270" sldId="268"/>
            <ac:spMk id="2" creationId="{9EFD23CD-A727-4452-BD6C-7484894C3A4C}"/>
          </ac:spMkLst>
        </pc:spChg>
        <pc:spChg chg="del">
          <ac:chgData name="Sachin Radhesham Kolhe" userId="S::skolhe@altimetrik.com::d879b673-a336-4318-bec9-d2c8cc80843a" providerId="AD" clId="Web-{5A3EC2F6-7A84-E383-C930-3FE8F6443653}" dt="2020-04-02T05:56:57.955" v="636"/>
          <ac:spMkLst>
            <pc:docMk/>
            <pc:sldMk cId="714746270" sldId="268"/>
            <ac:spMk id="3" creationId="{20598A08-83C4-4D70-868C-9CE154951D6A}"/>
          </ac:spMkLst>
        </pc:spChg>
        <pc:picChg chg="add mod ord">
          <ac:chgData name="Sachin Radhesham Kolhe" userId="S::skolhe@altimetrik.com::d879b673-a336-4318-bec9-d2c8cc80843a" providerId="AD" clId="Web-{5A3EC2F6-7A84-E383-C930-3FE8F6443653}" dt="2020-04-02T05:56:57.955" v="636"/>
          <ac:picMkLst>
            <pc:docMk/>
            <pc:sldMk cId="714746270" sldId="268"/>
            <ac:picMk id="4" creationId="{86ABCF6E-6E76-4391-8C55-8216D6F0B0DC}"/>
          </ac:picMkLst>
        </pc:picChg>
      </pc:sldChg>
      <pc:sldChg chg="modSp add replId">
        <pc:chgData name="Sachin Radhesham Kolhe" userId="S::skolhe@altimetrik.com::d879b673-a336-4318-bec9-d2c8cc80843a" providerId="AD" clId="Web-{5A3EC2F6-7A84-E383-C930-3FE8F6443653}" dt="2020-04-02T06:09:32.943" v="637" actId="20577"/>
        <pc:sldMkLst>
          <pc:docMk/>
          <pc:sldMk cId="1724751011" sldId="269"/>
        </pc:sldMkLst>
        <pc:spChg chg="mod">
          <ac:chgData name="Sachin Radhesham Kolhe" userId="S::skolhe@altimetrik.com::d879b673-a336-4318-bec9-d2c8cc80843a" providerId="AD" clId="Web-{5A3EC2F6-7A84-E383-C930-3FE8F6443653}" dt="2020-04-02T05:28:39.071" v="331" actId="20577"/>
          <ac:spMkLst>
            <pc:docMk/>
            <pc:sldMk cId="1724751011" sldId="269"/>
            <ac:spMk id="2" creationId="{9EFD23CD-A727-4452-BD6C-7484894C3A4C}"/>
          </ac:spMkLst>
        </pc:spChg>
        <pc:spChg chg="mod">
          <ac:chgData name="Sachin Radhesham Kolhe" userId="S::skolhe@altimetrik.com::d879b673-a336-4318-bec9-d2c8cc80843a" providerId="AD" clId="Web-{5A3EC2F6-7A84-E383-C930-3FE8F6443653}" dt="2020-04-02T06:09:32.943" v="637" actId="20577"/>
          <ac:spMkLst>
            <pc:docMk/>
            <pc:sldMk cId="1724751011" sldId="269"/>
            <ac:spMk id="3" creationId="{20598A08-83C4-4D70-868C-9CE154951D6A}"/>
          </ac:spMkLst>
        </pc:spChg>
      </pc:sldChg>
      <pc:sldChg chg="modSp add replId">
        <pc:chgData name="Sachin Radhesham Kolhe" userId="S::skolhe@altimetrik.com::d879b673-a336-4318-bec9-d2c8cc80843a" providerId="AD" clId="Web-{5A3EC2F6-7A84-E383-C930-3FE8F6443653}" dt="2020-04-02T06:09:47.646" v="642" actId="20577"/>
        <pc:sldMkLst>
          <pc:docMk/>
          <pc:sldMk cId="411421444" sldId="270"/>
        </pc:sldMkLst>
        <pc:spChg chg="mod">
          <ac:chgData name="Sachin Radhesham Kolhe" userId="S::skolhe@altimetrik.com::d879b673-a336-4318-bec9-d2c8cc80843a" providerId="AD" clId="Web-{5A3EC2F6-7A84-E383-C930-3FE8F6443653}" dt="2020-04-02T05:28:47.399" v="341" actId="20577"/>
          <ac:spMkLst>
            <pc:docMk/>
            <pc:sldMk cId="411421444" sldId="270"/>
            <ac:spMk id="2" creationId="{9EFD23CD-A727-4452-BD6C-7484894C3A4C}"/>
          </ac:spMkLst>
        </pc:spChg>
        <pc:spChg chg="mod">
          <ac:chgData name="Sachin Radhesham Kolhe" userId="S::skolhe@altimetrik.com::d879b673-a336-4318-bec9-d2c8cc80843a" providerId="AD" clId="Web-{5A3EC2F6-7A84-E383-C930-3FE8F6443653}" dt="2020-04-02T06:09:47.646" v="642" actId="20577"/>
          <ac:spMkLst>
            <pc:docMk/>
            <pc:sldMk cId="411421444" sldId="270"/>
            <ac:spMk id="3" creationId="{20598A08-83C4-4D70-868C-9CE154951D6A}"/>
          </ac:spMkLst>
        </pc:spChg>
      </pc:sldChg>
      <pc:sldChg chg="modSp add replId">
        <pc:chgData name="Sachin Radhesham Kolhe" userId="S::skolhe@altimetrik.com::d879b673-a336-4318-bec9-d2c8cc80843a" providerId="AD" clId="Web-{5A3EC2F6-7A84-E383-C930-3FE8F6443653}" dt="2020-04-02T06:10:18.303" v="661" actId="20577"/>
        <pc:sldMkLst>
          <pc:docMk/>
          <pc:sldMk cId="3430646416" sldId="271"/>
        </pc:sldMkLst>
        <pc:spChg chg="mod">
          <ac:chgData name="Sachin Radhesham Kolhe" userId="S::skolhe@altimetrik.com::d879b673-a336-4318-bec9-d2c8cc80843a" providerId="AD" clId="Web-{5A3EC2F6-7A84-E383-C930-3FE8F6443653}" dt="2020-04-02T05:28:58.524" v="350" actId="20577"/>
          <ac:spMkLst>
            <pc:docMk/>
            <pc:sldMk cId="3430646416" sldId="271"/>
            <ac:spMk id="2" creationId="{9EFD23CD-A727-4452-BD6C-7484894C3A4C}"/>
          </ac:spMkLst>
        </pc:spChg>
        <pc:spChg chg="mod">
          <ac:chgData name="Sachin Radhesham Kolhe" userId="S::skolhe@altimetrik.com::d879b673-a336-4318-bec9-d2c8cc80843a" providerId="AD" clId="Web-{5A3EC2F6-7A84-E383-C930-3FE8F6443653}" dt="2020-04-02T06:10:18.303" v="661" actId="20577"/>
          <ac:spMkLst>
            <pc:docMk/>
            <pc:sldMk cId="3430646416" sldId="271"/>
            <ac:spMk id="3" creationId="{20598A08-83C4-4D70-868C-9CE154951D6A}"/>
          </ac:spMkLst>
        </pc:spChg>
      </pc:sldChg>
      <pc:sldChg chg="addSp delSp modSp add replId">
        <pc:chgData name="Sachin Radhesham Kolhe" userId="S::skolhe@altimetrik.com::d879b673-a336-4318-bec9-d2c8cc80843a" providerId="AD" clId="Web-{5A3EC2F6-7A84-E383-C930-3FE8F6443653}" dt="2020-04-02T06:11:24.959" v="664"/>
        <pc:sldMkLst>
          <pc:docMk/>
          <pc:sldMk cId="4208034560" sldId="272"/>
        </pc:sldMkLst>
        <pc:spChg chg="mod">
          <ac:chgData name="Sachin Radhesham Kolhe" userId="S::skolhe@altimetrik.com::d879b673-a336-4318-bec9-d2c8cc80843a" providerId="AD" clId="Web-{5A3EC2F6-7A84-E383-C930-3FE8F6443653}" dt="2020-04-02T05:29:07.306" v="361" actId="20577"/>
          <ac:spMkLst>
            <pc:docMk/>
            <pc:sldMk cId="4208034560" sldId="272"/>
            <ac:spMk id="2" creationId="{9EFD23CD-A727-4452-BD6C-7484894C3A4C}"/>
          </ac:spMkLst>
        </pc:spChg>
        <pc:spChg chg="del">
          <ac:chgData name="Sachin Radhesham Kolhe" userId="S::skolhe@altimetrik.com::d879b673-a336-4318-bec9-d2c8cc80843a" providerId="AD" clId="Web-{5A3EC2F6-7A84-E383-C930-3FE8F6443653}" dt="2020-04-02T06:11:24.959" v="664"/>
          <ac:spMkLst>
            <pc:docMk/>
            <pc:sldMk cId="4208034560" sldId="272"/>
            <ac:spMk id="3" creationId="{20598A08-83C4-4D70-868C-9CE154951D6A}"/>
          </ac:spMkLst>
        </pc:spChg>
        <pc:picChg chg="add mod ord">
          <ac:chgData name="Sachin Radhesham Kolhe" userId="S::skolhe@altimetrik.com::d879b673-a336-4318-bec9-d2c8cc80843a" providerId="AD" clId="Web-{5A3EC2F6-7A84-E383-C930-3FE8F6443653}" dt="2020-04-02T06:11:24.959" v="664"/>
          <ac:picMkLst>
            <pc:docMk/>
            <pc:sldMk cId="4208034560" sldId="272"/>
            <ac:picMk id="4" creationId="{E657D20D-AF3C-4F13-A93B-F7A0E0700C8A}"/>
          </ac:picMkLst>
        </pc:picChg>
      </pc:sldChg>
      <pc:sldChg chg="addSp delSp modSp add replId">
        <pc:chgData name="Sachin Radhesham Kolhe" userId="S::skolhe@altimetrik.com::d879b673-a336-4318-bec9-d2c8cc80843a" providerId="AD" clId="Web-{5A3EC2F6-7A84-E383-C930-3FE8F6443653}" dt="2020-04-02T06:13:33.319" v="665"/>
        <pc:sldMkLst>
          <pc:docMk/>
          <pc:sldMk cId="673602421" sldId="273"/>
        </pc:sldMkLst>
        <pc:spChg chg="mod">
          <ac:chgData name="Sachin Radhesham Kolhe" userId="S::skolhe@altimetrik.com::d879b673-a336-4318-bec9-d2c8cc80843a" providerId="AD" clId="Web-{5A3EC2F6-7A84-E383-C930-3FE8F6443653}" dt="2020-04-02T05:29:20.306" v="379" actId="20577"/>
          <ac:spMkLst>
            <pc:docMk/>
            <pc:sldMk cId="673602421" sldId="273"/>
            <ac:spMk id="2" creationId="{9EFD23CD-A727-4452-BD6C-7484894C3A4C}"/>
          </ac:spMkLst>
        </pc:spChg>
        <pc:spChg chg="del">
          <ac:chgData name="Sachin Radhesham Kolhe" userId="S::skolhe@altimetrik.com::d879b673-a336-4318-bec9-d2c8cc80843a" providerId="AD" clId="Web-{5A3EC2F6-7A84-E383-C930-3FE8F6443653}" dt="2020-04-02T06:13:33.319" v="665"/>
          <ac:spMkLst>
            <pc:docMk/>
            <pc:sldMk cId="673602421" sldId="273"/>
            <ac:spMk id="3" creationId="{20598A08-83C4-4D70-868C-9CE154951D6A}"/>
          </ac:spMkLst>
        </pc:spChg>
        <pc:picChg chg="add mod ord">
          <ac:chgData name="Sachin Radhesham Kolhe" userId="S::skolhe@altimetrik.com::d879b673-a336-4318-bec9-d2c8cc80843a" providerId="AD" clId="Web-{5A3EC2F6-7A84-E383-C930-3FE8F6443653}" dt="2020-04-02T06:13:33.319" v="665"/>
          <ac:picMkLst>
            <pc:docMk/>
            <pc:sldMk cId="673602421" sldId="273"/>
            <ac:picMk id="4" creationId="{24EBEE9C-3036-476B-AFC1-4E424A6DC674}"/>
          </ac:picMkLst>
        </pc:picChg>
      </pc:sldChg>
      <pc:sldChg chg="modSp add replId">
        <pc:chgData name="Sachin Radhesham Kolhe" userId="S::skolhe@altimetrik.com::d879b673-a336-4318-bec9-d2c8cc80843a" providerId="AD" clId="Web-{5A3EC2F6-7A84-E383-C930-3FE8F6443653}" dt="2020-04-02T06:48:29.857" v="728" actId="20577"/>
        <pc:sldMkLst>
          <pc:docMk/>
          <pc:sldMk cId="1278537623" sldId="274"/>
        </pc:sldMkLst>
        <pc:spChg chg="mod">
          <ac:chgData name="Sachin Radhesham Kolhe" userId="S::skolhe@altimetrik.com::d879b673-a336-4318-bec9-d2c8cc80843a" providerId="AD" clId="Web-{5A3EC2F6-7A84-E383-C930-3FE8F6443653}" dt="2020-04-02T05:29:31.118" v="388" actId="20577"/>
          <ac:spMkLst>
            <pc:docMk/>
            <pc:sldMk cId="1278537623" sldId="274"/>
            <ac:spMk id="2" creationId="{9EFD23CD-A727-4452-BD6C-7484894C3A4C}"/>
          </ac:spMkLst>
        </pc:spChg>
        <pc:spChg chg="mod">
          <ac:chgData name="Sachin Radhesham Kolhe" userId="S::skolhe@altimetrik.com::d879b673-a336-4318-bec9-d2c8cc80843a" providerId="AD" clId="Web-{5A3EC2F6-7A84-E383-C930-3FE8F6443653}" dt="2020-04-02T06:48:29.857" v="728" actId="20577"/>
          <ac:spMkLst>
            <pc:docMk/>
            <pc:sldMk cId="1278537623" sldId="274"/>
            <ac:spMk id="3" creationId="{20598A08-83C4-4D70-868C-9CE154951D6A}"/>
          </ac:spMkLst>
        </pc:spChg>
      </pc:sldChg>
      <pc:sldChg chg="modSp add replId">
        <pc:chgData name="Sachin Radhesham Kolhe" userId="S::skolhe@altimetrik.com::d879b673-a336-4318-bec9-d2c8cc80843a" providerId="AD" clId="Web-{5A3EC2F6-7A84-E383-C930-3FE8F6443653}" dt="2020-04-02T06:51:49.564" v="854" actId="20577"/>
        <pc:sldMkLst>
          <pc:docMk/>
          <pc:sldMk cId="1831150872" sldId="275"/>
        </pc:sldMkLst>
        <pc:spChg chg="mod">
          <ac:chgData name="Sachin Radhesham Kolhe" userId="S::skolhe@altimetrik.com::d879b673-a336-4318-bec9-d2c8cc80843a" providerId="AD" clId="Web-{5A3EC2F6-7A84-E383-C930-3FE8F6443653}" dt="2020-04-02T05:29:44.025" v="407" actId="20577"/>
          <ac:spMkLst>
            <pc:docMk/>
            <pc:sldMk cId="1831150872" sldId="275"/>
            <ac:spMk id="2" creationId="{9EFD23CD-A727-4452-BD6C-7484894C3A4C}"/>
          </ac:spMkLst>
        </pc:spChg>
        <pc:spChg chg="mod">
          <ac:chgData name="Sachin Radhesham Kolhe" userId="S::skolhe@altimetrik.com::d879b673-a336-4318-bec9-d2c8cc80843a" providerId="AD" clId="Web-{5A3EC2F6-7A84-E383-C930-3FE8F6443653}" dt="2020-04-02T06:51:49.564" v="854" actId="20577"/>
          <ac:spMkLst>
            <pc:docMk/>
            <pc:sldMk cId="1831150872" sldId="275"/>
            <ac:spMk id="3" creationId="{20598A08-83C4-4D70-868C-9CE154951D6A}"/>
          </ac:spMkLst>
        </pc:spChg>
      </pc:sldChg>
      <pc:sldChg chg="addSp delSp modSp add replId">
        <pc:chgData name="Sachin Radhesham Kolhe" userId="S::skolhe@altimetrik.com::d879b673-a336-4318-bec9-d2c8cc80843a" providerId="AD" clId="Web-{5A3EC2F6-7A84-E383-C930-3FE8F6443653}" dt="2020-04-02T07:09:41.281" v="976" actId="1076"/>
        <pc:sldMkLst>
          <pc:docMk/>
          <pc:sldMk cId="3041074861" sldId="276"/>
        </pc:sldMkLst>
        <pc:spChg chg="mod">
          <ac:chgData name="Sachin Radhesham Kolhe" userId="S::skolhe@altimetrik.com::d879b673-a336-4318-bec9-d2c8cc80843a" providerId="AD" clId="Web-{5A3EC2F6-7A84-E383-C930-3FE8F6443653}" dt="2020-04-02T05:32:07.775" v="412" actId="20577"/>
          <ac:spMkLst>
            <pc:docMk/>
            <pc:sldMk cId="3041074861" sldId="276"/>
            <ac:spMk id="2" creationId="{9EFD23CD-A727-4452-BD6C-7484894C3A4C}"/>
          </ac:spMkLst>
        </pc:spChg>
        <pc:spChg chg="del mod">
          <ac:chgData name="Sachin Radhesham Kolhe" userId="S::skolhe@altimetrik.com::d879b673-a336-4318-bec9-d2c8cc80843a" providerId="AD" clId="Web-{5A3EC2F6-7A84-E383-C930-3FE8F6443653}" dt="2020-04-02T06:56:25.860" v="953"/>
          <ac:spMkLst>
            <pc:docMk/>
            <pc:sldMk cId="3041074861" sldId="276"/>
            <ac:spMk id="3" creationId="{20598A08-83C4-4D70-868C-9CE154951D6A}"/>
          </ac:spMkLst>
        </pc:spChg>
        <pc:spChg chg="add del mod">
          <ac:chgData name="Sachin Radhesham Kolhe" userId="S::skolhe@altimetrik.com::d879b673-a336-4318-bec9-d2c8cc80843a" providerId="AD" clId="Web-{5A3EC2F6-7A84-E383-C930-3FE8F6443653}" dt="2020-04-02T07:01:15.422" v="956"/>
          <ac:spMkLst>
            <pc:docMk/>
            <pc:sldMk cId="3041074861" sldId="276"/>
            <ac:spMk id="7" creationId="{2D77F3E1-5FE0-4800-A516-112CFD986BDD}"/>
          </ac:spMkLst>
        </pc:spChg>
        <pc:spChg chg="add del mod">
          <ac:chgData name="Sachin Radhesham Kolhe" userId="S::skolhe@altimetrik.com::d879b673-a336-4318-bec9-d2c8cc80843a" providerId="AD" clId="Web-{5A3EC2F6-7A84-E383-C930-3FE8F6443653}" dt="2020-04-02T07:09:36.031" v="975"/>
          <ac:spMkLst>
            <pc:docMk/>
            <pc:sldMk cId="3041074861" sldId="276"/>
            <ac:spMk id="11" creationId="{18F51C85-1DF4-496A-831A-71161C0A1A5E}"/>
          </ac:spMkLst>
        </pc:spChg>
        <pc:picChg chg="add del mod ord">
          <ac:chgData name="Sachin Radhesham Kolhe" userId="S::skolhe@altimetrik.com::d879b673-a336-4318-bec9-d2c8cc80843a" providerId="AD" clId="Web-{5A3EC2F6-7A84-E383-C930-3FE8F6443653}" dt="2020-04-02T06:59:37.189" v="955"/>
          <ac:picMkLst>
            <pc:docMk/>
            <pc:sldMk cId="3041074861" sldId="276"/>
            <ac:picMk id="4" creationId="{A4FA0178-DD10-44B4-8A98-F700A4F85F7A}"/>
          </ac:picMkLst>
        </pc:picChg>
        <pc:picChg chg="add del mod ord">
          <ac:chgData name="Sachin Radhesham Kolhe" userId="S::skolhe@altimetrik.com::d879b673-a336-4318-bec9-d2c8cc80843a" providerId="AD" clId="Web-{5A3EC2F6-7A84-E383-C930-3FE8F6443653}" dt="2020-04-02T07:09:34.265" v="974"/>
          <ac:picMkLst>
            <pc:docMk/>
            <pc:sldMk cId="3041074861" sldId="276"/>
            <ac:picMk id="8" creationId="{133527D7-AC96-4462-BFCB-B74FFAD0788B}"/>
          </ac:picMkLst>
        </pc:picChg>
        <pc:picChg chg="add mod ord">
          <ac:chgData name="Sachin Radhesham Kolhe" userId="S::skolhe@altimetrik.com::d879b673-a336-4318-bec9-d2c8cc80843a" providerId="AD" clId="Web-{5A3EC2F6-7A84-E383-C930-3FE8F6443653}" dt="2020-04-02T07:09:41.281" v="976" actId="1076"/>
          <ac:picMkLst>
            <pc:docMk/>
            <pc:sldMk cId="3041074861" sldId="276"/>
            <ac:picMk id="12" creationId="{D40AAE48-6CD9-44A7-99A1-7A3440BFE1D8}"/>
          </ac:picMkLst>
        </pc:picChg>
      </pc:sldChg>
      <pc:sldChg chg="addSp delSp modSp new del mod setBg">
        <pc:chgData name="Sachin Radhesham Kolhe" userId="S::skolhe@altimetrik.com::d879b673-a336-4318-bec9-d2c8cc80843a" providerId="AD" clId="Web-{5A3EC2F6-7A84-E383-C930-3FE8F6443653}" dt="2020-04-02T07:06:02.984" v="961"/>
        <pc:sldMkLst>
          <pc:docMk/>
          <pc:sldMk cId="473353441" sldId="277"/>
        </pc:sldMkLst>
        <pc:spChg chg="mod">
          <ac:chgData name="Sachin Radhesham Kolhe" userId="S::skolhe@altimetrik.com::d879b673-a336-4318-bec9-d2c8cc80843a" providerId="AD" clId="Web-{5A3EC2F6-7A84-E383-C930-3FE8F6443653}" dt="2020-04-02T07:05:02.797" v="957"/>
          <ac:spMkLst>
            <pc:docMk/>
            <pc:sldMk cId="473353441" sldId="277"/>
            <ac:spMk id="2" creationId="{D05A7267-C272-43BA-9982-9552E1F811B7}"/>
          </ac:spMkLst>
        </pc:spChg>
        <pc:spChg chg="del mod">
          <ac:chgData name="Sachin Radhesham Kolhe" userId="S::skolhe@altimetrik.com::d879b673-a336-4318-bec9-d2c8cc80843a" providerId="AD" clId="Web-{5A3EC2F6-7A84-E383-C930-3FE8F6443653}" dt="2020-04-02T07:05:02.797" v="957"/>
          <ac:spMkLst>
            <pc:docMk/>
            <pc:sldMk cId="473353441" sldId="277"/>
            <ac:spMk id="3" creationId="{9691D7CA-B739-44AA-B0CF-074681E85FD4}"/>
          </ac:spMkLst>
        </pc:spChg>
        <pc:spChg chg="add">
          <ac:chgData name="Sachin Radhesham Kolhe" userId="S::skolhe@altimetrik.com::d879b673-a336-4318-bec9-d2c8cc80843a" providerId="AD" clId="Web-{5A3EC2F6-7A84-E383-C930-3FE8F6443653}" dt="2020-04-02T07:05:02.797" v="957"/>
          <ac:spMkLst>
            <pc:docMk/>
            <pc:sldMk cId="473353441" sldId="277"/>
            <ac:spMk id="10" creationId="{2B566528-1B12-4246-9431-5C2D7D081168}"/>
          </ac:spMkLst>
        </pc:spChg>
        <pc:spChg chg="add">
          <ac:chgData name="Sachin Radhesham Kolhe" userId="S::skolhe@altimetrik.com::d879b673-a336-4318-bec9-d2c8cc80843a" providerId="AD" clId="Web-{5A3EC2F6-7A84-E383-C930-3FE8F6443653}" dt="2020-04-02T07:05:02.797" v="957"/>
          <ac:spMkLst>
            <pc:docMk/>
            <pc:sldMk cId="473353441" sldId="277"/>
            <ac:spMk id="12" creationId="{2E80C965-DB6D-4F81-9E9E-B027384D0BD6}"/>
          </ac:spMkLst>
        </pc:spChg>
        <pc:spChg chg="add">
          <ac:chgData name="Sachin Radhesham Kolhe" userId="S::skolhe@altimetrik.com::d879b673-a336-4318-bec9-d2c8cc80843a" providerId="AD" clId="Web-{5A3EC2F6-7A84-E383-C930-3FE8F6443653}" dt="2020-04-02T07:05:02.797" v="957"/>
          <ac:spMkLst>
            <pc:docMk/>
            <pc:sldMk cId="473353441" sldId="277"/>
            <ac:spMk id="14" creationId="{A580F890-B085-4E95-96AA-55AEBEC5CE6E}"/>
          </ac:spMkLst>
        </pc:spChg>
        <pc:spChg chg="add">
          <ac:chgData name="Sachin Radhesham Kolhe" userId="S::skolhe@altimetrik.com::d879b673-a336-4318-bec9-d2c8cc80843a" providerId="AD" clId="Web-{5A3EC2F6-7A84-E383-C930-3FE8F6443653}" dt="2020-04-02T07:05:02.797" v="957"/>
          <ac:spMkLst>
            <pc:docMk/>
            <pc:sldMk cId="473353441" sldId="277"/>
            <ac:spMk id="16" creationId="{D3F51FEB-38FB-4F6C-9F7B-2F2AFAB65463}"/>
          </ac:spMkLst>
        </pc:spChg>
        <pc:spChg chg="add">
          <ac:chgData name="Sachin Radhesham Kolhe" userId="S::skolhe@altimetrik.com::d879b673-a336-4318-bec9-d2c8cc80843a" providerId="AD" clId="Web-{5A3EC2F6-7A84-E383-C930-3FE8F6443653}" dt="2020-04-02T07:05:02.797" v="957"/>
          <ac:spMkLst>
            <pc:docMk/>
            <pc:sldMk cId="473353441" sldId="277"/>
            <ac:spMk id="18" creationId="{1E547BA6-BAE0-43BB-A7CA-60F69CE252F0}"/>
          </ac:spMkLst>
        </pc:spChg>
        <pc:graphicFrameChg chg="add modGraphic">
          <ac:chgData name="Sachin Radhesham Kolhe" userId="S::skolhe@altimetrik.com::d879b673-a336-4318-bec9-d2c8cc80843a" providerId="AD" clId="Web-{5A3EC2F6-7A84-E383-C930-3FE8F6443653}" dt="2020-04-02T07:05:47.797" v="960" actId="20577"/>
          <ac:graphicFrameMkLst>
            <pc:docMk/>
            <pc:sldMk cId="473353441" sldId="277"/>
            <ac:graphicFrameMk id="5" creationId="{E636A148-E160-4D21-8575-785CDC72856F}"/>
          </ac:graphicFrameMkLst>
        </pc:graphicFrameChg>
      </pc:sldChg>
      <pc:sldChg chg="addSp delSp modSp new mod setBg setClrOvrMap">
        <pc:chgData name="Sachin Radhesham Kolhe" userId="S::skolhe@altimetrik.com::d879b673-a336-4318-bec9-d2c8cc80843a" providerId="AD" clId="Web-{5A3EC2F6-7A84-E383-C930-3FE8F6443653}" dt="2020-04-02T07:25:39.936" v="1007"/>
        <pc:sldMkLst>
          <pc:docMk/>
          <pc:sldMk cId="2127612668" sldId="278"/>
        </pc:sldMkLst>
        <pc:spChg chg="mod">
          <ac:chgData name="Sachin Radhesham Kolhe" userId="S::skolhe@altimetrik.com::d879b673-a336-4318-bec9-d2c8cc80843a" providerId="AD" clId="Web-{5A3EC2F6-7A84-E383-C930-3FE8F6443653}" dt="2020-04-02T07:25:39.936" v="1007"/>
          <ac:spMkLst>
            <pc:docMk/>
            <pc:sldMk cId="2127612668" sldId="278"/>
            <ac:spMk id="2" creationId="{B131FFCD-B03A-4221-87D3-A06D5C36ABFC}"/>
          </ac:spMkLst>
        </pc:spChg>
        <pc:spChg chg="mod">
          <ac:chgData name="Sachin Radhesham Kolhe" userId="S::skolhe@altimetrik.com::d879b673-a336-4318-bec9-d2c8cc80843a" providerId="AD" clId="Web-{5A3EC2F6-7A84-E383-C930-3FE8F6443653}" dt="2020-04-02T07:25:39.936" v="1007"/>
          <ac:spMkLst>
            <pc:docMk/>
            <pc:sldMk cId="2127612668" sldId="278"/>
            <ac:spMk id="3" creationId="{D362E421-F6DD-4A8C-93DA-4BF01DF6962C}"/>
          </ac:spMkLst>
        </pc:spChg>
        <pc:spChg chg="add del">
          <ac:chgData name="Sachin Radhesham Kolhe" userId="S::skolhe@altimetrik.com::d879b673-a336-4318-bec9-d2c8cc80843a" providerId="AD" clId="Web-{5A3EC2F6-7A84-E383-C930-3FE8F6443653}" dt="2020-04-02T07:25:20.733" v="1003"/>
          <ac:spMkLst>
            <pc:docMk/>
            <pc:sldMk cId="2127612668" sldId="278"/>
            <ac:spMk id="8" creationId="{867D4867-5BA7-4462-B2F6-A23F4A622AA7}"/>
          </ac:spMkLst>
        </pc:spChg>
        <pc:spChg chg="add del">
          <ac:chgData name="Sachin Radhesham Kolhe" userId="S::skolhe@altimetrik.com::d879b673-a336-4318-bec9-d2c8cc80843a" providerId="AD" clId="Web-{5A3EC2F6-7A84-E383-C930-3FE8F6443653}" dt="2020-04-02T07:25:08.951" v="999"/>
          <ac:spMkLst>
            <pc:docMk/>
            <pc:sldMk cId="2127612668" sldId="278"/>
            <ac:spMk id="11" creationId="{867D4867-5BA7-4462-B2F6-A23F4A622AA7}"/>
          </ac:spMkLst>
        </pc:spChg>
        <pc:picChg chg="add del mod">
          <ac:chgData name="Sachin Radhesham Kolhe" userId="S::skolhe@altimetrik.com::d879b673-a336-4318-bec9-d2c8cc80843a" providerId="AD" clId="Web-{5A3EC2F6-7A84-E383-C930-3FE8F6443653}" dt="2020-04-02T07:12:32.046" v="984"/>
          <ac:picMkLst>
            <pc:docMk/>
            <pc:sldMk cId="2127612668" sldId="278"/>
            <ac:picMk id="4" creationId="{902086A6-BCA0-43A1-B919-25041B4D73B5}"/>
          </ac:picMkLst>
        </pc:picChg>
        <pc:picChg chg="add mod">
          <ac:chgData name="Sachin Radhesham Kolhe" userId="S::skolhe@altimetrik.com::d879b673-a336-4318-bec9-d2c8cc80843a" providerId="AD" clId="Web-{5A3EC2F6-7A84-E383-C930-3FE8F6443653}" dt="2020-04-02T07:25:39.936" v="1007"/>
          <ac:picMkLst>
            <pc:docMk/>
            <pc:sldMk cId="2127612668" sldId="278"/>
            <ac:picMk id="6" creationId="{A17ADB81-5D6A-4F10-B893-BB49F30AFCF8}"/>
          </ac:picMkLst>
        </pc:picChg>
      </pc:sldChg>
      <pc:sldChg chg="addSp modSp new mod setBg">
        <pc:chgData name="Sachin Radhesham Kolhe" userId="S::skolhe@altimetrik.com::d879b673-a336-4318-bec9-d2c8cc80843a" providerId="AD" clId="Web-{5A3EC2F6-7A84-E383-C930-3FE8F6443653}" dt="2020-04-02T07:24:19.170" v="997"/>
        <pc:sldMkLst>
          <pc:docMk/>
          <pc:sldMk cId="823702812" sldId="279"/>
        </pc:sldMkLst>
        <pc:spChg chg="mod">
          <ac:chgData name="Sachin Radhesham Kolhe" userId="S::skolhe@altimetrik.com::d879b673-a336-4318-bec9-d2c8cc80843a" providerId="AD" clId="Web-{5A3EC2F6-7A84-E383-C930-3FE8F6443653}" dt="2020-04-02T07:24:19.170" v="997"/>
          <ac:spMkLst>
            <pc:docMk/>
            <pc:sldMk cId="823702812" sldId="279"/>
            <ac:spMk id="2" creationId="{C9ED9EF9-7B8D-424B-8EC0-DBC3604A42FF}"/>
          </ac:spMkLst>
        </pc:spChg>
        <pc:spChg chg="mod">
          <ac:chgData name="Sachin Radhesham Kolhe" userId="S::skolhe@altimetrik.com::d879b673-a336-4318-bec9-d2c8cc80843a" providerId="AD" clId="Web-{5A3EC2F6-7A84-E383-C930-3FE8F6443653}" dt="2020-04-02T07:24:19.170" v="997"/>
          <ac:spMkLst>
            <pc:docMk/>
            <pc:sldMk cId="823702812" sldId="279"/>
            <ac:spMk id="3" creationId="{140D8578-ECBD-4699-8A86-7C44B83A4BB0}"/>
          </ac:spMkLst>
        </pc:spChg>
        <pc:picChg chg="add mod">
          <ac:chgData name="Sachin Radhesham Kolhe" userId="S::skolhe@altimetrik.com::d879b673-a336-4318-bec9-d2c8cc80843a" providerId="AD" clId="Web-{5A3EC2F6-7A84-E383-C930-3FE8F6443653}" dt="2020-04-02T07:24:19.170" v="997"/>
          <ac:picMkLst>
            <pc:docMk/>
            <pc:sldMk cId="823702812" sldId="279"/>
            <ac:picMk id="4" creationId="{DF373B46-DA99-45EA-BB6E-0DD2EF547815}"/>
          </ac:picMkLst>
        </pc:picChg>
      </pc:sldChg>
      <pc:sldChg chg="modSp new del">
        <pc:chgData name="Sachin Radhesham Kolhe" userId="S::skolhe@altimetrik.com::d879b673-a336-4318-bec9-d2c8cc80843a" providerId="AD" clId="Web-{5A3EC2F6-7A84-E383-C930-3FE8F6443653}" dt="2020-04-02T07:20:55.093" v="994"/>
        <pc:sldMkLst>
          <pc:docMk/>
          <pc:sldMk cId="1727269434" sldId="280"/>
        </pc:sldMkLst>
        <pc:spChg chg="mod">
          <ac:chgData name="Sachin Radhesham Kolhe" userId="S::skolhe@altimetrik.com::d879b673-a336-4318-bec9-d2c8cc80843a" providerId="AD" clId="Web-{5A3EC2F6-7A84-E383-C930-3FE8F6443653}" dt="2020-04-02T05:35:09.339" v="520" actId="20577"/>
          <ac:spMkLst>
            <pc:docMk/>
            <pc:sldMk cId="1727269434" sldId="280"/>
            <ac:spMk id="2" creationId="{99D9DF01-41EB-4461-B624-A82CE42B0736}"/>
          </ac:spMkLst>
        </pc:spChg>
      </pc:sldChg>
      <pc:sldChg chg="modSp new del">
        <pc:chgData name="Sachin Radhesham Kolhe" userId="S::skolhe@altimetrik.com::d879b673-a336-4318-bec9-d2c8cc80843a" providerId="AD" clId="Web-{5A3EC2F6-7A84-E383-C930-3FE8F6443653}" dt="2020-04-02T07:20:57.327" v="995"/>
        <pc:sldMkLst>
          <pc:docMk/>
          <pc:sldMk cId="2719885611" sldId="281"/>
        </pc:sldMkLst>
        <pc:spChg chg="mod">
          <ac:chgData name="Sachin Radhesham Kolhe" userId="S::skolhe@altimetrik.com::d879b673-a336-4318-bec9-d2c8cc80843a" providerId="AD" clId="Web-{5A3EC2F6-7A84-E383-C930-3FE8F6443653}" dt="2020-04-02T05:35:30.167" v="558" actId="20577"/>
          <ac:spMkLst>
            <pc:docMk/>
            <pc:sldMk cId="2719885611" sldId="281"/>
            <ac:spMk id="2" creationId="{77358DB3-2A7F-46FB-82EF-F10871011991}"/>
          </ac:spMkLst>
        </pc:spChg>
      </pc:sldChg>
      <pc:sldChg chg="modSp new">
        <pc:chgData name="Sachin Radhesham Kolhe" userId="S::skolhe@altimetrik.com::d879b673-a336-4318-bec9-d2c8cc80843a" providerId="AD" clId="Web-{5A3EC2F6-7A84-E383-C930-3FE8F6443653}" dt="2020-04-02T07:27:17.779" v="1062" actId="20577"/>
        <pc:sldMkLst>
          <pc:docMk/>
          <pc:sldMk cId="1520103551" sldId="282"/>
        </pc:sldMkLst>
        <pc:spChg chg="mod">
          <ac:chgData name="Sachin Radhesham Kolhe" userId="S::skolhe@altimetrik.com::d879b673-a336-4318-bec9-d2c8cc80843a" providerId="AD" clId="Web-{5A3EC2F6-7A84-E383-C930-3FE8F6443653}" dt="2020-04-02T07:26:57.217" v="1025" actId="20577"/>
          <ac:spMkLst>
            <pc:docMk/>
            <pc:sldMk cId="1520103551" sldId="282"/>
            <ac:spMk id="2" creationId="{362AFBD4-9836-4B6E-B8FC-7D6F1AA844BC}"/>
          </ac:spMkLst>
        </pc:spChg>
        <pc:spChg chg="mod">
          <ac:chgData name="Sachin Radhesham Kolhe" userId="S::skolhe@altimetrik.com::d879b673-a336-4318-bec9-d2c8cc80843a" providerId="AD" clId="Web-{5A3EC2F6-7A84-E383-C930-3FE8F6443653}" dt="2020-04-02T07:27:17.779" v="1062" actId="20577"/>
          <ac:spMkLst>
            <pc:docMk/>
            <pc:sldMk cId="1520103551" sldId="282"/>
            <ac:spMk id="3" creationId="{5E544CF6-3D4B-4ACE-94FF-ACCE47E81275}"/>
          </ac:spMkLst>
        </pc:spChg>
      </pc:sldChg>
      <pc:sldChg chg="modSp new">
        <pc:chgData name="Sachin Radhesham Kolhe" userId="S::skolhe@altimetrik.com::d879b673-a336-4318-bec9-d2c8cc80843a" providerId="AD" clId="Web-{5A3EC2F6-7A84-E383-C930-3FE8F6443653}" dt="2020-04-02T06:49:03.596" v="745" actId="20577"/>
        <pc:sldMkLst>
          <pc:docMk/>
          <pc:sldMk cId="2097646316" sldId="283"/>
        </pc:sldMkLst>
        <pc:spChg chg="mod">
          <ac:chgData name="Sachin Radhesham Kolhe" userId="S::skolhe@altimetrik.com::d879b673-a336-4318-bec9-d2c8cc80843a" providerId="AD" clId="Web-{5A3EC2F6-7A84-E383-C930-3FE8F6443653}" dt="2020-04-02T06:44:39.651" v="678" actId="20577"/>
          <ac:spMkLst>
            <pc:docMk/>
            <pc:sldMk cId="2097646316" sldId="283"/>
            <ac:spMk id="2" creationId="{0AE14887-67CB-46DD-AF65-59B354EE8721}"/>
          </ac:spMkLst>
        </pc:spChg>
        <pc:spChg chg="mod">
          <ac:chgData name="Sachin Radhesham Kolhe" userId="S::skolhe@altimetrik.com::d879b673-a336-4318-bec9-d2c8cc80843a" providerId="AD" clId="Web-{5A3EC2F6-7A84-E383-C930-3FE8F6443653}" dt="2020-04-02T06:49:03.596" v="745" actId="20577"/>
          <ac:spMkLst>
            <pc:docMk/>
            <pc:sldMk cId="2097646316" sldId="283"/>
            <ac:spMk id="3" creationId="{6E77911B-9B78-423C-ACE8-59AC68A86138}"/>
          </ac:spMkLst>
        </pc:spChg>
      </pc:sldChg>
      <pc:sldChg chg="modSp new">
        <pc:chgData name="Sachin Radhesham Kolhe" userId="S::skolhe@altimetrik.com::d879b673-a336-4318-bec9-d2c8cc80843a" providerId="AD" clId="Web-{5A3EC2F6-7A84-E383-C930-3FE8F6443653}" dt="2020-04-02T06:49:50.002" v="792" actId="20577"/>
        <pc:sldMkLst>
          <pc:docMk/>
          <pc:sldMk cId="190401939" sldId="284"/>
        </pc:sldMkLst>
        <pc:spChg chg="mod">
          <ac:chgData name="Sachin Radhesham Kolhe" userId="S::skolhe@altimetrik.com::d879b673-a336-4318-bec9-d2c8cc80843a" providerId="AD" clId="Web-{5A3EC2F6-7A84-E383-C930-3FE8F6443653}" dt="2020-04-02T06:44:54.812" v="697" actId="20577"/>
          <ac:spMkLst>
            <pc:docMk/>
            <pc:sldMk cId="190401939" sldId="284"/>
            <ac:spMk id="2" creationId="{BBC51104-4F70-44D1-B642-3060A7DBC446}"/>
          </ac:spMkLst>
        </pc:spChg>
        <pc:spChg chg="mod">
          <ac:chgData name="Sachin Radhesham Kolhe" userId="S::skolhe@altimetrik.com::d879b673-a336-4318-bec9-d2c8cc80843a" providerId="AD" clId="Web-{5A3EC2F6-7A84-E383-C930-3FE8F6443653}" dt="2020-04-02T06:49:50.002" v="792" actId="20577"/>
          <ac:spMkLst>
            <pc:docMk/>
            <pc:sldMk cId="190401939" sldId="284"/>
            <ac:spMk id="3" creationId="{18E15432-AF47-4DCB-A874-1A8223F1CE8F}"/>
          </ac:spMkLst>
        </pc:spChg>
      </pc:sldChg>
      <pc:sldChg chg="modSp new">
        <pc:chgData name="Sachin Radhesham Kolhe" userId="S::skolhe@altimetrik.com::d879b673-a336-4318-bec9-d2c8cc80843a" providerId="AD" clId="Web-{5A3EC2F6-7A84-E383-C930-3FE8F6443653}" dt="2020-04-02T06:53:12.736" v="945" actId="20577"/>
        <pc:sldMkLst>
          <pc:docMk/>
          <pc:sldMk cId="1235100495" sldId="285"/>
        </pc:sldMkLst>
        <pc:spChg chg="mod">
          <ac:chgData name="Sachin Radhesham Kolhe" userId="S::skolhe@altimetrik.com::d879b673-a336-4318-bec9-d2c8cc80843a" providerId="AD" clId="Web-{5A3EC2F6-7A84-E383-C930-3FE8F6443653}" dt="2020-04-02T06:52:17.548" v="866" actId="20577"/>
          <ac:spMkLst>
            <pc:docMk/>
            <pc:sldMk cId="1235100495" sldId="285"/>
            <ac:spMk id="2" creationId="{F0E3FF6A-9F54-48EC-A7E7-C58BC0931798}"/>
          </ac:spMkLst>
        </pc:spChg>
        <pc:spChg chg="mod">
          <ac:chgData name="Sachin Radhesham Kolhe" userId="S::skolhe@altimetrik.com::d879b673-a336-4318-bec9-d2c8cc80843a" providerId="AD" clId="Web-{5A3EC2F6-7A84-E383-C930-3FE8F6443653}" dt="2020-04-02T06:53:12.736" v="945" actId="20577"/>
          <ac:spMkLst>
            <pc:docMk/>
            <pc:sldMk cId="1235100495" sldId="285"/>
            <ac:spMk id="3" creationId="{E6200EF9-218F-4B1F-8D20-41BB184594AD}"/>
          </ac:spMkLst>
        </pc:spChg>
      </pc:sldChg>
      <pc:sldChg chg="addSp modSp add replId">
        <pc:chgData name="Sachin Radhesham Kolhe" userId="S::skolhe@altimetrik.com::d879b673-a336-4318-bec9-d2c8cc80843a" providerId="AD" clId="Web-{5A3EC2F6-7A84-E383-C930-3FE8F6443653}" dt="2020-04-02T07:13:26.406" v="993" actId="14100"/>
        <pc:sldMkLst>
          <pc:docMk/>
          <pc:sldMk cId="1700847107" sldId="286"/>
        </pc:sldMkLst>
        <pc:picChg chg="add mod">
          <ac:chgData name="Sachin Radhesham Kolhe" userId="S::skolhe@altimetrik.com::d879b673-a336-4318-bec9-d2c8cc80843a" providerId="AD" clId="Web-{5A3EC2F6-7A84-E383-C930-3FE8F6443653}" dt="2020-04-02T07:13:26.406" v="993" actId="14100"/>
          <ac:picMkLst>
            <pc:docMk/>
            <pc:sldMk cId="1700847107" sldId="286"/>
            <ac:picMk id="4" creationId="{0296E358-447D-4952-9EE9-1C9D466F048E}"/>
          </ac:picMkLst>
        </pc:picChg>
      </pc:sldChg>
      <pc:sldChg chg="modSp new">
        <pc:chgData name="Sachin Radhesham Kolhe" userId="S::skolhe@altimetrik.com::d879b673-a336-4318-bec9-d2c8cc80843a" providerId="AD" clId="Web-{5A3EC2F6-7A84-E383-C930-3FE8F6443653}" dt="2020-04-02T07:27:29.498" v="1076" actId="20577"/>
        <pc:sldMkLst>
          <pc:docMk/>
          <pc:sldMk cId="2707535679" sldId="287"/>
        </pc:sldMkLst>
        <pc:spChg chg="mod">
          <ac:chgData name="Sachin Radhesham Kolhe" userId="S::skolhe@altimetrik.com::d879b673-a336-4318-bec9-d2c8cc80843a" providerId="AD" clId="Web-{5A3EC2F6-7A84-E383-C930-3FE8F6443653}" dt="2020-04-02T07:27:29.498" v="1076" actId="20577"/>
          <ac:spMkLst>
            <pc:docMk/>
            <pc:sldMk cId="2707535679" sldId="287"/>
            <ac:spMk id="2" creationId="{9EF1C895-E792-4F17-B7B7-F6DB099C93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wnload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cs typeface="Calibri Light"/>
              </a:rPr>
              <a:t>Apache Kafka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err="1">
                <a:cs typeface="Calibri"/>
              </a:rPr>
              <a:t>Sachin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Kolhe</a:t>
            </a:r>
            <a:endParaRPr lang="en-US" err="1"/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23CD-A727-4452-BD6C-7484894C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8A08-83C4-4D70-868C-9CE15495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High Throughput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Low latency</a:t>
            </a:r>
          </a:p>
          <a:p>
            <a:r>
              <a:rPr lang="en-US">
                <a:cs typeface="Calibri"/>
              </a:rPr>
              <a:t>High concurrency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Fault tolerance</a:t>
            </a:r>
          </a:p>
          <a:p>
            <a:r>
              <a:rPr lang="en-US">
                <a:cs typeface="Calibri"/>
              </a:rPr>
              <a:t>Durability</a:t>
            </a:r>
          </a:p>
          <a:p>
            <a:r>
              <a:rPr lang="en-US">
                <a:cs typeface="Calibri"/>
              </a:rPr>
              <a:t>Distributed</a:t>
            </a:r>
          </a:p>
          <a:p>
            <a:r>
              <a:rPr lang="en-US">
                <a:cs typeface="Calibri"/>
              </a:rPr>
              <a:t>Scalability</a:t>
            </a:r>
          </a:p>
          <a:p>
            <a:r>
              <a:rPr lang="en-US">
                <a:ea typeface="+mn-lt"/>
                <a:cs typeface="+mn-lt"/>
              </a:rPr>
              <a:t>Resilient Architecture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70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23CD-A727-4452-BD6C-7484894C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Kafka Architecture</a:t>
            </a:r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30143AF-F89B-4143-9182-774BE66B2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665" y="1825625"/>
            <a:ext cx="5894670" cy="4351338"/>
          </a:xfrm>
        </p:spPr>
      </p:pic>
    </p:spTree>
    <p:extLst>
      <p:ext uri="{BB962C8B-B14F-4D97-AF65-F5344CB8AC3E}">
        <p14:creationId xmlns:p14="http://schemas.microsoft.com/office/powerpoint/2010/main" val="34987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23CD-A727-4452-BD6C-7484894C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Kafka Broker or Server or Node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8A08-83C4-4D70-868C-9CE15495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ea typeface="+mn-lt"/>
                <a:cs typeface="+mn-lt"/>
              </a:rPr>
              <a:t>Kafka Broker receives messages from producers and stores them on desk keyed by unique offset.</a:t>
            </a:r>
          </a:p>
          <a:p>
            <a:r>
              <a:rPr lang="en-US">
                <a:ea typeface="+mn-lt"/>
                <a:cs typeface="+mn-lt"/>
              </a:rPr>
              <a:t>It allows consumers to fetch messages by topic, partitions and offset.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Can handle TB of messages. It can handle hundread of thousands of read and writes per second.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Kafka brokers can create a kafka cluster by sharing information between each other directly or indirectly using Zookeeper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To maintain load balnce kafka cluster typically consists of multiple brokers.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however, these are stateless, hence for maintaining cluster state they use zookeeper.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6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23CD-A727-4452-BD6C-7484894C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Kafka Topics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8A08-83C4-4D70-868C-9CE15495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topic is a logical channel to which producer publish message and from which the consumer recevies the message.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topic defines the stream of a particular type / classification of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23CD-A727-4452-BD6C-7484894C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Topic Partitions</a:t>
            </a:r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657D20D-AF3C-4F13-A93B-F7A0E0700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497" y="1825625"/>
            <a:ext cx="8809006" cy="4351338"/>
          </a:xfrm>
        </p:spPr>
      </p:pic>
    </p:spTree>
    <p:extLst>
      <p:ext uri="{BB962C8B-B14F-4D97-AF65-F5344CB8AC3E}">
        <p14:creationId xmlns:p14="http://schemas.microsoft.com/office/powerpoint/2010/main" val="420803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23CD-A727-4452-BD6C-7484894C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Topic Replication Factor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EBEE9C-3036-476B-AFC1-4E424A6DC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2382044"/>
            <a:ext cx="7734300" cy="3238500"/>
          </a:xfrm>
        </p:spPr>
      </p:pic>
    </p:spTree>
    <p:extLst>
      <p:ext uri="{BB962C8B-B14F-4D97-AF65-F5344CB8AC3E}">
        <p14:creationId xmlns:p14="http://schemas.microsoft.com/office/powerpoint/2010/main" val="67360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23CD-A727-4452-BD6C-7484894C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Kafka Producers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8A08-83C4-4D70-868C-9CE15495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Producers write data to topics (which is made of partitions).</a:t>
            </a:r>
          </a:p>
          <a:p>
            <a:r>
              <a:rPr lang="en-US" dirty="0">
                <a:cs typeface="Calibri"/>
              </a:rPr>
              <a:t>Producers automatically know to which broker and partition to write to.</a:t>
            </a:r>
          </a:p>
          <a:p>
            <a:r>
              <a:rPr lang="en-US" dirty="0">
                <a:cs typeface="Calibri"/>
              </a:rPr>
              <a:t>In case of broker failure, producer will automatically recover.</a:t>
            </a:r>
          </a:p>
          <a:p>
            <a:r>
              <a:rPr lang="en-US" dirty="0">
                <a:cs typeface="Calibri"/>
              </a:rPr>
              <a:t>Producers can choose to receive acknowledgement of data writes.</a:t>
            </a:r>
          </a:p>
          <a:p>
            <a:pPr lvl="1"/>
            <a:r>
              <a:rPr lang="en-US" dirty="0">
                <a:cs typeface="Calibri"/>
              </a:rPr>
              <a:t>acks=0: Producer won't wait for acknowledgement.(Possible data loss)</a:t>
            </a:r>
          </a:p>
          <a:p>
            <a:pPr lvl="1"/>
            <a:r>
              <a:rPr lang="en-US" dirty="0">
                <a:cs typeface="Calibri"/>
              </a:rPr>
              <a:t>acks=1: Producer will wait for leader to acknowledge.(Limited data loss)</a:t>
            </a:r>
          </a:p>
          <a:p>
            <a:pPr lvl="1"/>
            <a:r>
              <a:rPr lang="en-US" dirty="0">
                <a:cs typeface="Calibri"/>
              </a:rPr>
              <a:t>acks=all: Leader + replicas acknowledgement.(No data loss)</a:t>
            </a:r>
          </a:p>
          <a:p>
            <a:r>
              <a:rPr lang="en-US" dirty="0">
                <a:cs typeface="Calibri"/>
              </a:rPr>
              <a:t>Producers can choose to send key with message.</a:t>
            </a:r>
          </a:p>
          <a:p>
            <a:r>
              <a:rPr lang="en-US" dirty="0">
                <a:cs typeface="Calibri"/>
              </a:rPr>
              <a:t>If key=null, data is sent to round robin.</a:t>
            </a:r>
          </a:p>
          <a:p>
            <a:r>
              <a:rPr lang="en-US" dirty="0">
                <a:cs typeface="Calibri"/>
              </a:rPr>
              <a:t>If a key is sent, then all messages for that key will always go to same partition.</a:t>
            </a:r>
          </a:p>
        </p:txBody>
      </p:sp>
    </p:spTree>
    <p:extLst>
      <p:ext uri="{BB962C8B-B14F-4D97-AF65-F5344CB8AC3E}">
        <p14:creationId xmlns:p14="http://schemas.microsoft.com/office/powerpoint/2010/main" val="1724751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23CD-A727-4452-BD6C-7484894C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Kafka Consumers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8A08-83C4-4D70-868C-9CE15495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Consumers read data from topic(identified by name).</a:t>
            </a:r>
          </a:p>
          <a:p>
            <a:r>
              <a:rPr lang="en-US" dirty="0">
                <a:ea typeface="+mn-lt"/>
                <a:cs typeface="+mn-lt"/>
              </a:rPr>
              <a:t>Data is read in order within each partition.</a:t>
            </a:r>
          </a:p>
          <a:p>
            <a:r>
              <a:rPr lang="en-US" dirty="0">
                <a:ea typeface="+mn-lt"/>
                <a:cs typeface="+mn-lt"/>
              </a:rPr>
              <a:t>by using partition offset the </a:t>
            </a:r>
            <a:r>
              <a:rPr lang="en-US" dirty="0" err="1">
                <a:ea typeface="+mn-lt"/>
                <a:cs typeface="+mn-lt"/>
              </a:rPr>
              <a:t>kafka</a:t>
            </a:r>
            <a:r>
              <a:rPr lang="en-US" dirty="0">
                <a:ea typeface="+mn-lt"/>
                <a:cs typeface="+mn-lt"/>
              </a:rPr>
              <a:t> consumer maintains that how many messages have been consumed because </a:t>
            </a:r>
            <a:r>
              <a:rPr lang="en-US" dirty="0" err="1">
                <a:ea typeface="+mn-lt"/>
                <a:cs typeface="+mn-lt"/>
              </a:rPr>
              <a:t>kafka</a:t>
            </a:r>
            <a:r>
              <a:rPr lang="en-US" dirty="0">
                <a:ea typeface="+mn-lt"/>
                <a:cs typeface="+mn-lt"/>
              </a:rPr>
              <a:t> brokers are stateless.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421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23CD-A727-4452-BD6C-7484894C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Consumer Group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8A08-83C4-4D70-868C-9CE15495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consumer group is a group of multiple consumers which visions to an application basically. 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 Each consumer present in a group reads data directly from the exclusive partitions.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In case, the number of consumers are more than the number of partitions, some of the consumers will be in an inactive state.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Somehow, if we lose any active consumer within the group then the inactive one can take-over and will come in an active state to read the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3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4887-67CB-46DD-AF65-59B354EE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Consumer Offsets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911B-9B78-423C-ACE8-59AC68A8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Apache Kafka provides a convenient feature to store an offset value for a consumer group. 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 It stores an offset value to know at which partition, the consumer group is reading the data. As soon as a consumer in a group reads data, Kafka automatically commits the offsets, or it can be programmed.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These offsets are committed live in a topic known as __consumer_offsets.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4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FF41-298B-4A34-ABDD-84AE0129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Outline for 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06BC-B128-470E-A464-531EAC70C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Why Kafka</a:t>
            </a:r>
            <a:endParaRPr lang="en-US"/>
          </a:p>
          <a:p>
            <a:r>
              <a:rPr lang="en-US">
                <a:cs typeface="Calibri"/>
              </a:rPr>
              <a:t>Kafka Terminologies</a:t>
            </a:r>
          </a:p>
          <a:p>
            <a:r>
              <a:rPr lang="en-US" dirty="0">
                <a:cs typeface="Calibri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58427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1104-4F70-44D1-B642-3060A7DB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Delivery Semantics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5432-AF47-4DCB-A874-1A8223F1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choice of commitment depends on the consumer, i.e., when the consumer wishes to commit the offsets.</a:t>
            </a:r>
          </a:p>
          <a:p>
            <a:r>
              <a:rPr lang="en-US">
                <a:ea typeface="+mn-lt"/>
                <a:cs typeface="+mn-lt"/>
              </a:rPr>
              <a:t>In Kafka, there are following three delivery semantics used:</a:t>
            </a:r>
          </a:p>
          <a:p>
            <a:pPr lvl="1"/>
            <a:r>
              <a:rPr lang="en-US">
                <a:cs typeface="Calibri"/>
              </a:rPr>
              <a:t>At most once</a:t>
            </a:r>
          </a:p>
          <a:p>
            <a:pPr lvl="1"/>
            <a:r>
              <a:rPr lang="en-US">
                <a:cs typeface="Calibri"/>
              </a:rPr>
              <a:t>At least once</a:t>
            </a:r>
          </a:p>
          <a:p>
            <a:pPr lvl="1"/>
            <a:r>
              <a:rPr lang="en-US">
                <a:cs typeface="Calibri"/>
              </a:rPr>
              <a:t>Exactly once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01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23CD-A727-4452-BD6C-7484894C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Kafka Zookeeper</a:t>
            </a:r>
            <a:endParaRPr lang="en-US"/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86ABCF6E-6E76-4391-8C55-8216D6F0B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140" y="1825625"/>
            <a:ext cx="7263719" cy="4351338"/>
          </a:xfrm>
        </p:spPr>
      </p:pic>
    </p:spTree>
    <p:extLst>
      <p:ext uri="{BB962C8B-B14F-4D97-AF65-F5344CB8AC3E}">
        <p14:creationId xmlns:p14="http://schemas.microsoft.com/office/powerpoint/2010/main" val="71474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23CD-A727-4452-BD6C-7484894C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Installation of apache kafka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8A08-83C4-4D70-868C-9CE15495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https://kafka.apache.org/downloads</a:t>
            </a:r>
          </a:p>
          <a:p>
            <a:r>
              <a:rPr lang="en-US">
                <a:cs typeface="Calibri"/>
              </a:rPr>
              <a:t>Unzip and put it in some folder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Place the path in Environment Variable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1150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FF6A-9F54-48EC-A7E7-C58BC093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Starting Apache Kafka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00EF9-218F-4B1F-8D20-41BB1845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Start a zookeeper</a:t>
            </a:r>
          </a:p>
          <a:p>
            <a:pPr lvl="2"/>
            <a:r>
              <a:rPr lang="en-US">
                <a:cs typeface="Calibri"/>
              </a:rPr>
              <a:t>zookeeper-server-start.bat config\zookeeper.properties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Start a broker/server</a:t>
            </a:r>
          </a:p>
          <a:p>
            <a:pPr lvl="2"/>
            <a:r>
              <a:rPr lang="en-US">
                <a:cs typeface="Calibri"/>
              </a:rPr>
              <a:t>kafka-server-start.bat config\server.properties</a:t>
            </a:r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5100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23CD-A727-4452-BD6C-7484894C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Topic : Create/Delete/Alter</a:t>
            </a:r>
            <a:endParaRPr lang="en-US" dirty="0">
              <a:cs typeface="Calibri Light"/>
            </a:endParaRPr>
          </a:p>
        </p:txBody>
      </p:sp>
      <p:pic>
        <p:nvPicPr>
          <p:cNvPr id="12" name="Picture 12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40AAE48-6CD9-44A7-99A1-7A3440BFE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299" y="1835785"/>
            <a:ext cx="8943081" cy="4351338"/>
          </a:xfrm>
        </p:spPr>
      </p:pic>
    </p:spTree>
    <p:extLst>
      <p:ext uri="{BB962C8B-B14F-4D97-AF65-F5344CB8AC3E}">
        <p14:creationId xmlns:p14="http://schemas.microsoft.com/office/powerpoint/2010/main" val="3041074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FFCD-B03A-4221-87D3-A06D5C36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Producer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2E421-F6DD-4A8C-93DA-4BF01DF69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Command line</a:t>
            </a:r>
          </a:p>
          <a:p>
            <a:r>
              <a:rPr lang="en-US">
                <a:cs typeface="Calibri"/>
              </a:rPr>
              <a:t>Java Code</a:t>
            </a:r>
            <a:endParaRPr lang="en-US" dirty="0">
              <a:cs typeface="Calibri"/>
            </a:endParaRPr>
          </a:p>
        </p:txBody>
      </p:sp>
      <p:pic>
        <p:nvPicPr>
          <p:cNvPr id="6" name="Picture 6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A17ADB81-5D6A-4F10-B893-BB49F30A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3132898"/>
            <a:ext cx="6583680" cy="176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12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FFCD-B03A-4221-87D3-A06D5C36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Consumer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2E421-F6DD-4A8C-93DA-4BF01DF69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Command line</a:t>
            </a:r>
          </a:p>
          <a:p>
            <a:r>
              <a:rPr lang="en-US">
                <a:cs typeface="Calibri"/>
              </a:rPr>
              <a:t>Java Code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0296E358-447D-4952-9EE9-1C9D466F0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2995212"/>
            <a:ext cx="6421120" cy="162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47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9EF9-7B8D-424B-8EC0-DBC3604A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Consumer group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8578-ECBD-4699-8A86-7C44B83A4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Command line</a:t>
            </a:r>
          </a:p>
          <a:p>
            <a:r>
              <a:rPr lang="en-US" sz="2000">
                <a:cs typeface="Calibri"/>
              </a:rPr>
              <a:t>Java Code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373B46-DA99-45EA-BB6E-0DD2EF54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1" r="24525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02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FBD4-9836-4B6E-B8FC-7D6F1AA8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Kafka in spring boot example demo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44CF6-3D4B-4ACE-94FF-ACCE47E8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Dependencies</a:t>
            </a:r>
          </a:p>
          <a:p>
            <a:r>
              <a:rPr lang="en-US">
                <a:cs typeface="Calibri"/>
              </a:rPr>
              <a:t>Configuration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Java Code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0103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C895-E792-4F17-B7B7-F6DB099C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Thank You!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D3CD-EC72-4ECB-9490-2C2B0F6AA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3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CCB3-B068-4128-B13B-86D9A044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A5DF403-5D9C-4503-8312-00CAF7002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0" y="2463006"/>
            <a:ext cx="6781800" cy="3076575"/>
          </a:xfrm>
        </p:spPr>
      </p:pic>
    </p:spTree>
    <p:extLst>
      <p:ext uri="{BB962C8B-B14F-4D97-AF65-F5344CB8AC3E}">
        <p14:creationId xmlns:p14="http://schemas.microsoft.com/office/powerpoint/2010/main" val="360586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E0B1-158B-4CC0-A4DE-94FADA68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1F917E3E-87A4-43C9-B20C-E41C4EA7D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012" y="2039144"/>
            <a:ext cx="6657975" cy="3924300"/>
          </a:xfrm>
        </p:spPr>
      </p:pic>
    </p:spTree>
    <p:extLst>
      <p:ext uri="{BB962C8B-B14F-4D97-AF65-F5344CB8AC3E}">
        <p14:creationId xmlns:p14="http://schemas.microsoft.com/office/powerpoint/2010/main" val="29743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E0B1-158B-4CC0-A4DE-94FADA68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9ECE26C-9F5F-470F-9105-26392D6C7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625" y="2077244"/>
            <a:ext cx="7524750" cy="3848100"/>
          </a:xfrm>
        </p:spPr>
      </p:pic>
    </p:spTree>
    <p:extLst>
      <p:ext uri="{BB962C8B-B14F-4D97-AF65-F5344CB8AC3E}">
        <p14:creationId xmlns:p14="http://schemas.microsoft.com/office/powerpoint/2010/main" val="240714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E0B1-158B-4CC0-A4DE-94FADA68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3D09BDB-34E5-43B6-82A0-AEB416C16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950" y="2153444"/>
            <a:ext cx="6896100" cy="3695700"/>
          </a:xfrm>
        </p:spPr>
      </p:pic>
    </p:spTree>
    <p:extLst>
      <p:ext uri="{BB962C8B-B14F-4D97-AF65-F5344CB8AC3E}">
        <p14:creationId xmlns:p14="http://schemas.microsoft.com/office/powerpoint/2010/main" val="310001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E0B1-158B-4CC0-A4DE-94FADA68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B788C7A-2A9E-423F-9E1E-5609B98C9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643" y="1825625"/>
            <a:ext cx="7612713" cy="4351338"/>
          </a:xfrm>
        </p:spPr>
      </p:pic>
    </p:spTree>
    <p:extLst>
      <p:ext uri="{BB962C8B-B14F-4D97-AF65-F5344CB8AC3E}">
        <p14:creationId xmlns:p14="http://schemas.microsoft.com/office/powerpoint/2010/main" val="206586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E0B1-158B-4CC0-A4DE-94FADA68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Kafka?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DB75-5D55-4D30-96A1-CD13706FC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kafka</a:t>
            </a:r>
            <a:r>
              <a:rPr lang="en-US" dirty="0">
                <a:ea typeface="+mn-lt"/>
                <a:cs typeface="+mn-lt"/>
              </a:rPr>
              <a:t> is a distributed </a:t>
            </a:r>
            <a:r>
              <a:rPr lang="en-US" dirty="0" err="1">
                <a:ea typeface="+mn-lt"/>
                <a:cs typeface="+mn-lt"/>
              </a:rPr>
              <a:t>straming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platfom</a:t>
            </a:r>
            <a:r>
              <a:rPr lang="en-US" dirty="0">
                <a:ea typeface="+mn-lt"/>
                <a:cs typeface="+mn-lt"/>
              </a:rPr>
              <a:t> that is used publish and subscribe to stream of records.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 Apache Kafka is a fast, scalable, fault-tolerant messaging system which enables communication between producers and consumers using message-based topics.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Moreover, this technology takes place of conventional message brokers like JMS, AMQP with the ability to give higher throughput, reliability, and replication.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1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5DE1-1366-4AFB-83FF-7FFD886E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History of Apache Kafka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43DA-6C7A-4DAD-B880-61A71ADED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Apache Kafka was originally developed by </a:t>
            </a:r>
            <a:r>
              <a:rPr lang="en-US" b="1" dirty="0">
                <a:ea typeface="+mn-lt"/>
                <a:cs typeface="+mn-lt"/>
              </a:rPr>
              <a:t>LinkedIn</a:t>
            </a:r>
            <a:r>
              <a:rPr lang="en-US" dirty="0">
                <a:ea typeface="+mn-lt"/>
                <a:cs typeface="+mn-lt"/>
              </a:rPr>
              <a:t>, and later it was donated to the Apache Software Foundation. </a:t>
            </a:r>
          </a:p>
          <a:p>
            <a:r>
              <a:rPr lang="en-US" dirty="0">
                <a:ea typeface="+mn-lt"/>
                <a:cs typeface="+mn-lt"/>
              </a:rPr>
              <a:t>Currently, it is maintained by </a:t>
            </a:r>
            <a:r>
              <a:rPr lang="en-US" b="1" dirty="0">
                <a:ea typeface="+mn-lt"/>
                <a:cs typeface="+mn-lt"/>
              </a:rPr>
              <a:t>Confluent</a:t>
            </a:r>
            <a:r>
              <a:rPr lang="en-US" dirty="0">
                <a:ea typeface="+mn-lt"/>
                <a:cs typeface="+mn-lt"/>
              </a:rPr>
              <a:t> under Apache Software Foundation.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67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Apache Kafka</vt:lpstr>
      <vt:lpstr>Outline for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Kafka?</vt:lpstr>
      <vt:lpstr>History of Apache Kafka</vt:lpstr>
      <vt:lpstr>Benefits</vt:lpstr>
      <vt:lpstr>Kafka Architecture</vt:lpstr>
      <vt:lpstr>Kafka Broker or Server or Node</vt:lpstr>
      <vt:lpstr>Kafka Topics</vt:lpstr>
      <vt:lpstr>Topic Partitions</vt:lpstr>
      <vt:lpstr>Topic Replication Factor</vt:lpstr>
      <vt:lpstr>Kafka Producers</vt:lpstr>
      <vt:lpstr>Kafka Consumers</vt:lpstr>
      <vt:lpstr>Consumer Group</vt:lpstr>
      <vt:lpstr>Consumer Offsets</vt:lpstr>
      <vt:lpstr>Delivery Semantics</vt:lpstr>
      <vt:lpstr>Kafka Zookeeper</vt:lpstr>
      <vt:lpstr>Installation of apache kafka</vt:lpstr>
      <vt:lpstr>Starting Apache Kafka</vt:lpstr>
      <vt:lpstr>Topic : Create/Delete/Alter</vt:lpstr>
      <vt:lpstr>Producer</vt:lpstr>
      <vt:lpstr>Consumer</vt:lpstr>
      <vt:lpstr>Consumer group</vt:lpstr>
      <vt:lpstr>Kafka in spring boot example 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400</cp:revision>
  <dcterms:created xsi:type="dcterms:W3CDTF">2020-03-24T03:06:08Z</dcterms:created>
  <dcterms:modified xsi:type="dcterms:W3CDTF">2020-04-03T04:07:43Z</dcterms:modified>
</cp:coreProperties>
</file>