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6F685-63AC-40E4-AC6B-6C13F698E97D}" v="71" dt="2023-08-13T17:26:30.35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38"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N ACK" userId="39cafec67bf813f4" providerId="LiveId" clId="{2E76F685-63AC-40E4-AC6B-6C13F698E97D}"/>
    <pc:docChg chg="undo custSel addSld delSld modSld">
      <pc:chgData name="SYN ACK" userId="39cafec67bf813f4" providerId="LiveId" clId="{2E76F685-63AC-40E4-AC6B-6C13F698E97D}" dt="2023-08-13T17:26:30.349" v="665" actId="1076"/>
      <pc:docMkLst>
        <pc:docMk/>
      </pc:docMkLst>
      <pc:sldChg chg="modSp mod">
        <pc:chgData name="SYN ACK" userId="39cafec67bf813f4" providerId="LiveId" clId="{2E76F685-63AC-40E4-AC6B-6C13F698E97D}" dt="2023-08-10T18:26:42.092" v="4" actId="20577"/>
        <pc:sldMkLst>
          <pc:docMk/>
          <pc:sldMk cId="371976078" sldId="256"/>
        </pc:sldMkLst>
        <pc:spChg chg="mod">
          <ac:chgData name="SYN ACK" userId="39cafec67bf813f4" providerId="LiveId" clId="{2E76F685-63AC-40E4-AC6B-6C13F698E97D}" dt="2023-08-10T18:26:42.092" v="4" actId="20577"/>
          <ac:spMkLst>
            <pc:docMk/>
            <pc:sldMk cId="371976078" sldId="256"/>
            <ac:spMk id="2" creationId="{F692FC42-2BF6-5379-9984-115AD0CDA9DA}"/>
          </ac:spMkLst>
        </pc:spChg>
      </pc:sldChg>
      <pc:sldChg chg="addSp delSp modSp new mod">
        <pc:chgData name="SYN ACK" userId="39cafec67bf813f4" providerId="LiveId" clId="{2E76F685-63AC-40E4-AC6B-6C13F698E97D}" dt="2023-08-10T19:20:55.675" v="252" actId="108"/>
        <pc:sldMkLst>
          <pc:docMk/>
          <pc:sldMk cId="1036562415" sldId="257"/>
        </pc:sldMkLst>
        <pc:spChg chg="mod">
          <ac:chgData name="SYN ACK" userId="39cafec67bf813f4" providerId="LiveId" clId="{2E76F685-63AC-40E4-AC6B-6C13F698E97D}" dt="2023-08-10T19:20:55.675" v="252" actId="108"/>
          <ac:spMkLst>
            <pc:docMk/>
            <pc:sldMk cId="1036562415" sldId="257"/>
            <ac:spMk id="2" creationId="{4B13B1C9-6B8A-6FF0-3115-6ACE69132FAC}"/>
          </ac:spMkLst>
        </pc:spChg>
        <pc:spChg chg="add del mod">
          <ac:chgData name="SYN ACK" userId="39cafec67bf813f4" providerId="LiveId" clId="{2E76F685-63AC-40E4-AC6B-6C13F698E97D}" dt="2023-08-10T18:30:42.939" v="32" actId="404"/>
          <ac:spMkLst>
            <pc:docMk/>
            <pc:sldMk cId="1036562415" sldId="257"/>
            <ac:spMk id="3" creationId="{8057F375-4293-E35C-EC7F-1522DD581435}"/>
          </ac:spMkLst>
        </pc:spChg>
        <pc:spChg chg="add del mod">
          <ac:chgData name="SYN ACK" userId="39cafec67bf813f4" providerId="LiveId" clId="{2E76F685-63AC-40E4-AC6B-6C13F698E97D}" dt="2023-08-10T18:28:41.937" v="7"/>
          <ac:spMkLst>
            <pc:docMk/>
            <pc:sldMk cId="1036562415" sldId="257"/>
            <ac:spMk id="5" creationId="{FE10C10E-BCFF-82E9-66CF-3D8527FDF9B3}"/>
          </ac:spMkLst>
        </pc:spChg>
        <pc:spChg chg="add del">
          <ac:chgData name="SYN ACK" userId="39cafec67bf813f4" providerId="LiveId" clId="{2E76F685-63AC-40E4-AC6B-6C13F698E97D}" dt="2023-08-10T18:32:12.247" v="35" actId="22"/>
          <ac:spMkLst>
            <pc:docMk/>
            <pc:sldMk cId="1036562415" sldId="257"/>
            <ac:spMk id="8" creationId="{E91ECBC6-A146-6729-26DA-797A469BA310}"/>
          </ac:spMkLst>
        </pc:spChg>
        <pc:graphicFrameChg chg="add del mod">
          <ac:chgData name="SYN ACK" userId="39cafec67bf813f4" providerId="LiveId" clId="{2E76F685-63AC-40E4-AC6B-6C13F698E97D}" dt="2023-08-10T18:28:41.937" v="7"/>
          <ac:graphicFrameMkLst>
            <pc:docMk/>
            <pc:sldMk cId="1036562415" sldId="257"/>
            <ac:graphicFrameMk id="4" creationId="{A176FD72-CA9D-BD9A-1533-F98177881172}"/>
          </ac:graphicFrameMkLst>
        </pc:graphicFrameChg>
        <pc:graphicFrameChg chg="add mod modGraphic">
          <ac:chgData name="SYN ACK" userId="39cafec67bf813f4" providerId="LiveId" clId="{2E76F685-63AC-40E4-AC6B-6C13F698E97D}" dt="2023-08-10T18:30:50.313" v="33" actId="1076"/>
          <ac:graphicFrameMkLst>
            <pc:docMk/>
            <pc:sldMk cId="1036562415" sldId="257"/>
            <ac:graphicFrameMk id="6" creationId="{3D00EEE3-A0E1-6407-2ADE-675C3716DDB0}"/>
          </ac:graphicFrameMkLst>
        </pc:graphicFrameChg>
      </pc:sldChg>
      <pc:sldChg chg="modSp add mod">
        <pc:chgData name="SYN ACK" userId="39cafec67bf813f4" providerId="LiveId" clId="{2E76F685-63AC-40E4-AC6B-6C13F698E97D}" dt="2023-08-10T19:21:10.355" v="256" actId="1076"/>
        <pc:sldMkLst>
          <pc:docMk/>
          <pc:sldMk cId="4079195859" sldId="258"/>
        </pc:sldMkLst>
        <pc:spChg chg="mod">
          <ac:chgData name="SYN ACK" userId="39cafec67bf813f4" providerId="LiveId" clId="{2E76F685-63AC-40E4-AC6B-6C13F698E97D}" dt="2023-08-10T19:21:01.048" v="255" actId="108"/>
          <ac:spMkLst>
            <pc:docMk/>
            <pc:sldMk cId="4079195859" sldId="258"/>
            <ac:spMk id="2" creationId="{4B13B1C9-6B8A-6FF0-3115-6ACE69132FAC}"/>
          </ac:spMkLst>
        </pc:spChg>
        <pc:spChg chg="mod">
          <ac:chgData name="SYN ACK" userId="39cafec67bf813f4" providerId="LiveId" clId="{2E76F685-63AC-40E4-AC6B-6C13F698E97D}" dt="2023-08-10T19:21:10.355" v="256" actId="1076"/>
          <ac:spMkLst>
            <pc:docMk/>
            <pc:sldMk cId="4079195859" sldId="258"/>
            <ac:spMk id="3" creationId="{8057F375-4293-E35C-EC7F-1522DD581435}"/>
          </ac:spMkLst>
        </pc:spChg>
        <pc:graphicFrameChg chg="mod modGraphic">
          <ac:chgData name="SYN ACK" userId="39cafec67bf813f4" providerId="LiveId" clId="{2E76F685-63AC-40E4-AC6B-6C13F698E97D}" dt="2023-08-10T18:33:22.760" v="54"/>
          <ac:graphicFrameMkLst>
            <pc:docMk/>
            <pc:sldMk cId="4079195859" sldId="258"/>
            <ac:graphicFrameMk id="6" creationId="{3D00EEE3-A0E1-6407-2ADE-675C3716DDB0}"/>
          </ac:graphicFrameMkLst>
        </pc:graphicFrameChg>
      </pc:sldChg>
      <pc:sldChg chg="addSp delSp modSp new del">
        <pc:chgData name="SYN ACK" userId="39cafec67bf813f4" providerId="LiveId" clId="{2E76F685-63AC-40E4-AC6B-6C13F698E97D}" dt="2023-08-10T18:35:41.044" v="57" actId="47"/>
        <pc:sldMkLst>
          <pc:docMk/>
          <pc:sldMk cId="513693500" sldId="259"/>
        </pc:sldMkLst>
        <pc:spChg chg="del">
          <ac:chgData name="SYN ACK" userId="39cafec67bf813f4" providerId="LiveId" clId="{2E76F685-63AC-40E4-AC6B-6C13F698E97D}" dt="2023-08-10T18:35:36.760" v="56"/>
          <ac:spMkLst>
            <pc:docMk/>
            <pc:sldMk cId="513693500" sldId="259"/>
            <ac:spMk id="3" creationId="{A74B8EE2-5C87-BD5E-435F-848953B24EA2}"/>
          </ac:spMkLst>
        </pc:spChg>
        <pc:graphicFrameChg chg="add mod">
          <ac:chgData name="SYN ACK" userId="39cafec67bf813f4" providerId="LiveId" clId="{2E76F685-63AC-40E4-AC6B-6C13F698E97D}" dt="2023-08-10T18:35:36.760" v="56"/>
          <ac:graphicFrameMkLst>
            <pc:docMk/>
            <pc:sldMk cId="513693500" sldId="259"/>
            <ac:graphicFrameMk id="4" creationId="{70574EA1-1BD8-B368-858A-E0AD1868EA11}"/>
          </ac:graphicFrameMkLst>
        </pc:graphicFrameChg>
        <pc:picChg chg="add mod">
          <ac:chgData name="SYN ACK" userId="39cafec67bf813f4" providerId="LiveId" clId="{2E76F685-63AC-40E4-AC6B-6C13F698E97D}" dt="2023-08-10T18:35:36.760" v="56"/>
          <ac:picMkLst>
            <pc:docMk/>
            <pc:sldMk cId="513693500" sldId="259"/>
            <ac:picMk id="2049" creationId="{BB527C52-BF32-5423-2A5C-8F3F4262A7A1}"/>
          </ac:picMkLst>
        </pc:picChg>
        <pc:picChg chg="add mod">
          <ac:chgData name="SYN ACK" userId="39cafec67bf813f4" providerId="LiveId" clId="{2E76F685-63AC-40E4-AC6B-6C13F698E97D}" dt="2023-08-10T18:35:36.760" v="56"/>
          <ac:picMkLst>
            <pc:docMk/>
            <pc:sldMk cId="513693500" sldId="259"/>
            <ac:picMk id="2050" creationId="{018BAA6A-D317-6A00-E70F-3692F4B062A8}"/>
          </ac:picMkLst>
        </pc:picChg>
        <pc:picChg chg="add mod">
          <ac:chgData name="SYN ACK" userId="39cafec67bf813f4" providerId="LiveId" clId="{2E76F685-63AC-40E4-AC6B-6C13F698E97D}" dt="2023-08-10T18:35:36.760" v="56"/>
          <ac:picMkLst>
            <pc:docMk/>
            <pc:sldMk cId="513693500" sldId="259"/>
            <ac:picMk id="2051" creationId="{3015B577-36CB-45C8-01F5-3E0813DB5CFE}"/>
          </ac:picMkLst>
        </pc:picChg>
        <pc:picChg chg="add mod">
          <ac:chgData name="SYN ACK" userId="39cafec67bf813f4" providerId="LiveId" clId="{2E76F685-63AC-40E4-AC6B-6C13F698E97D}" dt="2023-08-10T18:35:36.760" v="56"/>
          <ac:picMkLst>
            <pc:docMk/>
            <pc:sldMk cId="513693500" sldId="259"/>
            <ac:picMk id="2052" creationId="{DB65EBC4-1F88-1CF9-A925-9D68689A04D4}"/>
          </ac:picMkLst>
        </pc:picChg>
        <pc:picChg chg="add mod">
          <ac:chgData name="SYN ACK" userId="39cafec67bf813f4" providerId="LiveId" clId="{2E76F685-63AC-40E4-AC6B-6C13F698E97D}" dt="2023-08-10T18:35:36.760" v="56"/>
          <ac:picMkLst>
            <pc:docMk/>
            <pc:sldMk cId="513693500" sldId="259"/>
            <ac:picMk id="2053" creationId="{84216AB4-6DBC-6FC0-AD40-54BE494C1C17}"/>
          </ac:picMkLst>
        </pc:picChg>
        <pc:picChg chg="add mod">
          <ac:chgData name="SYN ACK" userId="39cafec67bf813f4" providerId="LiveId" clId="{2E76F685-63AC-40E4-AC6B-6C13F698E97D}" dt="2023-08-10T18:35:36.760" v="56"/>
          <ac:picMkLst>
            <pc:docMk/>
            <pc:sldMk cId="513693500" sldId="259"/>
            <ac:picMk id="2054" creationId="{4FCE4981-ECB2-EFE1-9D3D-3FA613D67BF6}"/>
          </ac:picMkLst>
        </pc:picChg>
      </pc:sldChg>
      <pc:sldChg chg="modSp add mod">
        <pc:chgData name="SYN ACK" userId="39cafec67bf813f4" providerId="LiveId" clId="{2E76F685-63AC-40E4-AC6B-6C13F698E97D}" dt="2023-08-10T19:20:17.810" v="247" actId="20577"/>
        <pc:sldMkLst>
          <pc:docMk/>
          <pc:sldMk cId="4051338881" sldId="259"/>
        </pc:sldMkLst>
        <pc:spChg chg="mod">
          <ac:chgData name="SYN ACK" userId="39cafec67bf813f4" providerId="LiveId" clId="{2E76F685-63AC-40E4-AC6B-6C13F698E97D}" dt="2023-08-10T19:20:17.810" v="247" actId="20577"/>
          <ac:spMkLst>
            <pc:docMk/>
            <pc:sldMk cId="4051338881" sldId="259"/>
            <ac:spMk id="2" creationId="{4B13B1C9-6B8A-6FF0-3115-6ACE69132FAC}"/>
          </ac:spMkLst>
        </pc:spChg>
        <pc:spChg chg="mod">
          <ac:chgData name="SYN ACK" userId="39cafec67bf813f4" providerId="LiveId" clId="{2E76F685-63AC-40E4-AC6B-6C13F698E97D}" dt="2023-08-10T18:44:05.686" v="84" actId="403"/>
          <ac:spMkLst>
            <pc:docMk/>
            <pc:sldMk cId="4051338881" sldId="259"/>
            <ac:spMk id="3" creationId="{8057F375-4293-E35C-EC7F-1522DD581435}"/>
          </ac:spMkLst>
        </pc:spChg>
        <pc:graphicFrameChg chg="mod modGraphic">
          <ac:chgData name="SYN ACK" userId="39cafec67bf813f4" providerId="LiveId" clId="{2E76F685-63AC-40E4-AC6B-6C13F698E97D}" dt="2023-08-10T18:45:14.111" v="92" actId="33524"/>
          <ac:graphicFrameMkLst>
            <pc:docMk/>
            <pc:sldMk cId="4051338881" sldId="259"/>
            <ac:graphicFrameMk id="6" creationId="{3D00EEE3-A0E1-6407-2ADE-675C3716DDB0}"/>
          </ac:graphicFrameMkLst>
        </pc:graphicFrameChg>
      </pc:sldChg>
      <pc:sldChg chg="addSp delSp modSp add mod">
        <pc:chgData name="SYN ACK" userId="39cafec67bf813f4" providerId="LiveId" clId="{2E76F685-63AC-40E4-AC6B-6C13F698E97D}" dt="2023-08-10T19:20:02.916" v="243" actId="108"/>
        <pc:sldMkLst>
          <pc:docMk/>
          <pc:sldMk cId="3510702548" sldId="260"/>
        </pc:sldMkLst>
        <pc:spChg chg="mod">
          <ac:chgData name="SYN ACK" userId="39cafec67bf813f4" providerId="LiveId" clId="{2E76F685-63AC-40E4-AC6B-6C13F698E97D}" dt="2023-08-10T19:20:02.916" v="243" actId="108"/>
          <ac:spMkLst>
            <pc:docMk/>
            <pc:sldMk cId="3510702548" sldId="260"/>
            <ac:spMk id="2" creationId="{4B13B1C9-6B8A-6FF0-3115-6ACE69132FAC}"/>
          </ac:spMkLst>
        </pc:spChg>
        <pc:spChg chg="del mod">
          <ac:chgData name="SYN ACK" userId="39cafec67bf813f4" providerId="LiveId" clId="{2E76F685-63AC-40E4-AC6B-6C13F698E97D}" dt="2023-08-10T18:47:32.026" v="106" actId="478"/>
          <ac:spMkLst>
            <pc:docMk/>
            <pc:sldMk cId="3510702548" sldId="260"/>
            <ac:spMk id="3" creationId="{8057F375-4293-E35C-EC7F-1522DD581435}"/>
          </ac:spMkLst>
        </pc:spChg>
        <pc:spChg chg="add mod">
          <ac:chgData name="SYN ACK" userId="39cafec67bf813f4" providerId="LiveId" clId="{2E76F685-63AC-40E4-AC6B-6C13F698E97D}" dt="2023-08-10T18:48:04.157" v="122" actId="27636"/>
          <ac:spMkLst>
            <pc:docMk/>
            <pc:sldMk cId="3510702548" sldId="260"/>
            <ac:spMk id="5" creationId="{F3884F0A-A303-38C2-123A-0C8B61BE83E1}"/>
          </ac:spMkLst>
        </pc:spChg>
        <pc:graphicFrameChg chg="del modGraphic">
          <ac:chgData name="SYN ACK" userId="39cafec67bf813f4" providerId="LiveId" clId="{2E76F685-63AC-40E4-AC6B-6C13F698E97D}" dt="2023-08-10T18:47:36.427" v="108" actId="478"/>
          <ac:graphicFrameMkLst>
            <pc:docMk/>
            <pc:sldMk cId="3510702548" sldId="260"/>
            <ac:graphicFrameMk id="6" creationId="{3D00EEE3-A0E1-6407-2ADE-675C3716DDB0}"/>
          </ac:graphicFrameMkLst>
        </pc:graphicFrameChg>
      </pc:sldChg>
      <pc:sldChg chg="addSp delSp modSp new mod">
        <pc:chgData name="SYN ACK" userId="39cafec67bf813f4" providerId="LiveId" clId="{2E76F685-63AC-40E4-AC6B-6C13F698E97D}" dt="2023-08-10T19:21:34.779" v="260" actId="1076"/>
        <pc:sldMkLst>
          <pc:docMk/>
          <pc:sldMk cId="2240338581" sldId="261"/>
        </pc:sldMkLst>
        <pc:spChg chg="mod">
          <ac:chgData name="SYN ACK" userId="39cafec67bf813f4" providerId="LiveId" clId="{2E76F685-63AC-40E4-AC6B-6C13F698E97D}" dt="2023-08-10T19:21:34.779" v="260" actId="1076"/>
          <ac:spMkLst>
            <pc:docMk/>
            <pc:sldMk cId="2240338581" sldId="261"/>
            <ac:spMk id="2" creationId="{3B950334-1A60-44B1-E59A-25CF20C510D4}"/>
          </ac:spMkLst>
        </pc:spChg>
        <pc:spChg chg="del">
          <ac:chgData name="SYN ACK" userId="39cafec67bf813f4" providerId="LiveId" clId="{2E76F685-63AC-40E4-AC6B-6C13F698E97D}" dt="2023-08-10T19:15:50.315" v="125"/>
          <ac:spMkLst>
            <pc:docMk/>
            <pc:sldMk cId="2240338581" sldId="261"/>
            <ac:spMk id="3" creationId="{02ED20A8-41D7-DB95-88E4-1162AF897C6F}"/>
          </ac:spMkLst>
        </pc:spChg>
        <pc:spChg chg="add mod">
          <ac:chgData name="SYN ACK" userId="39cafec67bf813f4" providerId="LiveId" clId="{2E76F685-63AC-40E4-AC6B-6C13F698E97D}" dt="2023-08-10T19:19:42.623" v="230" actId="1076"/>
          <ac:spMkLst>
            <pc:docMk/>
            <pc:sldMk cId="2240338581" sldId="261"/>
            <ac:spMk id="6" creationId="{C98C30A6-8490-F979-A8C7-B1E4BC25CD9A}"/>
          </ac:spMkLst>
        </pc:spChg>
        <pc:spChg chg="add mod">
          <ac:chgData name="SYN ACK" userId="39cafec67bf813f4" providerId="LiveId" clId="{2E76F685-63AC-40E4-AC6B-6C13F698E97D}" dt="2023-08-10T19:19:32.807" v="228" actId="403"/>
          <ac:spMkLst>
            <pc:docMk/>
            <pc:sldMk cId="2240338581" sldId="261"/>
            <ac:spMk id="7" creationId="{D6D623C6-8927-F4BC-1B23-B13D1233EC0E}"/>
          </ac:spMkLst>
        </pc:spChg>
        <pc:graphicFrameChg chg="add mod modGraphic">
          <ac:chgData name="SYN ACK" userId="39cafec67bf813f4" providerId="LiveId" clId="{2E76F685-63AC-40E4-AC6B-6C13F698E97D}" dt="2023-08-10T19:19:45.303" v="231" actId="1076"/>
          <ac:graphicFrameMkLst>
            <pc:docMk/>
            <pc:sldMk cId="2240338581" sldId="261"/>
            <ac:graphicFrameMk id="4" creationId="{5E95D66F-2133-3238-20EE-D8DDE7664EB4}"/>
          </ac:graphicFrameMkLst>
        </pc:graphicFrameChg>
      </pc:sldChg>
      <pc:sldChg chg="modSp new mod">
        <pc:chgData name="SYN ACK" userId="39cafec67bf813f4" providerId="LiveId" clId="{2E76F685-63AC-40E4-AC6B-6C13F698E97D}" dt="2023-08-10T19:47:57.854" v="285" actId="20577"/>
        <pc:sldMkLst>
          <pc:docMk/>
          <pc:sldMk cId="3745618799" sldId="262"/>
        </pc:sldMkLst>
        <pc:spChg chg="mod">
          <ac:chgData name="SYN ACK" userId="39cafec67bf813f4" providerId="LiveId" clId="{2E76F685-63AC-40E4-AC6B-6C13F698E97D}" dt="2023-08-10T19:45:34.831" v="262"/>
          <ac:spMkLst>
            <pc:docMk/>
            <pc:sldMk cId="3745618799" sldId="262"/>
            <ac:spMk id="2" creationId="{62AD9522-8361-5024-F2A3-01C4F64B342D}"/>
          </ac:spMkLst>
        </pc:spChg>
        <pc:spChg chg="mod">
          <ac:chgData name="SYN ACK" userId="39cafec67bf813f4" providerId="LiveId" clId="{2E76F685-63AC-40E4-AC6B-6C13F698E97D}" dt="2023-08-10T19:47:57.854" v="285" actId="20577"/>
          <ac:spMkLst>
            <pc:docMk/>
            <pc:sldMk cId="3745618799" sldId="262"/>
            <ac:spMk id="3" creationId="{E676ACCC-64D0-D1FF-F5EA-BB2C5C1F2172}"/>
          </ac:spMkLst>
        </pc:spChg>
      </pc:sldChg>
      <pc:sldChg chg="addSp delSp modSp new mod setBg">
        <pc:chgData name="SYN ACK" userId="39cafec67bf813f4" providerId="LiveId" clId="{2E76F685-63AC-40E4-AC6B-6C13F698E97D}" dt="2023-08-12T17:25:04" v="301" actId="26606"/>
        <pc:sldMkLst>
          <pc:docMk/>
          <pc:sldMk cId="1463912568" sldId="263"/>
        </pc:sldMkLst>
        <pc:spChg chg="mod">
          <ac:chgData name="SYN ACK" userId="39cafec67bf813f4" providerId="LiveId" clId="{2E76F685-63AC-40E4-AC6B-6C13F698E97D}" dt="2023-08-12T17:25:04" v="301" actId="26606"/>
          <ac:spMkLst>
            <pc:docMk/>
            <pc:sldMk cId="1463912568" sldId="263"/>
            <ac:spMk id="2" creationId="{32A33EF9-7A37-8A18-1EDB-6D598C1CA3D8}"/>
          </ac:spMkLst>
        </pc:spChg>
        <pc:spChg chg="del">
          <ac:chgData name="SYN ACK" userId="39cafec67bf813f4" providerId="LiveId" clId="{2E76F685-63AC-40E4-AC6B-6C13F698E97D}" dt="2023-08-12T17:25:00.731" v="299" actId="478"/>
          <ac:spMkLst>
            <pc:docMk/>
            <pc:sldMk cId="1463912568" sldId="263"/>
            <ac:spMk id="3" creationId="{BB2C490B-35BA-A718-C720-D16A8CF437E5}"/>
          </ac:spMkLst>
        </pc:spChg>
        <pc:spChg chg="add">
          <ac:chgData name="SYN ACK" userId="39cafec67bf813f4" providerId="LiveId" clId="{2E76F685-63AC-40E4-AC6B-6C13F698E97D}" dt="2023-08-12T17:25:04" v="301" actId="26606"/>
          <ac:spMkLst>
            <pc:docMk/>
            <pc:sldMk cId="1463912568" sldId="263"/>
            <ac:spMk id="7175" creationId="{53F29798-D584-4792-9B62-3F5F5C36D619}"/>
          </ac:spMkLst>
        </pc:spChg>
        <pc:picChg chg="add mod">
          <ac:chgData name="SYN ACK" userId="39cafec67bf813f4" providerId="LiveId" clId="{2E76F685-63AC-40E4-AC6B-6C13F698E97D}" dt="2023-08-12T17:25:04" v="301" actId="26606"/>
          <ac:picMkLst>
            <pc:docMk/>
            <pc:sldMk cId="1463912568" sldId="263"/>
            <ac:picMk id="7170" creationId="{CA04AC2F-DFD3-818D-D8C8-7DECC8BF08D5}"/>
          </ac:picMkLst>
        </pc:picChg>
      </pc:sldChg>
      <pc:sldChg chg="addSp delSp modSp new mod">
        <pc:chgData name="SYN ACK" userId="39cafec67bf813f4" providerId="LiveId" clId="{2E76F685-63AC-40E4-AC6B-6C13F698E97D}" dt="2023-08-12T18:01:05.185" v="337" actId="1076"/>
        <pc:sldMkLst>
          <pc:docMk/>
          <pc:sldMk cId="2443293533" sldId="264"/>
        </pc:sldMkLst>
        <pc:spChg chg="mod">
          <ac:chgData name="SYN ACK" userId="39cafec67bf813f4" providerId="LiveId" clId="{2E76F685-63AC-40E4-AC6B-6C13F698E97D}" dt="2023-08-12T18:00:58.889" v="334" actId="14100"/>
          <ac:spMkLst>
            <pc:docMk/>
            <pc:sldMk cId="2443293533" sldId="264"/>
            <ac:spMk id="2" creationId="{0E5CBFF9-6373-587C-914B-11C66899966D}"/>
          </ac:spMkLst>
        </pc:spChg>
        <pc:spChg chg="add del">
          <ac:chgData name="SYN ACK" userId="39cafec67bf813f4" providerId="LiveId" clId="{2E76F685-63AC-40E4-AC6B-6C13F698E97D}" dt="2023-08-12T17:54:14.870" v="314"/>
          <ac:spMkLst>
            <pc:docMk/>
            <pc:sldMk cId="2443293533" sldId="264"/>
            <ac:spMk id="3" creationId="{096D4E82-9218-761F-1AD0-93108BDAAAE3}"/>
          </ac:spMkLst>
        </pc:spChg>
        <pc:spChg chg="add del mod">
          <ac:chgData name="SYN ACK" userId="39cafec67bf813f4" providerId="LiveId" clId="{2E76F685-63AC-40E4-AC6B-6C13F698E97D}" dt="2023-08-12T17:54:14.832" v="313"/>
          <ac:spMkLst>
            <pc:docMk/>
            <pc:sldMk cId="2443293533" sldId="264"/>
            <ac:spMk id="4" creationId="{1A1E41EE-0460-C590-C180-B13F234BD5B5}"/>
          </ac:spMkLst>
        </pc:spChg>
        <pc:spChg chg="add mod">
          <ac:chgData name="SYN ACK" userId="39cafec67bf813f4" providerId="LiveId" clId="{2E76F685-63AC-40E4-AC6B-6C13F698E97D}" dt="2023-08-12T18:00:45.098" v="330" actId="1076"/>
          <ac:spMkLst>
            <pc:docMk/>
            <pc:sldMk cId="2443293533" sldId="264"/>
            <ac:spMk id="6" creationId="{BD4B0B2F-BFC1-1C8E-F4C9-CB7FAAD5D31D}"/>
          </ac:spMkLst>
        </pc:spChg>
        <pc:picChg chg="add mod">
          <ac:chgData name="SYN ACK" userId="39cafec67bf813f4" providerId="LiveId" clId="{2E76F685-63AC-40E4-AC6B-6C13F698E97D}" dt="2023-08-12T18:01:05.185" v="337" actId="1076"/>
          <ac:picMkLst>
            <pc:docMk/>
            <pc:sldMk cId="2443293533" sldId="264"/>
            <ac:picMk id="5" creationId="{AEC84704-C06C-BB38-B789-FD84AA08E2D1}"/>
          </ac:picMkLst>
        </pc:picChg>
      </pc:sldChg>
      <pc:sldChg chg="addSp delSp modSp new mod">
        <pc:chgData name="SYN ACK" userId="39cafec67bf813f4" providerId="LiveId" clId="{2E76F685-63AC-40E4-AC6B-6C13F698E97D}" dt="2023-08-12T18:07:46.120" v="380" actId="20577"/>
        <pc:sldMkLst>
          <pc:docMk/>
          <pc:sldMk cId="2055637584" sldId="265"/>
        </pc:sldMkLst>
        <pc:spChg chg="mod">
          <ac:chgData name="SYN ACK" userId="39cafec67bf813f4" providerId="LiveId" clId="{2E76F685-63AC-40E4-AC6B-6C13F698E97D}" dt="2023-08-12T18:07:46.120" v="380" actId="20577"/>
          <ac:spMkLst>
            <pc:docMk/>
            <pc:sldMk cId="2055637584" sldId="265"/>
            <ac:spMk id="2" creationId="{D0642CEC-03E9-F067-8E72-F8CA10B601AA}"/>
          </ac:spMkLst>
        </pc:spChg>
        <pc:spChg chg="add del">
          <ac:chgData name="SYN ACK" userId="39cafec67bf813f4" providerId="LiveId" clId="{2E76F685-63AC-40E4-AC6B-6C13F698E97D}" dt="2023-08-12T18:05:05.585" v="341"/>
          <ac:spMkLst>
            <pc:docMk/>
            <pc:sldMk cId="2055637584" sldId="265"/>
            <ac:spMk id="3" creationId="{8865D141-88FD-B157-20A3-681DFC3E9885}"/>
          </ac:spMkLst>
        </pc:spChg>
        <pc:spChg chg="add del mod">
          <ac:chgData name="SYN ACK" userId="39cafec67bf813f4" providerId="LiveId" clId="{2E76F685-63AC-40E4-AC6B-6C13F698E97D}" dt="2023-08-12T18:04:55.334" v="340"/>
          <ac:spMkLst>
            <pc:docMk/>
            <pc:sldMk cId="2055637584" sldId="265"/>
            <ac:spMk id="9" creationId="{04C6BCEA-C5A0-8350-DA49-FCCCB6B0B5B2}"/>
          </ac:spMkLst>
        </pc:spChg>
        <pc:spChg chg="add del mod">
          <ac:chgData name="SYN ACK" userId="39cafec67bf813f4" providerId="LiveId" clId="{2E76F685-63AC-40E4-AC6B-6C13F698E97D}" dt="2023-08-12T18:05:12.928" v="343" actId="478"/>
          <ac:spMkLst>
            <pc:docMk/>
            <pc:sldMk cId="2055637584" sldId="265"/>
            <ac:spMk id="11" creationId="{FD8888D6-3EB1-1071-6511-010E2310ECAA}"/>
          </ac:spMkLst>
        </pc:spChg>
        <pc:spChg chg="add del mod">
          <ac:chgData name="SYN ACK" userId="39cafec67bf813f4" providerId="LiveId" clId="{2E76F685-63AC-40E4-AC6B-6C13F698E97D}" dt="2023-08-12T18:05:57.695" v="355" actId="478"/>
          <ac:spMkLst>
            <pc:docMk/>
            <pc:sldMk cId="2055637584" sldId="265"/>
            <ac:spMk id="14" creationId="{D5057508-0C74-E02E-52E1-116EC7314790}"/>
          </ac:spMkLst>
        </pc:spChg>
        <pc:graphicFrameChg chg="add del mod">
          <ac:chgData name="SYN ACK" userId="39cafec67bf813f4" providerId="LiveId" clId="{2E76F685-63AC-40E4-AC6B-6C13F698E97D}" dt="2023-08-12T18:04:55.334" v="340"/>
          <ac:graphicFrameMkLst>
            <pc:docMk/>
            <pc:sldMk cId="2055637584" sldId="265"/>
            <ac:graphicFrameMk id="6" creationId="{93BA44DB-CD17-3C23-B31A-EAF0B9229C66}"/>
          </ac:graphicFrameMkLst>
        </pc:graphicFrameChg>
        <pc:graphicFrameChg chg="add del mod">
          <ac:chgData name="SYN ACK" userId="39cafec67bf813f4" providerId="LiveId" clId="{2E76F685-63AC-40E4-AC6B-6C13F698E97D}" dt="2023-08-12T18:04:55.334" v="340"/>
          <ac:graphicFrameMkLst>
            <pc:docMk/>
            <pc:sldMk cId="2055637584" sldId="265"/>
            <ac:graphicFrameMk id="7" creationId="{1214D047-AABD-CF25-8227-B2617F5B4C25}"/>
          </ac:graphicFrameMkLst>
        </pc:graphicFrameChg>
        <pc:graphicFrameChg chg="add del mod">
          <ac:chgData name="SYN ACK" userId="39cafec67bf813f4" providerId="LiveId" clId="{2E76F685-63AC-40E4-AC6B-6C13F698E97D}" dt="2023-08-12T18:04:55.334" v="340"/>
          <ac:graphicFrameMkLst>
            <pc:docMk/>
            <pc:sldMk cId="2055637584" sldId="265"/>
            <ac:graphicFrameMk id="8" creationId="{A274A577-7F6F-D52E-CA32-30DDF654E316}"/>
          </ac:graphicFrameMkLst>
        </pc:graphicFrameChg>
        <pc:graphicFrameChg chg="add mod modGraphic">
          <ac:chgData name="SYN ACK" userId="39cafec67bf813f4" providerId="LiveId" clId="{2E76F685-63AC-40E4-AC6B-6C13F698E97D}" dt="2023-08-12T18:06:33.962" v="363" actId="1076"/>
          <ac:graphicFrameMkLst>
            <pc:docMk/>
            <pc:sldMk cId="2055637584" sldId="265"/>
            <ac:graphicFrameMk id="10" creationId="{86E3DBA5-C089-3CA0-9EB5-E894E95AB569}"/>
          </ac:graphicFrameMkLst>
        </pc:graphicFrameChg>
        <pc:graphicFrameChg chg="add del mod modGraphic">
          <ac:chgData name="SYN ACK" userId="39cafec67bf813f4" providerId="LiveId" clId="{2E76F685-63AC-40E4-AC6B-6C13F698E97D}" dt="2023-08-12T18:06:33.962" v="363" actId="1076"/>
          <ac:graphicFrameMkLst>
            <pc:docMk/>
            <pc:sldMk cId="2055637584" sldId="265"/>
            <ac:graphicFrameMk id="12" creationId="{BC026005-1FA9-9F25-5026-66C25F3EA4B5}"/>
          </ac:graphicFrameMkLst>
        </pc:graphicFrameChg>
        <pc:graphicFrameChg chg="add del mod modGraphic">
          <ac:chgData name="SYN ACK" userId="39cafec67bf813f4" providerId="LiveId" clId="{2E76F685-63AC-40E4-AC6B-6C13F698E97D}" dt="2023-08-12T18:06:33.962" v="363" actId="1076"/>
          <ac:graphicFrameMkLst>
            <pc:docMk/>
            <pc:sldMk cId="2055637584" sldId="265"/>
            <ac:graphicFrameMk id="13" creationId="{AFA56212-FE24-A21C-BA0F-A2F99D619BA0}"/>
          </ac:graphicFrameMkLst>
        </pc:graphicFrameChg>
        <pc:picChg chg="add del mod">
          <ac:chgData name="SYN ACK" userId="39cafec67bf813f4" providerId="LiveId" clId="{2E76F685-63AC-40E4-AC6B-6C13F698E97D}" dt="2023-08-12T18:01:15.596" v="338" actId="478"/>
          <ac:picMkLst>
            <pc:docMk/>
            <pc:sldMk cId="2055637584" sldId="265"/>
            <ac:picMk id="5" creationId="{26810097-B291-ABE2-0BF7-F21AD559641C}"/>
          </ac:picMkLst>
        </pc:picChg>
      </pc:sldChg>
      <pc:sldChg chg="addSp delSp modSp new mod">
        <pc:chgData name="SYN ACK" userId="39cafec67bf813f4" providerId="LiveId" clId="{2E76F685-63AC-40E4-AC6B-6C13F698E97D}" dt="2023-08-12T18:19:24.394" v="392" actId="1076"/>
        <pc:sldMkLst>
          <pc:docMk/>
          <pc:sldMk cId="3016054043" sldId="266"/>
        </pc:sldMkLst>
        <pc:spChg chg="mod">
          <ac:chgData name="SYN ACK" userId="39cafec67bf813f4" providerId="LiveId" clId="{2E76F685-63AC-40E4-AC6B-6C13F698E97D}" dt="2023-08-12T18:19:07.208" v="389" actId="20577"/>
          <ac:spMkLst>
            <pc:docMk/>
            <pc:sldMk cId="3016054043" sldId="266"/>
            <ac:spMk id="2" creationId="{B69A25FA-A209-02C3-06D8-FD7AA6A49E93}"/>
          </ac:spMkLst>
        </pc:spChg>
        <pc:spChg chg="del">
          <ac:chgData name="SYN ACK" userId="39cafec67bf813f4" providerId="LiveId" clId="{2E76F685-63AC-40E4-AC6B-6C13F698E97D}" dt="2023-08-12T18:19:15.543" v="390"/>
          <ac:spMkLst>
            <pc:docMk/>
            <pc:sldMk cId="3016054043" sldId="266"/>
            <ac:spMk id="3" creationId="{4CF0E703-CE62-AA9B-92BC-D69D12306D7F}"/>
          </ac:spMkLst>
        </pc:spChg>
        <pc:graphicFrameChg chg="add mod modGraphic">
          <ac:chgData name="SYN ACK" userId="39cafec67bf813f4" providerId="LiveId" clId="{2E76F685-63AC-40E4-AC6B-6C13F698E97D}" dt="2023-08-12T18:19:24.394" v="392" actId="1076"/>
          <ac:graphicFrameMkLst>
            <pc:docMk/>
            <pc:sldMk cId="3016054043" sldId="266"/>
            <ac:graphicFrameMk id="4" creationId="{F9E425BB-E7A3-449B-07B1-BC1924F16095}"/>
          </ac:graphicFrameMkLst>
        </pc:graphicFrameChg>
      </pc:sldChg>
      <pc:sldChg chg="modSp new mod">
        <pc:chgData name="SYN ACK" userId="39cafec67bf813f4" providerId="LiveId" clId="{2E76F685-63AC-40E4-AC6B-6C13F698E97D}" dt="2023-08-12T18:25:14.798" v="411" actId="27636"/>
        <pc:sldMkLst>
          <pc:docMk/>
          <pc:sldMk cId="1250766360" sldId="267"/>
        </pc:sldMkLst>
        <pc:spChg chg="mod">
          <ac:chgData name="SYN ACK" userId="39cafec67bf813f4" providerId="LiveId" clId="{2E76F685-63AC-40E4-AC6B-6C13F698E97D}" dt="2023-08-12T18:25:12.632" v="409" actId="20577"/>
          <ac:spMkLst>
            <pc:docMk/>
            <pc:sldMk cId="1250766360" sldId="267"/>
            <ac:spMk id="2" creationId="{A4563B65-76EA-F8E4-2390-3E40E22F5F17}"/>
          </ac:spMkLst>
        </pc:spChg>
        <pc:spChg chg="mod">
          <ac:chgData name="SYN ACK" userId="39cafec67bf813f4" providerId="LiveId" clId="{2E76F685-63AC-40E4-AC6B-6C13F698E97D}" dt="2023-08-12T18:25:14.798" v="411" actId="27636"/>
          <ac:spMkLst>
            <pc:docMk/>
            <pc:sldMk cId="1250766360" sldId="267"/>
            <ac:spMk id="3" creationId="{EC01BC75-8661-D403-EB8D-C025115D2F52}"/>
          </ac:spMkLst>
        </pc:spChg>
      </pc:sldChg>
      <pc:sldChg chg="addSp delSp modSp new mod">
        <pc:chgData name="SYN ACK" userId="39cafec67bf813f4" providerId="LiveId" clId="{2E76F685-63AC-40E4-AC6B-6C13F698E97D}" dt="2023-08-12T18:52:09.216" v="512" actId="255"/>
        <pc:sldMkLst>
          <pc:docMk/>
          <pc:sldMk cId="496729167" sldId="268"/>
        </pc:sldMkLst>
        <pc:spChg chg="mod">
          <ac:chgData name="SYN ACK" userId="39cafec67bf813f4" providerId="LiveId" clId="{2E76F685-63AC-40E4-AC6B-6C13F698E97D}" dt="2023-08-12T18:42:07.607" v="440" actId="20577"/>
          <ac:spMkLst>
            <pc:docMk/>
            <pc:sldMk cId="496729167" sldId="268"/>
            <ac:spMk id="2" creationId="{18F80244-BA70-2EA7-3212-EC5A534A809B}"/>
          </ac:spMkLst>
        </pc:spChg>
        <pc:spChg chg="mod">
          <ac:chgData name="SYN ACK" userId="39cafec67bf813f4" providerId="LiveId" clId="{2E76F685-63AC-40E4-AC6B-6C13F698E97D}" dt="2023-08-12T18:52:09.216" v="512" actId="255"/>
          <ac:spMkLst>
            <pc:docMk/>
            <pc:sldMk cId="496729167" sldId="268"/>
            <ac:spMk id="3" creationId="{079408C0-1737-ABE2-C24B-0ABC2A5EB246}"/>
          </ac:spMkLst>
        </pc:spChg>
        <pc:spChg chg="add del mod">
          <ac:chgData name="SYN ACK" userId="39cafec67bf813f4" providerId="LiveId" clId="{2E76F685-63AC-40E4-AC6B-6C13F698E97D}" dt="2023-08-12T18:45:16.612" v="449"/>
          <ac:spMkLst>
            <pc:docMk/>
            <pc:sldMk cId="496729167" sldId="268"/>
            <ac:spMk id="4" creationId="{2C78A1A1-C810-2B2F-8CA6-E345D4E35110}"/>
          </ac:spMkLst>
        </pc:spChg>
        <pc:spChg chg="add del mod">
          <ac:chgData name="SYN ACK" userId="39cafec67bf813f4" providerId="LiveId" clId="{2E76F685-63AC-40E4-AC6B-6C13F698E97D}" dt="2023-08-12T18:51:53.860" v="510" actId="478"/>
          <ac:spMkLst>
            <pc:docMk/>
            <pc:sldMk cId="496729167" sldId="268"/>
            <ac:spMk id="6" creationId="{C3433F06-1A0D-AB8D-EEC6-60C61C2BC68C}"/>
          </ac:spMkLst>
        </pc:spChg>
        <pc:graphicFrameChg chg="add del mod">
          <ac:chgData name="SYN ACK" userId="39cafec67bf813f4" providerId="LiveId" clId="{2E76F685-63AC-40E4-AC6B-6C13F698E97D}" dt="2023-08-12T18:46:01.572" v="458" actId="21"/>
          <ac:graphicFrameMkLst>
            <pc:docMk/>
            <pc:sldMk cId="496729167" sldId="268"/>
            <ac:graphicFrameMk id="5" creationId="{9765E08E-09B3-B8B1-374C-1172F842E9CF}"/>
          </ac:graphicFrameMkLst>
        </pc:graphicFrameChg>
        <pc:graphicFrameChg chg="add mod modGraphic">
          <ac:chgData name="SYN ACK" userId="39cafec67bf813f4" providerId="LiveId" clId="{2E76F685-63AC-40E4-AC6B-6C13F698E97D}" dt="2023-08-12T18:52:00.265" v="511" actId="1076"/>
          <ac:graphicFrameMkLst>
            <pc:docMk/>
            <pc:sldMk cId="496729167" sldId="268"/>
            <ac:graphicFrameMk id="7" creationId="{591B2C27-0FD7-BA78-1F5D-B0C8CE7CE11E}"/>
          </ac:graphicFrameMkLst>
        </pc:graphicFrameChg>
      </pc:sldChg>
      <pc:sldChg chg="addSp delSp modSp new mod">
        <pc:chgData name="SYN ACK" userId="39cafec67bf813f4" providerId="LiveId" clId="{2E76F685-63AC-40E4-AC6B-6C13F698E97D}" dt="2023-08-13T02:10:23.293" v="547" actId="1076"/>
        <pc:sldMkLst>
          <pc:docMk/>
          <pc:sldMk cId="3520992877" sldId="269"/>
        </pc:sldMkLst>
        <pc:spChg chg="mod">
          <ac:chgData name="SYN ACK" userId="39cafec67bf813f4" providerId="LiveId" clId="{2E76F685-63AC-40E4-AC6B-6C13F698E97D}" dt="2023-08-13T02:09:40.706" v="538" actId="20577"/>
          <ac:spMkLst>
            <pc:docMk/>
            <pc:sldMk cId="3520992877" sldId="269"/>
            <ac:spMk id="2" creationId="{DCB51245-0932-298B-EACF-49D0BC444AEE}"/>
          </ac:spMkLst>
        </pc:spChg>
        <pc:spChg chg="del">
          <ac:chgData name="SYN ACK" userId="39cafec67bf813f4" providerId="LiveId" clId="{2E76F685-63AC-40E4-AC6B-6C13F698E97D}" dt="2023-08-13T02:10:18.100" v="546" actId="478"/>
          <ac:spMkLst>
            <pc:docMk/>
            <pc:sldMk cId="3520992877" sldId="269"/>
            <ac:spMk id="3" creationId="{E9476FAB-8D12-1F99-529C-A08670EDE2CD}"/>
          </ac:spMkLst>
        </pc:spChg>
        <pc:spChg chg="add mod">
          <ac:chgData name="SYN ACK" userId="39cafec67bf813f4" providerId="LiveId" clId="{2E76F685-63AC-40E4-AC6B-6C13F698E97D}" dt="2023-08-13T02:10:23.293" v="547" actId="1076"/>
          <ac:spMkLst>
            <pc:docMk/>
            <pc:sldMk cId="3520992877" sldId="269"/>
            <ac:spMk id="5" creationId="{84518A2F-76A1-0CDD-67E5-531CAF85B8FB}"/>
          </ac:spMkLst>
        </pc:spChg>
      </pc:sldChg>
      <pc:sldChg chg="addSp delSp modSp new mod">
        <pc:chgData name="SYN ACK" userId="39cafec67bf813f4" providerId="LiveId" clId="{2E76F685-63AC-40E4-AC6B-6C13F698E97D}" dt="2023-08-13T17:11:44.416" v="572" actId="1076"/>
        <pc:sldMkLst>
          <pc:docMk/>
          <pc:sldMk cId="2924570869" sldId="270"/>
        </pc:sldMkLst>
        <pc:spChg chg="mod">
          <ac:chgData name="SYN ACK" userId="39cafec67bf813f4" providerId="LiveId" clId="{2E76F685-63AC-40E4-AC6B-6C13F698E97D}" dt="2023-08-13T17:11:44.416" v="572" actId="1076"/>
          <ac:spMkLst>
            <pc:docMk/>
            <pc:sldMk cId="2924570869" sldId="270"/>
            <ac:spMk id="2" creationId="{F1A6C32A-1668-21D0-E5B1-3DEB532AEAB0}"/>
          </ac:spMkLst>
        </pc:spChg>
        <pc:spChg chg="del">
          <ac:chgData name="SYN ACK" userId="39cafec67bf813f4" providerId="LiveId" clId="{2E76F685-63AC-40E4-AC6B-6C13F698E97D}" dt="2023-08-13T02:11:54.266" v="568" actId="478"/>
          <ac:spMkLst>
            <pc:docMk/>
            <pc:sldMk cId="2924570869" sldId="270"/>
            <ac:spMk id="3" creationId="{BCB9FD85-CEF3-67D1-44BB-C5CB30094126}"/>
          </ac:spMkLst>
        </pc:spChg>
        <pc:picChg chg="add mod">
          <ac:chgData name="SYN ACK" userId="39cafec67bf813f4" providerId="LiveId" clId="{2E76F685-63AC-40E4-AC6B-6C13F698E97D}" dt="2023-08-13T17:11:41.906" v="571" actId="1076"/>
          <ac:picMkLst>
            <pc:docMk/>
            <pc:sldMk cId="2924570869" sldId="270"/>
            <ac:picMk id="1026" creationId="{D4A27819-AE4A-175A-02CA-D13E3C1345E5}"/>
          </ac:picMkLst>
        </pc:picChg>
      </pc:sldChg>
      <pc:sldChg chg="addSp delSp modSp new mod">
        <pc:chgData name="SYN ACK" userId="39cafec67bf813f4" providerId="LiveId" clId="{2E76F685-63AC-40E4-AC6B-6C13F698E97D}" dt="2023-08-13T17:26:30.349" v="665" actId="1076"/>
        <pc:sldMkLst>
          <pc:docMk/>
          <pc:sldMk cId="3865047972" sldId="271"/>
        </pc:sldMkLst>
        <pc:spChg chg="mod">
          <ac:chgData name="SYN ACK" userId="39cafec67bf813f4" providerId="LiveId" clId="{2E76F685-63AC-40E4-AC6B-6C13F698E97D}" dt="2023-08-13T17:12:06.066" v="588" actId="20577"/>
          <ac:spMkLst>
            <pc:docMk/>
            <pc:sldMk cId="3865047972" sldId="271"/>
            <ac:spMk id="2" creationId="{516DE91F-DADC-374A-AB9E-1744531A0F60}"/>
          </ac:spMkLst>
        </pc:spChg>
        <pc:spChg chg="mod">
          <ac:chgData name="SYN ACK" userId="39cafec67bf813f4" providerId="LiveId" clId="{2E76F685-63AC-40E4-AC6B-6C13F698E97D}" dt="2023-08-13T17:19:13.338" v="657" actId="14100"/>
          <ac:spMkLst>
            <pc:docMk/>
            <pc:sldMk cId="3865047972" sldId="271"/>
            <ac:spMk id="3" creationId="{C437DDCB-43B1-C4F0-A534-950D7C7C5DE1}"/>
          </ac:spMkLst>
        </pc:spChg>
        <pc:spChg chg="add mod">
          <ac:chgData name="SYN ACK" userId="39cafec67bf813f4" providerId="LiveId" clId="{2E76F685-63AC-40E4-AC6B-6C13F698E97D}" dt="2023-08-13T17:16:39.871" v="611"/>
          <ac:spMkLst>
            <pc:docMk/>
            <pc:sldMk cId="3865047972" sldId="271"/>
            <ac:spMk id="4" creationId="{C4DBB36E-B420-2A01-A255-F82E52F3045C}"/>
          </ac:spMkLst>
        </pc:spChg>
        <pc:spChg chg="add del">
          <ac:chgData name="SYN ACK" userId="39cafec67bf813f4" providerId="LiveId" clId="{2E76F685-63AC-40E4-AC6B-6C13F698E97D}" dt="2023-08-13T17:14:57.987" v="605"/>
          <ac:spMkLst>
            <pc:docMk/>
            <pc:sldMk cId="3865047972" sldId="271"/>
            <ac:spMk id="5" creationId="{02B7B52D-54AC-9844-6769-E3358C2E5C48}"/>
          </ac:spMkLst>
        </pc:spChg>
        <pc:spChg chg="add del">
          <ac:chgData name="SYN ACK" userId="39cafec67bf813f4" providerId="LiveId" clId="{2E76F685-63AC-40E4-AC6B-6C13F698E97D}" dt="2023-08-13T17:15:01.140" v="607"/>
          <ac:spMkLst>
            <pc:docMk/>
            <pc:sldMk cId="3865047972" sldId="271"/>
            <ac:spMk id="6" creationId="{F1953D67-DE30-164F-8BEA-7221A0C22EEB}"/>
          </ac:spMkLst>
        </pc:spChg>
        <pc:spChg chg="add del mod">
          <ac:chgData name="SYN ACK" userId="39cafec67bf813f4" providerId="LiveId" clId="{2E76F685-63AC-40E4-AC6B-6C13F698E97D}" dt="2023-08-13T17:18:46.890" v="650" actId="21"/>
          <ac:spMkLst>
            <pc:docMk/>
            <pc:sldMk cId="3865047972" sldId="271"/>
            <ac:spMk id="7" creationId="{740C2A35-4BFB-13E2-AA6C-FFBCB529EE89}"/>
          </ac:spMkLst>
        </pc:spChg>
        <pc:picChg chg="add mod">
          <ac:chgData name="SYN ACK" userId="39cafec67bf813f4" providerId="LiveId" clId="{2E76F685-63AC-40E4-AC6B-6C13F698E97D}" dt="2023-08-13T17:26:30.349" v="665" actId="1076"/>
          <ac:picMkLst>
            <pc:docMk/>
            <pc:sldMk cId="3865047972" sldId="271"/>
            <ac:picMk id="2052" creationId="{D973FA2B-1874-E063-F7A7-23B54D481A0D}"/>
          </ac:picMkLst>
        </pc:picChg>
      </pc:sldChg>
      <pc:sldChg chg="addSp delSp modSp new mod">
        <pc:chgData name="SYN ACK" userId="39cafec67bf813f4" providerId="LiveId" clId="{2E76F685-63AC-40E4-AC6B-6C13F698E97D}" dt="2023-08-13T17:19:29.238" v="659" actId="1076"/>
        <pc:sldMkLst>
          <pc:docMk/>
          <pc:sldMk cId="436029633" sldId="272"/>
        </pc:sldMkLst>
        <pc:spChg chg="mod">
          <ac:chgData name="SYN ACK" userId="39cafec67bf813f4" providerId="LiveId" clId="{2E76F685-63AC-40E4-AC6B-6C13F698E97D}" dt="2023-08-13T17:19:29.238" v="659" actId="1076"/>
          <ac:spMkLst>
            <pc:docMk/>
            <pc:sldMk cId="436029633" sldId="272"/>
            <ac:spMk id="2" creationId="{39641CAD-B947-609B-2BD6-DA602F45660F}"/>
          </ac:spMkLst>
        </pc:spChg>
        <pc:spChg chg="del">
          <ac:chgData name="SYN ACK" userId="39cafec67bf813f4" providerId="LiveId" clId="{2E76F685-63AC-40E4-AC6B-6C13F698E97D}" dt="2023-08-13T17:18:53.226" v="651" actId="478"/>
          <ac:spMkLst>
            <pc:docMk/>
            <pc:sldMk cId="436029633" sldId="272"/>
            <ac:spMk id="3" creationId="{06388081-BB91-4F3A-E311-25F6314D349E}"/>
          </ac:spMkLst>
        </pc:spChg>
        <pc:spChg chg="add mod">
          <ac:chgData name="SYN ACK" userId="39cafec67bf813f4" providerId="LiveId" clId="{2E76F685-63AC-40E4-AC6B-6C13F698E97D}" dt="2023-08-13T17:18:59.698" v="654" actId="1076"/>
          <ac:spMkLst>
            <pc:docMk/>
            <pc:sldMk cId="436029633" sldId="272"/>
            <ac:spMk id="4" creationId="{9B41A24C-D5B0-85CA-3793-372B679DEA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F1D5-552A-5695-D8FC-6D1DAB576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7988C2-2290-0456-6FB3-C4503E676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C894B-5E14-84D6-55A9-09A8E559E0B1}"/>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0D922B30-54C4-B245-2C6D-0EC5297E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4B5FD-A17A-5DFD-D592-CBCC3EE86632}"/>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95180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D82-D6D5-F559-8A4F-715152B96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A3BCF-160D-C15A-A626-7E5740CBF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10F37-4A8F-1103-C5B0-24B0CEB06F0B}"/>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7CE8B29D-7EB0-7BFB-8552-05880BF9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2601C-D2DA-56B8-4609-5B1BF4F48104}"/>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21321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B7D9C-DBAA-66A9-E9F4-BC2A4C42E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2ADB6F-F314-CC43-844B-225BCA5F5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24E24-D583-0B1A-C37D-100134E1808A}"/>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D2CA9896-7472-9378-EDFF-526C4C3D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A994C-5E18-DD00-D50B-E454382D6C30}"/>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235681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1BDC-3AA4-A899-03AD-7A7A662D2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54A05-F7BE-EDE5-51A4-5343CFE4B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2F35E-2F8E-4E44-97A9-4EAE3A2D2E1D}"/>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D86785C5-0770-9E85-F3E4-DB0F20832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4EAD3-0B33-744A-5F03-F594FB778CE9}"/>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54096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D861-A1F0-0F4F-9BFC-B6BCE1A69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B7E8A-FF7B-111A-C4EB-FDEC9EECA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97C04-F0AB-DAE7-FFBD-FF01EAEA7787}"/>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D6982DAB-217B-6B90-781E-9C5EAA065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E92E1-8142-0DF3-62D5-55345BE49344}"/>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13975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6B5-C943-EE96-20E5-A57FEFC52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5E15B-7927-16E0-DB38-6334F16CF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2A787-99BC-D7C1-EE6D-E41A7D188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4E998E-CC17-F22B-F668-CBD4A05BC1B0}"/>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6" name="Footer Placeholder 5">
            <a:extLst>
              <a:ext uri="{FF2B5EF4-FFF2-40B4-BE49-F238E27FC236}">
                <a16:creationId xmlns:a16="http://schemas.microsoft.com/office/drawing/2014/main" id="{5C758134-8603-1A45-F854-D6DBC83CD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E2E80-B876-E6AE-975F-401A42374771}"/>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183901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333B-7A73-9FF0-FC61-62F183B75B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659CA-C945-8D6B-B210-E07A1667F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967E0C-4B8B-8C0E-8444-62C77884F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FCBFE-48D6-B5B0-E702-05073CEC3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BD685-CAC0-5B9D-28A0-9BA0FABE9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B5E55-9C5E-348D-0132-38362EE8069E}"/>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8" name="Footer Placeholder 7">
            <a:extLst>
              <a:ext uri="{FF2B5EF4-FFF2-40B4-BE49-F238E27FC236}">
                <a16:creationId xmlns:a16="http://schemas.microsoft.com/office/drawing/2014/main" id="{97C43B5E-625C-DDD3-9B44-CEAEFD64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8408D1-BA26-913C-10D6-9DA23C241116}"/>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49808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0E4-9129-989C-5D33-C2EC8B9AC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449D4A-5D3E-803D-4474-542E43620FD7}"/>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4" name="Footer Placeholder 3">
            <a:extLst>
              <a:ext uri="{FF2B5EF4-FFF2-40B4-BE49-F238E27FC236}">
                <a16:creationId xmlns:a16="http://schemas.microsoft.com/office/drawing/2014/main" id="{401F1283-FC11-4125-00C6-2F7E1A805A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F25B-F696-DD47-D250-33F3AA1E908F}"/>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35402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C29D6-6E7A-A686-D0DF-F9F501F0AEE5}"/>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3" name="Footer Placeholder 2">
            <a:extLst>
              <a:ext uri="{FF2B5EF4-FFF2-40B4-BE49-F238E27FC236}">
                <a16:creationId xmlns:a16="http://schemas.microsoft.com/office/drawing/2014/main" id="{3CEF98A2-2EA0-6A03-443C-B71F7DA5B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3BD13-1FD5-648F-E5CB-6C83F71D6D32}"/>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778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D012-E70F-11D6-2A11-FC45F2C3D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62D8C-DE19-7049-D756-9525CD34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E5822-D80B-7103-9B01-72888870F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CCD61-21C8-17E6-E689-0CF49EDA110B}"/>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6" name="Footer Placeholder 5">
            <a:extLst>
              <a:ext uri="{FF2B5EF4-FFF2-40B4-BE49-F238E27FC236}">
                <a16:creationId xmlns:a16="http://schemas.microsoft.com/office/drawing/2014/main" id="{2D9501DF-E112-EAA7-F01D-ACC46BB19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A79F6-0EC1-DC78-CD1A-F0760CD1CC99}"/>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272234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F12C-CA08-AAB4-008C-CA7B1ED97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B5A3D-39B0-7F9A-C40E-17BE60CDE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175B4-C0CD-D6F3-F352-B2CFE4EB0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CBA62-6578-B4AD-0C55-DFA32D01D06B}"/>
              </a:ext>
            </a:extLst>
          </p:cNvPr>
          <p:cNvSpPr>
            <a:spLocks noGrp="1"/>
          </p:cNvSpPr>
          <p:nvPr>
            <p:ph type="dt" sz="half" idx="10"/>
          </p:nvPr>
        </p:nvSpPr>
        <p:spPr/>
        <p:txBody>
          <a:bodyPr/>
          <a:lstStyle/>
          <a:p>
            <a:fld id="{939DEA79-7ED9-4395-B59A-E350EAE51634}" type="datetimeFigureOut">
              <a:rPr lang="en-US" smtClean="0"/>
              <a:t>8/12/2023</a:t>
            </a:fld>
            <a:endParaRPr lang="en-US"/>
          </a:p>
        </p:txBody>
      </p:sp>
      <p:sp>
        <p:nvSpPr>
          <p:cNvPr id="6" name="Footer Placeholder 5">
            <a:extLst>
              <a:ext uri="{FF2B5EF4-FFF2-40B4-BE49-F238E27FC236}">
                <a16:creationId xmlns:a16="http://schemas.microsoft.com/office/drawing/2014/main" id="{21DD8B29-1021-7D08-C58A-6D228A6FB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4A0D2-C948-353E-E69A-087EA51D3B6C}"/>
              </a:ext>
            </a:extLst>
          </p:cNvPr>
          <p:cNvSpPr>
            <a:spLocks noGrp="1"/>
          </p:cNvSpPr>
          <p:nvPr>
            <p:ph type="sldNum" sz="quarter" idx="12"/>
          </p:nvPr>
        </p:nvSpPr>
        <p:spPr/>
        <p:txBody>
          <a:bodyPr/>
          <a:lstStyle/>
          <a:p>
            <a:fld id="{10F17A0B-EA9C-44C7-A882-58E52CACAFD0}" type="slidenum">
              <a:rPr lang="en-US" smtClean="0"/>
              <a:t>‹#›</a:t>
            </a:fld>
            <a:endParaRPr lang="en-US"/>
          </a:p>
        </p:txBody>
      </p:sp>
    </p:spTree>
    <p:extLst>
      <p:ext uri="{BB962C8B-B14F-4D97-AF65-F5344CB8AC3E}">
        <p14:creationId xmlns:p14="http://schemas.microsoft.com/office/powerpoint/2010/main" val="37768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7272D-ACD2-ADF1-FE3E-E5C09BAC1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4A46A3-0533-63B1-26FA-19F2056CC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34C6D-2D92-1D17-2C22-3EE273103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DEA79-7ED9-4395-B59A-E350EAE51634}" type="datetimeFigureOut">
              <a:rPr lang="en-US" smtClean="0"/>
              <a:t>8/12/2023</a:t>
            </a:fld>
            <a:endParaRPr lang="en-US"/>
          </a:p>
        </p:txBody>
      </p:sp>
      <p:sp>
        <p:nvSpPr>
          <p:cNvPr id="5" name="Footer Placeholder 4">
            <a:extLst>
              <a:ext uri="{FF2B5EF4-FFF2-40B4-BE49-F238E27FC236}">
                <a16:creationId xmlns:a16="http://schemas.microsoft.com/office/drawing/2014/main" id="{11695F0E-C3EF-E1A7-7662-77A1B2B3F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21ADE7-C3E5-99BE-EF5D-69E369067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17A0B-EA9C-44C7-A882-58E52CACAFD0}" type="slidenum">
              <a:rPr lang="en-US" smtClean="0"/>
              <a:t>‹#›</a:t>
            </a:fld>
            <a:endParaRPr lang="en-US"/>
          </a:p>
        </p:txBody>
      </p:sp>
    </p:spTree>
    <p:extLst>
      <p:ext uri="{BB962C8B-B14F-4D97-AF65-F5344CB8AC3E}">
        <p14:creationId xmlns:p14="http://schemas.microsoft.com/office/powerpoint/2010/main" val="161481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microsoft.com/en-us/azure/ai-services/language-service/custom-text-analytics-for-health/overview" TargetMode="External"/><Relationship Id="rId13" Type="http://schemas.openxmlformats.org/officeDocument/2006/relationships/hyperlink" Target="https://learn.microsoft.com/en-us/azure/ai-services/language-service/custom-text-classification/overview" TargetMode="External"/><Relationship Id="rId3" Type="http://schemas.openxmlformats.org/officeDocument/2006/relationships/hyperlink" Target="https://learn.microsoft.com/en-us/azure/ai-services/language-service/entity-linking/overview" TargetMode="External"/><Relationship Id="rId7" Type="http://schemas.openxmlformats.org/officeDocument/2006/relationships/hyperlink" Target="https://learn.microsoft.com/en-us/azure/ai-services/language-service/text-analytics-for-health/overview" TargetMode="External"/><Relationship Id="rId12" Type="http://schemas.openxmlformats.org/officeDocument/2006/relationships/hyperlink" Target="https://learn.microsoft.com/en-us/azure/ai-services/language-service/language-detection/overview" TargetMode="External"/><Relationship Id="rId17" Type="http://schemas.openxmlformats.org/officeDocument/2006/relationships/hyperlink" Target="https://learn.microsoft.com/en-us/azure/ai-services/translator/translator-overview" TargetMode="External"/><Relationship Id="rId2" Type="http://schemas.openxmlformats.org/officeDocument/2006/relationships/hyperlink" Target="https://learn.microsoft.com/en-us/azure/ai-services/language-service/key-phrase-extraction/overview" TargetMode="External"/><Relationship Id="rId16" Type="http://schemas.openxmlformats.org/officeDocument/2006/relationships/hyperlink" Target="https://learn.microsoft.com/en-us/azure/ai-services/language-service/orchestration-workflow/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i-services/language-service/custom-named-entity-recognition/overview" TargetMode="External"/><Relationship Id="rId11" Type="http://schemas.openxmlformats.org/officeDocument/2006/relationships/hyperlink" Target="https://learn.microsoft.com/en-us/azure/ai-services/language-service/sentiment-opinion-mining/overview" TargetMode="External"/><Relationship Id="rId5" Type="http://schemas.openxmlformats.org/officeDocument/2006/relationships/hyperlink" Target="https://learn.microsoft.com/en-us/azure/ai-services/language-service/personally-identifiable-information/overview" TargetMode="External"/><Relationship Id="rId15" Type="http://schemas.openxmlformats.org/officeDocument/2006/relationships/hyperlink" Target="https://learn.microsoft.com/en-us/azure/ai-services/language-service/conversational-language-understanding/overview" TargetMode="External"/><Relationship Id="rId10" Type="http://schemas.openxmlformats.org/officeDocument/2006/relationships/hyperlink" Target="https://learn.microsoft.com/en-us/azure/ai-services/language-service/summarization/overview?tabs=conversation-summarization" TargetMode="External"/><Relationship Id="rId4" Type="http://schemas.openxmlformats.org/officeDocument/2006/relationships/hyperlink" Target="https://learn.microsoft.com/en-us/azure/ai-services/language-service/named-entity-recognition/overview" TargetMode="External"/><Relationship Id="rId9" Type="http://schemas.openxmlformats.org/officeDocument/2006/relationships/hyperlink" Target="https://learn.microsoft.com/en-us/azure/ai-services/language-service/summarization/overview?tabs=document-summarization" TargetMode="External"/><Relationship Id="rId14" Type="http://schemas.openxmlformats.org/officeDocument/2006/relationships/hyperlink" Target="https://learn.microsoft.com/en-us/azure/ai-services/language-service/question-answering/overvie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FC42-2BF6-5379-9984-115AD0CDA9DA}"/>
              </a:ext>
            </a:extLst>
          </p:cNvPr>
          <p:cNvSpPr>
            <a:spLocks noGrp="1"/>
          </p:cNvSpPr>
          <p:nvPr>
            <p:ph type="ctrTitle"/>
          </p:nvPr>
        </p:nvSpPr>
        <p:spPr/>
        <p:txBody>
          <a:bodyPr/>
          <a:lstStyle/>
          <a:p>
            <a:r>
              <a:rPr lang="en-US" dirty="0"/>
              <a:t>Azure</a:t>
            </a:r>
          </a:p>
        </p:txBody>
      </p:sp>
      <p:sp>
        <p:nvSpPr>
          <p:cNvPr id="3" name="Subtitle 2">
            <a:extLst>
              <a:ext uri="{FF2B5EF4-FFF2-40B4-BE49-F238E27FC236}">
                <a16:creationId xmlns:a16="http://schemas.microsoft.com/office/drawing/2014/main" id="{537FA0B0-8E3D-B175-6311-1729E8F478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9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2CEC-03E9-F067-8E72-F8CA10B601AA}"/>
              </a:ext>
            </a:extLst>
          </p:cNvPr>
          <p:cNvSpPr>
            <a:spLocks noGrp="1"/>
          </p:cNvSpPr>
          <p:nvPr>
            <p:ph type="title"/>
          </p:nvPr>
        </p:nvSpPr>
        <p:spPr/>
        <p:txBody>
          <a:bodyPr/>
          <a:lstStyle/>
          <a:p>
            <a:r>
              <a:rPr lang="en-US" dirty="0"/>
              <a:t>Azure OAI Pricing</a:t>
            </a:r>
          </a:p>
        </p:txBody>
      </p:sp>
      <p:graphicFrame>
        <p:nvGraphicFramePr>
          <p:cNvPr id="10" name="Content Placeholder 9">
            <a:extLst>
              <a:ext uri="{FF2B5EF4-FFF2-40B4-BE49-F238E27FC236}">
                <a16:creationId xmlns:a16="http://schemas.microsoft.com/office/drawing/2014/main" id="{86E3DBA5-C089-3CA0-9EB5-E894E95AB569}"/>
              </a:ext>
            </a:extLst>
          </p:cNvPr>
          <p:cNvGraphicFramePr>
            <a:graphicFrameLocks noGrp="1"/>
          </p:cNvGraphicFramePr>
          <p:nvPr>
            <p:ph idx="1"/>
            <p:extLst>
              <p:ext uri="{D42A27DB-BD31-4B8C-83A1-F6EECF244321}">
                <p14:modId xmlns:p14="http://schemas.microsoft.com/office/powerpoint/2010/main" val="2871836755"/>
              </p:ext>
            </p:extLst>
          </p:nvPr>
        </p:nvGraphicFramePr>
        <p:xfrm>
          <a:off x="1281850" y="1690688"/>
          <a:ext cx="9628300" cy="2449860"/>
        </p:xfrm>
        <a:graphic>
          <a:graphicData uri="http://schemas.openxmlformats.org/drawingml/2006/table">
            <a:tbl>
              <a:tblPr/>
              <a:tblGrid>
                <a:gridCol w="2407075">
                  <a:extLst>
                    <a:ext uri="{9D8B030D-6E8A-4147-A177-3AD203B41FA5}">
                      <a16:colId xmlns:a16="http://schemas.microsoft.com/office/drawing/2014/main" val="1073751231"/>
                    </a:ext>
                  </a:extLst>
                </a:gridCol>
                <a:gridCol w="2407075">
                  <a:extLst>
                    <a:ext uri="{9D8B030D-6E8A-4147-A177-3AD203B41FA5}">
                      <a16:colId xmlns:a16="http://schemas.microsoft.com/office/drawing/2014/main" val="2475386147"/>
                    </a:ext>
                  </a:extLst>
                </a:gridCol>
                <a:gridCol w="2407075">
                  <a:extLst>
                    <a:ext uri="{9D8B030D-6E8A-4147-A177-3AD203B41FA5}">
                      <a16:colId xmlns:a16="http://schemas.microsoft.com/office/drawing/2014/main" val="2884851771"/>
                    </a:ext>
                  </a:extLst>
                </a:gridCol>
                <a:gridCol w="2407075">
                  <a:extLst>
                    <a:ext uri="{9D8B030D-6E8A-4147-A177-3AD203B41FA5}">
                      <a16:colId xmlns:a16="http://schemas.microsoft.com/office/drawing/2014/main" val="3767272332"/>
                    </a:ext>
                  </a:extLst>
                </a:gridCol>
              </a:tblGrid>
              <a:tr h="509353">
                <a:tc>
                  <a:txBody>
                    <a:bodyPr/>
                    <a:lstStyle/>
                    <a:p>
                      <a:pPr algn="l" fontAlgn="t"/>
                      <a:r>
                        <a:rPr lang="en-US" sz="1600" b="1">
                          <a:effectLst/>
                        </a:rPr>
                        <a:t>Models</a:t>
                      </a:r>
                    </a:p>
                  </a:txBody>
                  <a:tcPr marL="98682" marR="98682" marT="98682" marB="98682">
                    <a:lnL>
                      <a:noFill/>
                    </a:lnL>
                    <a:lnR>
                      <a:noFill/>
                    </a:lnR>
                    <a:lnT>
                      <a:noFill/>
                    </a:lnT>
                    <a:lnB>
                      <a:noFill/>
                    </a:lnB>
                    <a:solidFill>
                      <a:srgbClr val="EAEBEC"/>
                    </a:solidFill>
                  </a:tcPr>
                </a:tc>
                <a:tc>
                  <a:txBody>
                    <a:bodyPr/>
                    <a:lstStyle/>
                    <a:p>
                      <a:pPr algn="l" fontAlgn="t"/>
                      <a:r>
                        <a:rPr lang="en-US" sz="1600" b="1">
                          <a:effectLst/>
                        </a:rPr>
                        <a:t>Context</a:t>
                      </a:r>
                    </a:p>
                  </a:txBody>
                  <a:tcPr marL="98682" marR="98682" marT="98682" marB="98682">
                    <a:lnL>
                      <a:noFill/>
                    </a:lnL>
                    <a:lnR>
                      <a:noFill/>
                    </a:lnR>
                    <a:lnT>
                      <a:noFill/>
                    </a:lnT>
                    <a:lnB>
                      <a:noFill/>
                    </a:lnB>
                    <a:solidFill>
                      <a:srgbClr val="EAEBEC"/>
                    </a:solidFill>
                  </a:tcPr>
                </a:tc>
                <a:tc>
                  <a:txBody>
                    <a:bodyPr/>
                    <a:lstStyle/>
                    <a:p>
                      <a:pPr algn="l" fontAlgn="t"/>
                      <a:r>
                        <a:rPr lang="en-US" sz="1600" b="1">
                          <a:effectLst/>
                        </a:rPr>
                        <a:t>Prompt (Per 1,000 tokens)</a:t>
                      </a:r>
                    </a:p>
                  </a:txBody>
                  <a:tcPr marL="98682" marR="98682" marT="98682" marB="98682">
                    <a:lnL>
                      <a:noFill/>
                    </a:lnL>
                    <a:lnR>
                      <a:noFill/>
                    </a:lnR>
                    <a:lnT>
                      <a:noFill/>
                    </a:lnT>
                    <a:lnB>
                      <a:noFill/>
                    </a:lnB>
                    <a:solidFill>
                      <a:srgbClr val="EAEBEC"/>
                    </a:solidFill>
                  </a:tcPr>
                </a:tc>
                <a:tc>
                  <a:txBody>
                    <a:bodyPr/>
                    <a:lstStyle/>
                    <a:p>
                      <a:pPr algn="l" fontAlgn="t"/>
                      <a:r>
                        <a:rPr lang="en-US" sz="1600" b="1">
                          <a:effectLst/>
                        </a:rPr>
                        <a:t>Completion (Per 1,000 tokens)</a:t>
                      </a:r>
                    </a:p>
                  </a:txBody>
                  <a:tcPr marL="98682" marR="98682" marT="98682" marB="98682">
                    <a:lnL>
                      <a:noFill/>
                    </a:lnL>
                    <a:lnR>
                      <a:noFill/>
                    </a:lnR>
                    <a:lnT>
                      <a:noFill/>
                    </a:lnT>
                    <a:lnB>
                      <a:noFill/>
                    </a:lnB>
                    <a:solidFill>
                      <a:srgbClr val="EAEBEC"/>
                    </a:solidFill>
                  </a:tcPr>
                </a:tc>
                <a:extLst>
                  <a:ext uri="{0D108BD9-81ED-4DB2-BD59-A6C34878D82A}">
                    <a16:rowId xmlns:a16="http://schemas.microsoft.com/office/drawing/2014/main" val="1619176639"/>
                  </a:ext>
                </a:extLst>
              </a:tr>
              <a:tr h="328050">
                <a:tc>
                  <a:txBody>
                    <a:bodyPr/>
                    <a:lstStyle/>
                    <a:p>
                      <a:pPr algn="l" fontAlgn="t"/>
                      <a:r>
                        <a:rPr lang="en-US" sz="1600">
                          <a:effectLst/>
                        </a:rPr>
                        <a:t>ChatGPT</a:t>
                      </a:r>
                    </a:p>
                  </a:txBody>
                  <a:tcPr marL="98682" marR="98682" marT="98682" marB="98682">
                    <a:lnL>
                      <a:noFill/>
                    </a:lnL>
                    <a:lnR>
                      <a:noFill/>
                    </a:lnR>
                    <a:lnT>
                      <a:noFill/>
                    </a:lnT>
                    <a:lnB>
                      <a:noFill/>
                    </a:lnB>
                    <a:solidFill>
                      <a:srgbClr val="F4F5F6"/>
                    </a:solidFill>
                  </a:tcPr>
                </a:tc>
                <a:tc>
                  <a:txBody>
                    <a:bodyPr/>
                    <a:lstStyle/>
                    <a:p>
                      <a:pPr fontAlgn="t"/>
                      <a:r>
                        <a:rPr lang="en-US" sz="1600" dirty="0">
                          <a:effectLst/>
                        </a:rPr>
                        <a:t>4K</a:t>
                      </a:r>
                    </a:p>
                  </a:txBody>
                  <a:tcPr marL="98682" marR="98682" marT="98682" marB="98682">
                    <a:lnL>
                      <a:noFill/>
                    </a:lnL>
                    <a:lnR>
                      <a:noFill/>
                    </a:lnR>
                    <a:lnT>
                      <a:noFill/>
                    </a:lnT>
                    <a:lnB>
                      <a:noFill/>
                    </a:lnB>
                    <a:solidFill>
                      <a:srgbClr val="F4F5F6"/>
                    </a:solidFill>
                  </a:tcPr>
                </a:tc>
                <a:tc>
                  <a:txBody>
                    <a:bodyPr/>
                    <a:lstStyle/>
                    <a:p>
                      <a:pPr fontAlgn="t"/>
                      <a:r>
                        <a:rPr lang="en-US" sz="1600" b="1">
                          <a:effectLst/>
                        </a:rPr>
                        <a:t>$0.002</a:t>
                      </a:r>
                      <a:endParaRPr lang="en-US" sz="1600">
                        <a:effectLst/>
                      </a:endParaRPr>
                    </a:p>
                  </a:txBody>
                  <a:tcPr marL="98682" marR="98682" marT="98682" marB="98682">
                    <a:lnL>
                      <a:noFill/>
                    </a:lnL>
                    <a:lnR>
                      <a:noFill/>
                    </a:lnR>
                    <a:lnT>
                      <a:noFill/>
                    </a:lnT>
                    <a:lnB>
                      <a:noFill/>
                    </a:lnB>
                    <a:solidFill>
                      <a:srgbClr val="F4F5F6"/>
                    </a:solidFill>
                  </a:tcPr>
                </a:tc>
                <a:tc>
                  <a:txBody>
                    <a:bodyPr/>
                    <a:lstStyle/>
                    <a:p>
                      <a:pPr fontAlgn="t"/>
                      <a:r>
                        <a:rPr lang="en-US" sz="1600" b="1">
                          <a:effectLst/>
                        </a:rPr>
                        <a:t>$0.0015</a:t>
                      </a:r>
                      <a:endParaRPr lang="en-US" sz="1600">
                        <a:effectLst/>
                      </a:endParaRPr>
                    </a:p>
                  </a:txBody>
                  <a:tcPr marL="98682" marR="98682" marT="98682" marB="98682">
                    <a:lnL>
                      <a:noFill/>
                    </a:lnL>
                    <a:lnR>
                      <a:noFill/>
                    </a:lnR>
                    <a:lnT>
                      <a:noFill/>
                    </a:lnT>
                    <a:lnB>
                      <a:noFill/>
                    </a:lnB>
                    <a:solidFill>
                      <a:srgbClr val="F4F5F6"/>
                    </a:solidFill>
                  </a:tcPr>
                </a:tc>
                <a:extLst>
                  <a:ext uri="{0D108BD9-81ED-4DB2-BD59-A6C34878D82A}">
                    <a16:rowId xmlns:a16="http://schemas.microsoft.com/office/drawing/2014/main" val="478007974"/>
                  </a:ext>
                </a:extLst>
              </a:tr>
              <a:tr h="328050">
                <a:tc>
                  <a:txBody>
                    <a:bodyPr/>
                    <a:lstStyle/>
                    <a:p>
                      <a:pPr algn="l" fontAlgn="t"/>
                      <a:r>
                        <a:rPr lang="en-US" sz="1600">
                          <a:effectLst/>
                        </a:rPr>
                        <a:t>ChatGPT</a:t>
                      </a:r>
                    </a:p>
                  </a:txBody>
                  <a:tcPr marL="98682" marR="98682" marT="98682" marB="98682">
                    <a:lnL>
                      <a:noFill/>
                    </a:lnL>
                    <a:lnR>
                      <a:noFill/>
                    </a:lnR>
                    <a:lnT>
                      <a:noFill/>
                    </a:lnT>
                    <a:lnB>
                      <a:noFill/>
                    </a:lnB>
                  </a:tcPr>
                </a:tc>
                <a:tc>
                  <a:txBody>
                    <a:bodyPr/>
                    <a:lstStyle/>
                    <a:p>
                      <a:pPr fontAlgn="t"/>
                      <a:r>
                        <a:rPr lang="en-US" sz="1600">
                          <a:effectLst/>
                        </a:rPr>
                        <a:t>16K</a:t>
                      </a:r>
                    </a:p>
                  </a:txBody>
                  <a:tcPr marL="98682" marR="98682" marT="98682" marB="98682">
                    <a:lnL>
                      <a:noFill/>
                    </a:lnL>
                    <a:lnR>
                      <a:noFill/>
                    </a:lnR>
                    <a:lnT>
                      <a:noFill/>
                    </a:lnT>
                    <a:lnB>
                      <a:noFill/>
                    </a:lnB>
                  </a:tcPr>
                </a:tc>
                <a:tc>
                  <a:txBody>
                    <a:bodyPr/>
                    <a:lstStyle/>
                    <a:p>
                      <a:pPr fontAlgn="t"/>
                      <a:r>
                        <a:rPr lang="en-US" sz="1600" b="1">
                          <a:effectLst/>
                        </a:rPr>
                        <a:t>$0.003</a:t>
                      </a:r>
                      <a:endParaRPr lang="en-US" sz="1600">
                        <a:effectLst/>
                      </a:endParaRPr>
                    </a:p>
                  </a:txBody>
                  <a:tcPr marL="98682" marR="98682" marT="98682" marB="98682">
                    <a:lnL>
                      <a:noFill/>
                    </a:lnL>
                    <a:lnR>
                      <a:noFill/>
                    </a:lnR>
                    <a:lnT>
                      <a:noFill/>
                    </a:lnT>
                    <a:lnB>
                      <a:noFill/>
                    </a:lnB>
                  </a:tcPr>
                </a:tc>
                <a:tc>
                  <a:txBody>
                    <a:bodyPr/>
                    <a:lstStyle/>
                    <a:p>
                      <a:pPr fontAlgn="t"/>
                      <a:r>
                        <a:rPr lang="en-US" sz="1600" b="1">
                          <a:effectLst/>
                        </a:rPr>
                        <a:t>$0.004</a:t>
                      </a:r>
                      <a:endParaRPr lang="en-US" sz="1600">
                        <a:effectLst/>
                      </a:endParaRPr>
                    </a:p>
                  </a:txBody>
                  <a:tcPr marL="98682" marR="98682" marT="98682" marB="98682">
                    <a:lnL>
                      <a:noFill/>
                    </a:lnL>
                    <a:lnR>
                      <a:noFill/>
                    </a:lnR>
                    <a:lnT>
                      <a:noFill/>
                    </a:lnT>
                    <a:lnB>
                      <a:noFill/>
                    </a:lnB>
                  </a:tcPr>
                </a:tc>
                <a:extLst>
                  <a:ext uri="{0D108BD9-81ED-4DB2-BD59-A6C34878D82A}">
                    <a16:rowId xmlns:a16="http://schemas.microsoft.com/office/drawing/2014/main" val="1364632497"/>
                  </a:ext>
                </a:extLst>
              </a:tr>
              <a:tr h="328050">
                <a:tc>
                  <a:txBody>
                    <a:bodyPr/>
                    <a:lstStyle/>
                    <a:p>
                      <a:pPr algn="l" fontAlgn="t"/>
                      <a:r>
                        <a:rPr lang="en-US" sz="1600">
                          <a:effectLst/>
                        </a:rPr>
                        <a:t>GPT4</a:t>
                      </a:r>
                    </a:p>
                  </a:txBody>
                  <a:tcPr marL="98682" marR="98682" marT="98682" marB="98682">
                    <a:lnL>
                      <a:noFill/>
                    </a:lnL>
                    <a:lnR>
                      <a:noFill/>
                    </a:lnR>
                    <a:lnT>
                      <a:noFill/>
                    </a:lnT>
                    <a:lnB>
                      <a:noFill/>
                    </a:lnB>
                    <a:solidFill>
                      <a:srgbClr val="F4F5F6"/>
                    </a:solidFill>
                  </a:tcPr>
                </a:tc>
                <a:tc>
                  <a:txBody>
                    <a:bodyPr/>
                    <a:lstStyle/>
                    <a:p>
                      <a:pPr fontAlgn="t"/>
                      <a:r>
                        <a:rPr lang="en-US" sz="1600">
                          <a:effectLst/>
                        </a:rPr>
                        <a:t>8K</a:t>
                      </a:r>
                    </a:p>
                  </a:txBody>
                  <a:tcPr marL="98682" marR="98682" marT="98682" marB="98682">
                    <a:lnL>
                      <a:noFill/>
                    </a:lnL>
                    <a:lnR>
                      <a:noFill/>
                    </a:lnR>
                    <a:lnT>
                      <a:noFill/>
                    </a:lnT>
                    <a:lnB>
                      <a:noFill/>
                    </a:lnB>
                    <a:solidFill>
                      <a:srgbClr val="F4F5F6"/>
                    </a:solidFill>
                  </a:tcPr>
                </a:tc>
                <a:tc>
                  <a:txBody>
                    <a:bodyPr/>
                    <a:lstStyle/>
                    <a:p>
                      <a:pPr fontAlgn="t"/>
                      <a:r>
                        <a:rPr lang="en-US" sz="1600" b="1">
                          <a:effectLst/>
                        </a:rPr>
                        <a:t>$0.03</a:t>
                      </a:r>
                      <a:endParaRPr lang="en-US" sz="1600">
                        <a:effectLst/>
                      </a:endParaRPr>
                    </a:p>
                  </a:txBody>
                  <a:tcPr marL="98682" marR="98682" marT="98682" marB="98682">
                    <a:lnL>
                      <a:noFill/>
                    </a:lnL>
                    <a:lnR>
                      <a:noFill/>
                    </a:lnR>
                    <a:lnT>
                      <a:noFill/>
                    </a:lnT>
                    <a:lnB>
                      <a:noFill/>
                    </a:lnB>
                    <a:solidFill>
                      <a:srgbClr val="F4F5F6"/>
                    </a:solidFill>
                  </a:tcPr>
                </a:tc>
                <a:tc>
                  <a:txBody>
                    <a:bodyPr/>
                    <a:lstStyle/>
                    <a:p>
                      <a:pPr fontAlgn="t"/>
                      <a:r>
                        <a:rPr lang="en-US" sz="1600" b="1">
                          <a:effectLst/>
                        </a:rPr>
                        <a:t>$0.06</a:t>
                      </a:r>
                      <a:endParaRPr lang="en-US" sz="1600">
                        <a:effectLst/>
                      </a:endParaRPr>
                    </a:p>
                  </a:txBody>
                  <a:tcPr marL="98682" marR="98682" marT="98682" marB="98682">
                    <a:lnL>
                      <a:noFill/>
                    </a:lnL>
                    <a:lnR>
                      <a:noFill/>
                    </a:lnR>
                    <a:lnT>
                      <a:noFill/>
                    </a:lnT>
                    <a:lnB>
                      <a:noFill/>
                    </a:lnB>
                    <a:solidFill>
                      <a:srgbClr val="F4F5F6"/>
                    </a:solidFill>
                  </a:tcPr>
                </a:tc>
                <a:extLst>
                  <a:ext uri="{0D108BD9-81ED-4DB2-BD59-A6C34878D82A}">
                    <a16:rowId xmlns:a16="http://schemas.microsoft.com/office/drawing/2014/main" val="884218070"/>
                  </a:ext>
                </a:extLst>
              </a:tr>
              <a:tr h="328050">
                <a:tc>
                  <a:txBody>
                    <a:bodyPr/>
                    <a:lstStyle/>
                    <a:p>
                      <a:pPr algn="l" fontAlgn="t"/>
                      <a:r>
                        <a:rPr lang="en-US" sz="1600">
                          <a:effectLst/>
                        </a:rPr>
                        <a:t>GPT4</a:t>
                      </a:r>
                    </a:p>
                  </a:txBody>
                  <a:tcPr marL="98682" marR="98682" marT="98682" marB="98682">
                    <a:lnL>
                      <a:noFill/>
                    </a:lnL>
                    <a:lnR>
                      <a:noFill/>
                    </a:lnR>
                    <a:lnT>
                      <a:noFill/>
                    </a:lnT>
                    <a:lnB>
                      <a:noFill/>
                    </a:lnB>
                  </a:tcPr>
                </a:tc>
                <a:tc>
                  <a:txBody>
                    <a:bodyPr/>
                    <a:lstStyle/>
                    <a:p>
                      <a:pPr fontAlgn="t"/>
                      <a:r>
                        <a:rPr lang="en-US" sz="1600">
                          <a:effectLst/>
                        </a:rPr>
                        <a:t>32K</a:t>
                      </a:r>
                    </a:p>
                  </a:txBody>
                  <a:tcPr marL="98682" marR="98682" marT="98682" marB="98682">
                    <a:lnL>
                      <a:noFill/>
                    </a:lnL>
                    <a:lnR>
                      <a:noFill/>
                    </a:lnR>
                    <a:lnT>
                      <a:noFill/>
                    </a:lnT>
                    <a:lnB>
                      <a:noFill/>
                    </a:lnB>
                  </a:tcPr>
                </a:tc>
                <a:tc>
                  <a:txBody>
                    <a:bodyPr/>
                    <a:lstStyle/>
                    <a:p>
                      <a:pPr fontAlgn="t"/>
                      <a:r>
                        <a:rPr lang="en-US" sz="1600" b="1">
                          <a:effectLst/>
                        </a:rPr>
                        <a:t>$0.06</a:t>
                      </a:r>
                      <a:endParaRPr lang="en-US" sz="1600">
                        <a:effectLst/>
                      </a:endParaRPr>
                    </a:p>
                  </a:txBody>
                  <a:tcPr marL="98682" marR="98682" marT="98682" marB="98682">
                    <a:lnL>
                      <a:noFill/>
                    </a:lnL>
                    <a:lnR>
                      <a:noFill/>
                    </a:lnR>
                    <a:lnT>
                      <a:noFill/>
                    </a:lnT>
                    <a:lnB>
                      <a:noFill/>
                    </a:lnB>
                  </a:tcPr>
                </a:tc>
                <a:tc>
                  <a:txBody>
                    <a:bodyPr/>
                    <a:lstStyle/>
                    <a:p>
                      <a:pPr fontAlgn="t"/>
                      <a:r>
                        <a:rPr lang="en-US" sz="1600" b="1" dirty="0">
                          <a:effectLst/>
                        </a:rPr>
                        <a:t>$0.12</a:t>
                      </a:r>
                      <a:endParaRPr lang="en-US" sz="1600" dirty="0">
                        <a:effectLst/>
                      </a:endParaRPr>
                    </a:p>
                  </a:txBody>
                  <a:tcPr marL="98682" marR="98682" marT="98682" marB="98682">
                    <a:lnL>
                      <a:noFill/>
                    </a:lnL>
                    <a:lnR>
                      <a:noFill/>
                    </a:lnR>
                    <a:lnT>
                      <a:noFill/>
                    </a:lnT>
                    <a:lnB>
                      <a:noFill/>
                    </a:lnB>
                  </a:tcPr>
                </a:tc>
                <a:extLst>
                  <a:ext uri="{0D108BD9-81ED-4DB2-BD59-A6C34878D82A}">
                    <a16:rowId xmlns:a16="http://schemas.microsoft.com/office/drawing/2014/main" val="222637485"/>
                  </a:ext>
                </a:extLst>
              </a:tr>
            </a:tbl>
          </a:graphicData>
        </a:graphic>
      </p:graphicFrame>
      <p:graphicFrame>
        <p:nvGraphicFramePr>
          <p:cNvPr id="12" name="Table 11">
            <a:extLst>
              <a:ext uri="{FF2B5EF4-FFF2-40B4-BE49-F238E27FC236}">
                <a16:creationId xmlns:a16="http://schemas.microsoft.com/office/drawing/2014/main" id="{BC026005-1FA9-9F25-5026-66C25F3EA4B5}"/>
              </a:ext>
            </a:extLst>
          </p:cNvPr>
          <p:cNvGraphicFramePr>
            <a:graphicFrameLocks noGrp="1"/>
          </p:cNvGraphicFramePr>
          <p:nvPr>
            <p:extLst>
              <p:ext uri="{D42A27DB-BD31-4B8C-83A1-F6EECF244321}">
                <p14:modId xmlns:p14="http://schemas.microsoft.com/office/powerpoint/2010/main" val="3543753052"/>
              </p:ext>
            </p:extLst>
          </p:nvPr>
        </p:nvGraphicFramePr>
        <p:xfrm>
          <a:off x="1281850" y="4140549"/>
          <a:ext cx="9628304" cy="1323612"/>
        </p:xfrm>
        <a:graphic>
          <a:graphicData uri="http://schemas.openxmlformats.org/drawingml/2006/table">
            <a:tbl>
              <a:tblPr/>
              <a:tblGrid>
                <a:gridCol w="4814152">
                  <a:extLst>
                    <a:ext uri="{9D8B030D-6E8A-4147-A177-3AD203B41FA5}">
                      <a16:colId xmlns:a16="http://schemas.microsoft.com/office/drawing/2014/main" val="3056891376"/>
                    </a:ext>
                  </a:extLst>
                </a:gridCol>
                <a:gridCol w="4814152">
                  <a:extLst>
                    <a:ext uri="{9D8B030D-6E8A-4147-A177-3AD203B41FA5}">
                      <a16:colId xmlns:a16="http://schemas.microsoft.com/office/drawing/2014/main" val="694898205"/>
                    </a:ext>
                  </a:extLst>
                </a:gridCol>
              </a:tblGrid>
              <a:tr h="328050">
                <a:tc rowSpan="2">
                  <a:txBody>
                    <a:bodyPr/>
                    <a:lstStyle/>
                    <a:p>
                      <a:pPr algn="l" fontAlgn="t"/>
                      <a:r>
                        <a:rPr lang="en-US" sz="1600" b="1" dirty="0">
                          <a:effectLst/>
                        </a:rPr>
                        <a:t>Models</a:t>
                      </a:r>
                    </a:p>
                  </a:txBody>
                  <a:tcPr marL="98682" marR="98682" marT="98682" marB="98682">
                    <a:lnL>
                      <a:noFill/>
                    </a:lnL>
                    <a:lnR>
                      <a:noFill/>
                    </a:lnR>
                    <a:lnT>
                      <a:noFill/>
                    </a:lnT>
                    <a:lnB>
                      <a:noFill/>
                    </a:lnB>
                    <a:solidFill>
                      <a:srgbClr val="EAEBEC"/>
                    </a:solidFill>
                  </a:tcPr>
                </a:tc>
                <a:tc>
                  <a:txBody>
                    <a:bodyPr/>
                    <a:lstStyle/>
                    <a:p>
                      <a:pPr algn="l" fontAlgn="t"/>
                      <a:r>
                        <a:rPr lang="en-US" sz="1600" b="1">
                          <a:effectLst/>
                        </a:rPr>
                        <a:t>Per 100 images</a:t>
                      </a:r>
                    </a:p>
                  </a:txBody>
                  <a:tcPr marL="98682" marR="98682" marT="98682" marB="98682">
                    <a:lnL>
                      <a:noFill/>
                    </a:lnL>
                    <a:lnR>
                      <a:noFill/>
                    </a:lnR>
                    <a:lnT>
                      <a:noFill/>
                    </a:lnT>
                    <a:lnB>
                      <a:noFill/>
                    </a:lnB>
                    <a:solidFill>
                      <a:srgbClr val="EAEBEC"/>
                    </a:solidFill>
                  </a:tcPr>
                </a:tc>
                <a:extLst>
                  <a:ext uri="{0D108BD9-81ED-4DB2-BD59-A6C34878D82A}">
                    <a16:rowId xmlns:a16="http://schemas.microsoft.com/office/drawing/2014/main" val="3209986007"/>
                  </a:ext>
                </a:extLst>
              </a:tr>
              <a:tr h="328050">
                <a:tc vMerge="1">
                  <a:txBody>
                    <a:bodyPr/>
                    <a:lstStyle/>
                    <a:p>
                      <a:endParaRPr lang="en-US"/>
                    </a:p>
                  </a:txBody>
                  <a:tcPr/>
                </a:tc>
                <a:tc>
                  <a:txBody>
                    <a:bodyPr/>
                    <a:lstStyle/>
                    <a:p>
                      <a:pPr algn="l" fontAlgn="t"/>
                      <a:r>
                        <a:rPr lang="en-US" sz="1600" b="1">
                          <a:effectLst/>
                        </a:rPr>
                        <a:t>Standard</a:t>
                      </a:r>
                    </a:p>
                  </a:txBody>
                  <a:tcPr marL="98682" marR="98682" marT="98682" marB="98682">
                    <a:lnL>
                      <a:noFill/>
                    </a:lnL>
                    <a:lnR>
                      <a:noFill/>
                    </a:lnR>
                    <a:lnT>
                      <a:noFill/>
                    </a:lnT>
                    <a:lnB>
                      <a:noFill/>
                    </a:lnB>
                    <a:solidFill>
                      <a:srgbClr val="EAEBEC"/>
                    </a:solidFill>
                  </a:tcPr>
                </a:tc>
                <a:extLst>
                  <a:ext uri="{0D108BD9-81ED-4DB2-BD59-A6C34878D82A}">
                    <a16:rowId xmlns:a16="http://schemas.microsoft.com/office/drawing/2014/main" val="2767041044"/>
                  </a:ext>
                </a:extLst>
              </a:tr>
              <a:tr h="328050">
                <a:tc>
                  <a:txBody>
                    <a:bodyPr/>
                    <a:lstStyle/>
                    <a:p>
                      <a:pPr algn="l" fontAlgn="t"/>
                      <a:r>
                        <a:rPr lang="en-US" sz="1600">
                          <a:effectLst/>
                        </a:rPr>
                        <a:t>Dall-E</a:t>
                      </a:r>
                    </a:p>
                  </a:txBody>
                  <a:tcPr marL="98682" marR="98682" marT="98682" marB="98682">
                    <a:lnL>
                      <a:noFill/>
                    </a:lnL>
                    <a:lnR>
                      <a:noFill/>
                    </a:lnR>
                    <a:lnT>
                      <a:noFill/>
                    </a:lnT>
                    <a:lnB>
                      <a:noFill/>
                    </a:lnB>
                    <a:solidFill>
                      <a:srgbClr val="F4F5F6"/>
                    </a:solidFill>
                  </a:tcPr>
                </a:tc>
                <a:tc>
                  <a:txBody>
                    <a:bodyPr/>
                    <a:lstStyle/>
                    <a:p>
                      <a:pPr fontAlgn="t"/>
                      <a:r>
                        <a:rPr lang="en-US" sz="1600" b="1" dirty="0">
                          <a:effectLst/>
                        </a:rPr>
                        <a:t>$2</a:t>
                      </a:r>
                      <a:endParaRPr lang="en-US" sz="1600" dirty="0">
                        <a:effectLst/>
                      </a:endParaRPr>
                    </a:p>
                  </a:txBody>
                  <a:tcPr marL="98682" marR="98682" marT="98682" marB="98682">
                    <a:lnL>
                      <a:noFill/>
                    </a:lnL>
                    <a:lnR>
                      <a:noFill/>
                    </a:lnR>
                    <a:lnT>
                      <a:noFill/>
                    </a:lnT>
                    <a:lnB>
                      <a:noFill/>
                    </a:lnB>
                    <a:solidFill>
                      <a:srgbClr val="F4F5F6"/>
                    </a:solidFill>
                  </a:tcPr>
                </a:tc>
                <a:extLst>
                  <a:ext uri="{0D108BD9-81ED-4DB2-BD59-A6C34878D82A}">
                    <a16:rowId xmlns:a16="http://schemas.microsoft.com/office/drawing/2014/main" val="785741540"/>
                  </a:ext>
                </a:extLst>
              </a:tr>
            </a:tbl>
          </a:graphicData>
        </a:graphic>
      </p:graphicFrame>
      <p:graphicFrame>
        <p:nvGraphicFramePr>
          <p:cNvPr id="13" name="Table 12">
            <a:extLst>
              <a:ext uri="{FF2B5EF4-FFF2-40B4-BE49-F238E27FC236}">
                <a16:creationId xmlns:a16="http://schemas.microsoft.com/office/drawing/2014/main" id="{AFA56212-FE24-A21C-BA0F-A2F99D619BA0}"/>
              </a:ext>
            </a:extLst>
          </p:cNvPr>
          <p:cNvGraphicFramePr>
            <a:graphicFrameLocks noGrp="1"/>
          </p:cNvGraphicFramePr>
          <p:nvPr>
            <p:extLst>
              <p:ext uri="{D42A27DB-BD31-4B8C-83A1-F6EECF244321}">
                <p14:modId xmlns:p14="http://schemas.microsoft.com/office/powerpoint/2010/main" val="2094754324"/>
              </p:ext>
            </p:extLst>
          </p:nvPr>
        </p:nvGraphicFramePr>
        <p:xfrm>
          <a:off x="1281850" y="5464161"/>
          <a:ext cx="9628304" cy="1323612"/>
        </p:xfrm>
        <a:graphic>
          <a:graphicData uri="http://schemas.openxmlformats.org/drawingml/2006/table">
            <a:tbl>
              <a:tblPr/>
              <a:tblGrid>
                <a:gridCol w="4814152">
                  <a:extLst>
                    <a:ext uri="{9D8B030D-6E8A-4147-A177-3AD203B41FA5}">
                      <a16:colId xmlns:a16="http://schemas.microsoft.com/office/drawing/2014/main" val="2452169945"/>
                    </a:ext>
                  </a:extLst>
                </a:gridCol>
                <a:gridCol w="4814152">
                  <a:extLst>
                    <a:ext uri="{9D8B030D-6E8A-4147-A177-3AD203B41FA5}">
                      <a16:colId xmlns:a16="http://schemas.microsoft.com/office/drawing/2014/main" val="3357273447"/>
                    </a:ext>
                  </a:extLst>
                </a:gridCol>
              </a:tblGrid>
              <a:tr h="328050">
                <a:tc rowSpan="2">
                  <a:txBody>
                    <a:bodyPr/>
                    <a:lstStyle/>
                    <a:p>
                      <a:pPr algn="l" fontAlgn="t"/>
                      <a:r>
                        <a:rPr lang="en-US" sz="1600" b="1">
                          <a:effectLst/>
                        </a:rPr>
                        <a:t>Models</a:t>
                      </a:r>
                    </a:p>
                  </a:txBody>
                  <a:tcPr marL="98682" marR="98682" marT="98682" marB="98682">
                    <a:lnL>
                      <a:noFill/>
                    </a:lnL>
                    <a:lnR>
                      <a:noFill/>
                    </a:lnR>
                    <a:lnT>
                      <a:noFill/>
                    </a:lnT>
                    <a:lnB>
                      <a:noFill/>
                    </a:lnB>
                    <a:solidFill>
                      <a:srgbClr val="EAEBEC"/>
                    </a:solidFill>
                  </a:tcPr>
                </a:tc>
                <a:tc>
                  <a:txBody>
                    <a:bodyPr/>
                    <a:lstStyle/>
                    <a:p>
                      <a:pPr algn="l" fontAlgn="t"/>
                      <a:r>
                        <a:rPr lang="en-US" sz="1600" b="1">
                          <a:effectLst/>
                        </a:rPr>
                        <a:t>Per 1,000 tokens</a:t>
                      </a:r>
                    </a:p>
                  </a:txBody>
                  <a:tcPr marL="98682" marR="98682" marT="98682" marB="98682">
                    <a:lnL>
                      <a:noFill/>
                    </a:lnL>
                    <a:lnR>
                      <a:noFill/>
                    </a:lnR>
                    <a:lnT>
                      <a:noFill/>
                    </a:lnT>
                    <a:lnB>
                      <a:noFill/>
                    </a:lnB>
                    <a:solidFill>
                      <a:srgbClr val="EAEBEC"/>
                    </a:solidFill>
                  </a:tcPr>
                </a:tc>
                <a:extLst>
                  <a:ext uri="{0D108BD9-81ED-4DB2-BD59-A6C34878D82A}">
                    <a16:rowId xmlns:a16="http://schemas.microsoft.com/office/drawing/2014/main" val="1762558087"/>
                  </a:ext>
                </a:extLst>
              </a:tr>
              <a:tr h="328050">
                <a:tc vMerge="1">
                  <a:txBody>
                    <a:bodyPr/>
                    <a:lstStyle/>
                    <a:p>
                      <a:endParaRPr lang="en-US"/>
                    </a:p>
                  </a:txBody>
                  <a:tcPr/>
                </a:tc>
                <a:tc>
                  <a:txBody>
                    <a:bodyPr/>
                    <a:lstStyle/>
                    <a:p>
                      <a:pPr algn="l" fontAlgn="t"/>
                      <a:r>
                        <a:rPr lang="en-US" sz="1600" b="1">
                          <a:effectLst/>
                        </a:rPr>
                        <a:t>Standard</a:t>
                      </a:r>
                    </a:p>
                  </a:txBody>
                  <a:tcPr marL="98682" marR="98682" marT="98682" marB="98682">
                    <a:lnL>
                      <a:noFill/>
                    </a:lnL>
                    <a:lnR>
                      <a:noFill/>
                    </a:lnR>
                    <a:lnT>
                      <a:noFill/>
                    </a:lnT>
                    <a:lnB>
                      <a:noFill/>
                    </a:lnB>
                    <a:solidFill>
                      <a:srgbClr val="EAEBEC"/>
                    </a:solidFill>
                  </a:tcPr>
                </a:tc>
                <a:extLst>
                  <a:ext uri="{0D108BD9-81ED-4DB2-BD59-A6C34878D82A}">
                    <a16:rowId xmlns:a16="http://schemas.microsoft.com/office/drawing/2014/main" val="1260036474"/>
                  </a:ext>
                </a:extLst>
              </a:tr>
              <a:tr h="328050">
                <a:tc>
                  <a:txBody>
                    <a:bodyPr/>
                    <a:lstStyle/>
                    <a:p>
                      <a:pPr algn="l" fontAlgn="t"/>
                      <a:r>
                        <a:rPr lang="en-US" sz="1600" dirty="0">
                          <a:effectLst/>
                        </a:rPr>
                        <a:t>Ada</a:t>
                      </a:r>
                    </a:p>
                  </a:txBody>
                  <a:tcPr marL="98682" marR="98682" marT="98682" marB="98682">
                    <a:lnL>
                      <a:noFill/>
                    </a:lnL>
                    <a:lnR>
                      <a:noFill/>
                    </a:lnR>
                    <a:lnT>
                      <a:noFill/>
                    </a:lnT>
                    <a:lnB>
                      <a:noFill/>
                    </a:lnB>
                    <a:solidFill>
                      <a:srgbClr val="F4F5F6"/>
                    </a:solidFill>
                  </a:tcPr>
                </a:tc>
                <a:tc>
                  <a:txBody>
                    <a:bodyPr/>
                    <a:lstStyle/>
                    <a:p>
                      <a:pPr fontAlgn="t"/>
                      <a:r>
                        <a:rPr lang="en-US" sz="1600" b="1" dirty="0">
                          <a:effectLst/>
                        </a:rPr>
                        <a:t>$0.0001</a:t>
                      </a:r>
                      <a:endParaRPr lang="en-US" sz="1600" dirty="0">
                        <a:effectLst/>
                      </a:endParaRPr>
                    </a:p>
                  </a:txBody>
                  <a:tcPr marL="98682" marR="98682" marT="98682" marB="98682">
                    <a:lnL>
                      <a:noFill/>
                    </a:lnL>
                    <a:lnR>
                      <a:noFill/>
                    </a:lnR>
                    <a:lnT>
                      <a:noFill/>
                    </a:lnT>
                    <a:lnB>
                      <a:noFill/>
                    </a:lnB>
                    <a:solidFill>
                      <a:srgbClr val="F4F5F6"/>
                    </a:solidFill>
                  </a:tcPr>
                </a:tc>
                <a:extLst>
                  <a:ext uri="{0D108BD9-81ED-4DB2-BD59-A6C34878D82A}">
                    <a16:rowId xmlns:a16="http://schemas.microsoft.com/office/drawing/2014/main" val="2433416527"/>
                  </a:ext>
                </a:extLst>
              </a:tr>
            </a:tbl>
          </a:graphicData>
        </a:graphic>
      </p:graphicFrame>
    </p:spTree>
    <p:extLst>
      <p:ext uri="{BB962C8B-B14F-4D97-AF65-F5344CB8AC3E}">
        <p14:creationId xmlns:p14="http://schemas.microsoft.com/office/powerpoint/2010/main" val="205563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25FA-A209-02C3-06D8-FD7AA6A49E93}"/>
              </a:ext>
            </a:extLst>
          </p:cNvPr>
          <p:cNvSpPr>
            <a:spLocks noGrp="1"/>
          </p:cNvSpPr>
          <p:nvPr>
            <p:ph type="title"/>
          </p:nvPr>
        </p:nvSpPr>
        <p:spPr/>
        <p:txBody>
          <a:bodyPr/>
          <a:lstStyle/>
          <a:p>
            <a:r>
              <a:rPr lang="en-US" dirty="0" err="1"/>
              <a:t>Usecases</a:t>
            </a:r>
            <a:endParaRPr lang="en-US" dirty="0"/>
          </a:p>
        </p:txBody>
      </p:sp>
      <p:graphicFrame>
        <p:nvGraphicFramePr>
          <p:cNvPr id="4" name="Content Placeholder 3">
            <a:extLst>
              <a:ext uri="{FF2B5EF4-FFF2-40B4-BE49-F238E27FC236}">
                <a16:creationId xmlns:a16="http://schemas.microsoft.com/office/drawing/2014/main" id="{F9E425BB-E7A3-449B-07B1-BC1924F16095}"/>
              </a:ext>
            </a:extLst>
          </p:cNvPr>
          <p:cNvGraphicFramePr>
            <a:graphicFrameLocks noGrp="1"/>
          </p:cNvGraphicFramePr>
          <p:nvPr>
            <p:ph idx="1"/>
            <p:extLst>
              <p:ext uri="{D42A27DB-BD31-4B8C-83A1-F6EECF244321}">
                <p14:modId xmlns:p14="http://schemas.microsoft.com/office/powerpoint/2010/main" val="1392014830"/>
              </p:ext>
            </p:extLst>
          </p:nvPr>
        </p:nvGraphicFramePr>
        <p:xfrm>
          <a:off x="1929179" y="2148840"/>
          <a:ext cx="8210550" cy="2560320"/>
        </p:xfrm>
        <a:graphic>
          <a:graphicData uri="http://schemas.openxmlformats.org/drawingml/2006/table">
            <a:tbl>
              <a:tblPr>
                <a:tableStyleId>{616DA210-FB5B-4158-B5E0-FEB733F419BA}</a:tableStyleId>
              </a:tblPr>
              <a:tblGrid>
                <a:gridCol w="4105275">
                  <a:extLst>
                    <a:ext uri="{9D8B030D-6E8A-4147-A177-3AD203B41FA5}">
                      <a16:colId xmlns:a16="http://schemas.microsoft.com/office/drawing/2014/main" val="238719044"/>
                    </a:ext>
                  </a:extLst>
                </a:gridCol>
                <a:gridCol w="4105275">
                  <a:extLst>
                    <a:ext uri="{9D8B030D-6E8A-4147-A177-3AD203B41FA5}">
                      <a16:colId xmlns:a16="http://schemas.microsoft.com/office/drawing/2014/main" val="175606155"/>
                    </a:ext>
                  </a:extLst>
                </a:gridCol>
              </a:tblGrid>
              <a:tr h="0">
                <a:tc>
                  <a:txBody>
                    <a:bodyPr/>
                    <a:lstStyle/>
                    <a:p>
                      <a:pPr algn="l" fontAlgn="t"/>
                      <a:r>
                        <a:rPr lang="en-US">
                          <a:effectLst/>
                        </a:rPr>
                        <a:t>Task</a:t>
                      </a:r>
                    </a:p>
                  </a:txBody>
                  <a:tcPr/>
                </a:tc>
                <a:tc>
                  <a:txBody>
                    <a:bodyPr/>
                    <a:lstStyle/>
                    <a:p>
                      <a:pPr algn="l" fontAlgn="t"/>
                      <a:r>
                        <a:rPr lang="en-US">
                          <a:effectLst/>
                        </a:rPr>
                        <a:t>Prompt</a:t>
                      </a:r>
                    </a:p>
                  </a:txBody>
                  <a:tcPr/>
                </a:tc>
                <a:extLst>
                  <a:ext uri="{0D108BD9-81ED-4DB2-BD59-A6C34878D82A}">
                    <a16:rowId xmlns:a16="http://schemas.microsoft.com/office/drawing/2014/main" val="4046286079"/>
                  </a:ext>
                </a:extLst>
              </a:tr>
              <a:tr h="0">
                <a:tc>
                  <a:txBody>
                    <a:bodyPr/>
                    <a:lstStyle/>
                    <a:p>
                      <a:pPr algn="l" fontAlgn="t"/>
                      <a:r>
                        <a:rPr lang="en-US">
                          <a:effectLst/>
                        </a:rPr>
                        <a:t>Summarizing text</a:t>
                      </a:r>
                    </a:p>
                  </a:txBody>
                  <a:tcPr/>
                </a:tc>
                <a:tc>
                  <a:txBody>
                    <a:bodyPr/>
                    <a:lstStyle/>
                    <a:p>
                      <a:pPr algn="l" fontAlgn="t"/>
                      <a:r>
                        <a:rPr lang="en-US">
                          <a:effectLst/>
                        </a:rPr>
                        <a:t>"Summarize this text into a short blurb"</a:t>
                      </a:r>
                    </a:p>
                  </a:txBody>
                  <a:tcPr/>
                </a:tc>
                <a:extLst>
                  <a:ext uri="{0D108BD9-81ED-4DB2-BD59-A6C34878D82A}">
                    <a16:rowId xmlns:a16="http://schemas.microsoft.com/office/drawing/2014/main" val="460814080"/>
                  </a:ext>
                </a:extLst>
              </a:tr>
              <a:tr h="0">
                <a:tc>
                  <a:txBody>
                    <a:bodyPr/>
                    <a:lstStyle/>
                    <a:p>
                      <a:pPr algn="l" fontAlgn="t"/>
                      <a:r>
                        <a:rPr lang="en-US">
                          <a:effectLst/>
                        </a:rPr>
                        <a:t>Classifying text</a:t>
                      </a:r>
                    </a:p>
                  </a:txBody>
                  <a:tcPr/>
                </a:tc>
                <a:tc>
                  <a:txBody>
                    <a:bodyPr/>
                    <a:lstStyle/>
                    <a:p>
                      <a:pPr algn="l" fontAlgn="t"/>
                      <a:r>
                        <a:rPr lang="en-US">
                          <a:effectLst/>
                        </a:rPr>
                        <a:t>"What genre of book is this?"</a:t>
                      </a:r>
                    </a:p>
                  </a:txBody>
                  <a:tcPr/>
                </a:tc>
                <a:extLst>
                  <a:ext uri="{0D108BD9-81ED-4DB2-BD59-A6C34878D82A}">
                    <a16:rowId xmlns:a16="http://schemas.microsoft.com/office/drawing/2014/main" val="2426981591"/>
                  </a:ext>
                </a:extLst>
              </a:tr>
              <a:tr h="0">
                <a:tc>
                  <a:txBody>
                    <a:bodyPr/>
                    <a:lstStyle/>
                    <a:p>
                      <a:pPr algn="l" fontAlgn="t"/>
                      <a:r>
                        <a:rPr lang="en-US">
                          <a:effectLst/>
                        </a:rPr>
                        <a:t>Generating names or phrases</a:t>
                      </a:r>
                    </a:p>
                  </a:txBody>
                  <a:tcPr/>
                </a:tc>
                <a:tc>
                  <a:txBody>
                    <a:bodyPr/>
                    <a:lstStyle/>
                    <a:p>
                      <a:pPr algn="l" fontAlgn="t"/>
                      <a:r>
                        <a:rPr lang="en-US">
                          <a:effectLst/>
                        </a:rPr>
                        <a:t>"Write a tagline for my flower company"</a:t>
                      </a:r>
                    </a:p>
                  </a:txBody>
                  <a:tcPr/>
                </a:tc>
                <a:extLst>
                  <a:ext uri="{0D108BD9-81ED-4DB2-BD59-A6C34878D82A}">
                    <a16:rowId xmlns:a16="http://schemas.microsoft.com/office/drawing/2014/main" val="2835155629"/>
                  </a:ext>
                </a:extLst>
              </a:tr>
              <a:tr h="0">
                <a:tc>
                  <a:txBody>
                    <a:bodyPr/>
                    <a:lstStyle/>
                    <a:p>
                      <a:pPr algn="l" fontAlgn="t"/>
                      <a:r>
                        <a:rPr lang="en-US">
                          <a:effectLst/>
                        </a:rPr>
                        <a:t>Translation</a:t>
                      </a:r>
                    </a:p>
                  </a:txBody>
                  <a:tcPr/>
                </a:tc>
                <a:tc>
                  <a:txBody>
                    <a:bodyPr/>
                    <a:lstStyle/>
                    <a:p>
                      <a:pPr algn="l" fontAlgn="t"/>
                      <a:r>
                        <a:rPr lang="en-US">
                          <a:effectLst/>
                        </a:rPr>
                        <a:t>"Translate 'How are you' to French"</a:t>
                      </a:r>
                    </a:p>
                  </a:txBody>
                  <a:tcPr/>
                </a:tc>
                <a:extLst>
                  <a:ext uri="{0D108BD9-81ED-4DB2-BD59-A6C34878D82A}">
                    <a16:rowId xmlns:a16="http://schemas.microsoft.com/office/drawing/2014/main" val="3750082608"/>
                  </a:ext>
                </a:extLst>
              </a:tr>
              <a:tr h="0">
                <a:tc>
                  <a:txBody>
                    <a:bodyPr/>
                    <a:lstStyle/>
                    <a:p>
                      <a:pPr algn="l" fontAlgn="t"/>
                      <a:r>
                        <a:rPr lang="en-US">
                          <a:effectLst/>
                        </a:rPr>
                        <a:t>Answering questions</a:t>
                      </a:r>
                    </a:p>
                  </a:txBody>
                  <a:tcPr/>
                </a:tc>
                <a:tc>
                  <a:txBody>
                    <a:bodyPr/>
                    <a:lstStyle/>
                    <a:p>
                      <a:pPr algn="l" fontAlgn="t"/>
                      <a:r>
                        <a:rPr lang="en-US">
                          <a:effectLst/>
                        </a:rPr>
                        <a:t>"What does Azure OpenAI do?"</a:t>
                      </a:r>
                    </a:p>
                  </a:txBody>
                  <a:tcPr/>
                </a:tc>
                <a:extLst>
                  <a:ext uri="{0D108BD9-81ED-4DB2-BD59-A6C34878D82A}">
                    <a16:rowId xmlns:a16="http://schemas.microsoft.com/office/drawing/2014/main" val="1592421784"/>
                  </a:ext>
                </a:extLst>
              </a:tr>
              <a:tr h="0">
                <a:tc>
                  <a:txBody>
                    <a:bodyPr/>
                    <a:lstStyle/>
                    <a:p>
                      <a:pPr algn="l" fontAlgn="t"/>
                      <a:r>
                        <a:rPr lang="en-US">
                          <a:effectLst/>
                        </a:rPr>
                        <a:t>Suggesting content</a:t>
                      </a:r>
                    </a:p>
                  </a:txBody>
                  <a:tcPr/>
                </a:tc>
                <a:tc>
                  <a:txBody>
                    <a:bodyPr/>
                    <a:lstStyle/>
                    <a:p>
                      <a:pPr algn="l" fontAlgn="t"/>
                      <a:r>
                        <a:rPr lang="en-US" dirty="0">
                          <a:effectLst/>
                        </a:rPr>
                        <a:t>"Give me the five best weddings songs"</a:t>
                      </a:r>
                    </a:p>
                  </a:txBody>
                  <a:tcPr/>
                </a:tc>
                <a:extLst>
                  <a:ext uri="{0D108BD9-81ED-4DB2-BD59-A6C34878D82A}">
                    <a16:rowId xmlns:a16="http://schemas.microsoft.com/office/drawing/2014/main" val="1433689076"/>
                  </a:ext>
                </a:extLst>
              </a:tr>
            </a:tbl>
          </a:graphicData>
        </a:graphic>
      </p:graphicFrame>
    </p:spTree>
    <p:extLst>
      <p:ext uri="{BB962C8B-B14F-4D97-AF65-F5344CB8AC3E}">
        <p14:creationId xmlns:p14="http://schemas.microsoft.com/office/powerpoint/2010/main" val="301605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B65-76EA-F8E4-2390-3E40E22F5F17}"/>
              </a:ext>
            </a:extLst>
          </p:cNvPr>
          <p:cNvSpPr>
            <a:spLocks noGrp="1"/>
          </p:cNvSpPr>
          <p:nvPr>
            <p:ph type="title"/>
          </p:nvPr>
        </p:nvSpPr>
        <p:spPr/>
        <p:txBody>
          <a:bodyPr/>
          <a:lstStyle/>
          <a:p>
            <a:r>
              <a:rPr lang="en-US" dirty="0"/>
              <a:t>Responsible AI</a:t>
            </a:r>
          </a:p>
        </p:txBody>
      </p:sp>
      <p:sp>
        <p:nvSpPr>
          <p:cNvPr id="3" name="Content Placeholder 2">
            <a:extLst>
              <a:ext uri="{FF2B5EF4-FFF2-40B4-BE49-F238E27FC236}">
                <a16:creationId xmlns:a16="http://schemas.microsoft.com/office/drawing/2014/main" id="{EC01BC75-8661-D403-EB8D-C025115D2F5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Fairness</a:t>
            </a:r>
            <a:r>
              <a:rPr lang="en-US" b="0" i="0" dirty="0">
                <a:solidFill>
                  <a:srgbClr val="161616"/>
                </a:solidFill>
                <a:effectLst/>
                <a:latin typeface="Segoe UI" panose="020B0502040204020203" pitchFamily="34" charset="0"/>
              </a:rPr>
              <a:t>: AI systems shouldn't make decisions that discriminate against or support bias of a group or individual.</a:t>
            </a:r>
          </a:p>
          <a:p>
            <a:pPr algn="l">
              <a:buFont typeface="Arial" panose="020B0604020202020204" pitchFamily="34" charset="0"/>
              <a:buChar char="•"/>
            </a:pPr>
            <a:r>
              <a:rPr lang="en-US" b="1" i="0" dirty="0">
                <a:solidFill>
                  <a:srgbClr val="161616"/>
                </a:solidFill>
                <a:effectLst/>
                <a:latin typeface="Segoe UI" panose="020B0502040204020203" pitchFamily="34" charset="0"/>
              </a:rPr>
              <a:t>Reliability and Safety</a:t>
            </a:r>
            <a:r>
              <a:rPr lang="en-US" b="0" i="0" dirty="0">
                <a:solidFill>
                  <a:srgbClr val="161616"/>
                </a:solidFill>
                <a:effectLst/>
                <a:latin typeface="Segoe UI" panose="020B0502040204020203" pitchFamily="34" charset="0"/>
              </a:rPr>
              <a:t>: AI systems should respond safely to new situations and potential manipulation.</a:t>
            </a:r>
          </a:p>
          <a:p>
            <a:pPr algn="l">
              <a:buFont typeface="Arial" panose="020B0604020202020204" pitchFamily="34" charset="0"/>
              <a:buChar char="•"/>
            </a:pPr>
            <a:r>
              <a:rPr lang="en-US" b="1" i="0" dirty="0">
                <a:solidFill>
                  <a:srgbClr val="161616"/>
                </a:solidFill>
                <a:effectLst/>
                <a:latin typeface="Segoe UI" panose="020B0502040204020203" pitchFamily="34" charset="0"/>
              </a:rPr>
              <a:t>Privacy and Security</a:t>
            </a:r>
            <a:r>
              <a:rPr lang="en-US" b="0" i="0" dirty="0">
                <a:solidFill>
                  <a:srgbClr val="161616"/>
                </a:solidFill>
                <a:effectLst/>
                <a:latin typeface="Segoe UI" panose="020B0502040204020203" pitchFamily="34" charset="0"/>
              </a:rPr>
              <a:t>: AI systems should be secure and respect data privacy.</a:t>
            </a:r>
          </a:p>
          <a:p>
            <a:pPr algn="l">
              <a:buFont typeface="Arial" panose="020B0604020202020204" pitchFamily="34" charset="0"/>
              <a:buChar char="•"/>
            </a:pPr>
            <a:r>
              <a:rPr lang="en-US" b="1" i="0" dirty="0">
                <a:solidFill>
                  <a:srgbClr val="161616"/>
                </a:solidFill>
                <a:effectLst/>
                <a:latin typeface="Segoe UI" panose="020B0502040204020203" pitchFamily="34" charset="0"/>
              </a:rPr>
              <a:t>Inclusiveness</a:t>
            </a:r>
            <a:r>
              <a:rPr lang="en-US" b="0" i="0" dirty="0">
                <a:solidFill>
                  <a:srgbClr val="161616"/>
                </a:solidFill>
                <a:effectLst/>
                <a:latin typeface="Segoe UI" panose="020B0502040204020203" pitchFamily="34" charset="0"/>
              </a:rPr>
              <a:t>: AI systems should empower everyone and engage people.</a:t>
            </a:r>
          </a:p>
          <a:p>
            <a:pPr algn="l">
              <a:buFont typeface="Arial" panose="020B0604020202020204" pitchFamily="34" charset="0"/>
              <a:buChar char="•"/>
            </a:pPr>
            <a:r>
              <a:rPr lang="en-US" b="1" i="0" dirty="0">
                <a:solidFill>
                  <a:srgbClr val="161616"/>
                </a:solidFill>
                <a:effectLst/>
                <a:latin typeface="Segoe UI" panose="020B0502040204020203" pitchFamily="34" charset="0"/>
              </a:rPr>
              <a:t>Accountability</a:t>
            </a:r>
            <a:r>
              <a:rPr lang="en-US" b="0" i="0" dirty="0">
                <a:solidFill>
                  <a:srgbClr val="161616"/>
                </a:solidFill>
                <a:effectLst/>
                <a:latin typeface="Segoe UI" panose="020B0502040204020203" pitchFamily="34" charset="0"/>
              </a:rPr>
              <a:t>: People must be accountable for how AI systems operate.</a:t>
            </a:r>
          </a:p>
          <a:p>
            <a:pPr algn="l">
              <a:buFont typeface="Arial" panose="020B0604020202020204" pitchFamily="34" charset="0"/>
              <a:buChar char="•"/>
            </a:pPr>
            <a:r>
              <a:rPr lang="en-US" b="1" i="0" dirty="0">
                <a:solidFill>
                  <a:srgbClr val="161616"/>
                </a:solidFill>
                <a:effectLst/>
                <a:latin typeface="Segoe UI" panose="020B0502040204020203" pitchFamily="34" charset="0"/>
              </a:rPr>
              <a:t>Transparency</a:t>
            </a:r>
            <a:r>
              <a:rPr lang="en-US" b="0" i="0" dirty="0">
                <a:solidFill>
                  <a:srgbClr val="161616"/>
                </a:solidFill>
                <a:effectLst/>
                <a:latin typeface="Segoe UI" panose="020B0502040204020203" pitchFamily="34" charset="0"/>
              </a:rPr>
              <a:t>: AI systems should have explanations so users can understand how they're built and used.</a:t>
            </a:r>
          </a:p>
          <a:p>
            <a:endParaRPr lang="en-US" dirty="0"/>
          </a:p>
        </p:txBody>
      </p:sp>
    </p:spTree>
    <p:extLst>
      <p:ext uri="{BB962C8B-B14F-4D97-AF65-F5344CB8AC3E}">
        <p14:creationId xmlns:p14="http://schemas.microsoft.com/office/powerpoint/2010/main" val="125076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0244-BA70-2EA7-3212-EC5A534A809B}"/>
              </a:ext>
            </a:extLst>
          </p:cNvPr>
          <p:cNvSpPr>
            <a:spLocks noGrp="1"/>
          </p:cNvSpPr>
          <p:nvPr>
            <p:ph type="title"/>
          </p:nvPr>
        </p:nvSpPr>
        <p:spPr/>
        <p:txBody>
          <a:bodyPr/>
          <a:lstStyle/>
          <a:p>
            <a:r>
              <a:rPr lang="en-US" dirty="0"/>
              <a:t>Language Understanding Model</a:t>
            </a:r>
          </a:p>
        </p:txBody>
      </p:sp>
      <p:sp>
        <p:nvSpPr>
          <p:cNvPr id="3" name="Content Placeholder 2">
            <a:extLst>
              <a:ext uri="{FF2B5EF4-FFF2-40B4-BE49-F238E27FC236}">
                <a16:creationId xmlns:a16="http://schemas.microsoft.com/office/drawing/2014/main" id="{079408C0-1737-ABE2-C24B-0ABC2A5EB246}"/>
              </a:ext>
            </a:extLst>
          </p:cNvPr>
          <p:cNvSpPr>
            <a:spLocks noGrp="1"/>
          </p:cNvSpPr>
          <p:nvPr>
            <p:ph idx="1"/>
          </p:nvPr>
        </p:nvSpPr>
        <p:spPr>
          <a:xfrm>
            <a:off x="838200" y="1473932"/>
            <a:ext cx="10697309" cy="4351338"/>
          </a:xfrm>
        </p:spPr>
        <p:txBody>
          <a:bodyPr>
            <a:noAutofit/>
          </a:bodyPr>
          <a:lstStyle/>
          <a:p>
            <a:pPr algn="l"/>
            <a:r>
              <a:rPr lang="en-US" sz="1400" b="0" i="1" dirty="0">
                <a:solidFill>
                  <a:srgbClr val="161616"/>
                </a:solidFill>
                <a:effectLst/>
                <a:latin typeface="Segoe UI" panose="020B0502040204020203" pitchFamily="34" charset="0"/>
              </a:rPr>
              <a:t>Utterances</a:t>
            </a:r>
            <a:r>
              <a:rPr lang="en-US" sz="1400" b="0" i="0" dirty="0">
                <a:solidFill>
                  <a:srgbClr val="161616"/>
                </a:solidFill>
                <a:effectLst/>
                <a:latin typeface="Segoe UI" panose="020B0502040204020203" pitchFamily="34" charset="0"/>
              </a:rPr>
              <a:t> are the phrases that a user might enter when interacting with an application that uses your Language Understanding model. An </a:t>
            </a:r>
            <a:r>
              <a:rPr lang="en-US" sz="1400" b="0" i="1" dirty="0">
                <a:solidFill>
                  <a:srgbClr val="161616"/>
                </a:solidFill>
                <a:effectLst/>
                <a:latin typeface="Segoe UI" panose="020B0502040204020203" pitchFamily="34" charset="0"/>
              </a:rPr>
              <a:t>intent</a:t>
            </a:r>
            <a:r>
              <a:rPr lang="en-US" sz="1400" b="0" i="0" dirty="0">
                <a:solidFill>
                  <a:srgbClr val="161616"/>
                </a:solidFill>
                <a:effectLst/>
                <a:latin typeface="Segoe UI" panose="020B0502040204020203" pitchFamily="34" charset="0"/>
              </a:rPr>
              <a:t> represents a task or action the user wants to perform, or more simply the </a:t>
            </a:r>
            <a:r>
              <a:rPr lang="en-US" sz="1400" b="0" i="1" dirty="0">
                <a:solidFill>
                  <a:srgbClr val="161616"/>
                </a:solidFill>
                <a:effectLst/>
                <a:latin typeface="Segoe UI" panose="020B0502040204020203" pitchFamily="34" charset="0"/>
              </a:rPr>
              <a:t>meaning</a:t>
            </a:r>
            <a:r>
              <a:rPr lang="en-US" sz="1400" b="0" i="0" dirty="0">
                <a:solidFill>
                  <a:srgbClr val="161616"/>
                </a:solidFill>
                <a:effectLst/>
                <a:latin typeface="Segoe UI" panose="020B0502040204020203" pitchFamily="34" charset="0"/>
              </a:rPr>
              <a:t> of an utterance. You create a model by defining intents and associating them with one or more utterances.</a:t>
            </a:r>
          </a:p>
          <a:p>
            <a:pPr algn="l"/>
            <a:r>
              <a:rPr kumimoji="0" lang="en-US" altLang="en-US" sz="1400" b="0" i="1" u="none" strike="noStrike" cap="none" normalizeH="0" baseline="0" dirty="0">
                <a:ln>
                  <a:noFill/>
                </a:ln>
                <a:solidFill>
                  <a:srgbClr val="161616"/>
                </a:solidFill>
                <a:effectLst/>
                <a:latin typeface="Segoe UI" panose="020B0502040204020203" pitchFamily="34" charset="0"/>
                <a:cs typeface="Segoe UI" panose="020B0502040204020203" pitchFamily="34" charset="0"/>
              </a:rPr>
              <a:t>Entities</a:t>
            </a:r>
            <a:r>
              <a:rPr kumimoji="0" lang="en-US" altLang="en-US" sz="1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are used to add specific context to intents. For example, you might define a </a:t>
            </a:r>
            <a:r>
              <a:rPr kumimoji="0" lang="en-US" altLang="en-US" sz="1400" b="1" i="0" u="none" strike="noStrike" cap="none" normalizeH="0" baseline="0" dirty="0" err="1">
                <a:ln>
                  <a:noFill/>
                </a:ln>
                <a:solidFill>
                  <a:srgbClr val="161616"/>
                </a:solidFill>
                <a:effectLst/>
                <a:latin typeface="Segoe UI" panose="020B0502040204020203" pitchFamily="34" charset="0"/>
                <a:cs typeface="Segoe UI" panose="020B0502040204020203" pitchFamily="34" charset="0"/>
              </a:rPr>
              <a:t>TurnOnDevice</a:t>
            </a:r>
            <a:r>
              <a:rPr kumimoji="0" lang="en-US" altLang="en-US" sz="1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intent that can be applied to multiple devices, and use entities to define the different devices.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endParaRPr>
          </a:p>
          <a:p>
            <a:endParaRPr lang="en-US" sz="1400" dirty="0"/>
          </a:p>
        </p:txBody>
      </p:sp>
      <p:graphicFrame>
        <p:nvGraphicFramePr>
          <p:cNvPr id="7" name="Table 6">
            <a:extLst>
              <a:ext uri="{FF2B5EF4-FFF2-40B4-BE49-F238E27FC236}">
                <a16:creationId xmlns:a16="http://schemas.microsoft.com/office/drawing/2014/main" id="{591B2C27-0FD7-BA78-1F5D-B0C8CE7CE11E}"/>
              </a:ext>
            </a:extLst>
          </p:cNvPr>
          <p:cNvGraphicFramePr>
            <a:graphicFrameLocks noGrp="1"/>
          </p:cNvGraphicFramePr>
          <p:nvPr>
            <p:extLst>
              <p:ext uri="{D42A27DB-BD31-4B8C-83A1-F6EECF244321}">
                <p14:modId xmlns:p14="http://schemas.microsoft.com/office/powerpoint/2010/main" val="2013623239"/>
              </p:ext>
            </p:extLst>
          </p:nvPr>
        </p:nvGraphicFramePr>
        <p:xfrm>
          <a:off x="2482360" y="2799495"/>
          <a:ext cx="6875586" cy="3141411"/>
        </p:xfrm>
        <a:graphic>
          <a:graphicData uri="http://schemas.openxmlformats.org/drawingml/2006/table">
            <a:tbl>
              <a:tblPr>
                <a:tableStyleId>{D7AC3CCA-C797-4891-BE02-D94E43425B78}</a:tableStyleId>
              </a:tblPr>
              <a:tblGrid>
                <a:gridCol w="2291862">
                  <a:extLst>
                    <a:ext uri="{9D8B030D-6E8A-4147-A177-3AD203B41FA5}">
                      <a16:colId xmlns:a16="http://schemas.microsoft.com/office/drawing/2014/main" val="1147328824"/>
                    </a:ext>
                  </a:extLst>
                </a:gridCol>
                <a:gridCol w="2291862">
                  <a:extLst>
                    <a:ext uri="{9D8B030D-6E8A-4147-A177-3AD203B41FA5}">
                      <a16:colId xmlns:a16="http://schemas.microsoft.com/office/drawing/2014/main" val="3432824202"/>
                    </a:ext>
                  </a:extLst>
                </a:gridCol>
                <a:gridCol w="2291862">
                  <a:extLst>
                    <a:ext uri="{9D8B030D-6E8A-4147-A177-3AD203B41FA5}">
                      <a16:colId xmlns:a16="http://schemas.microsoft.com/office/drawing/2014/main" val="1958858752"/>
                    </a:ext>
                  </a:extLst>
                </a:gridCol>
              </a:tblGrid>
              <a:tr h="226472">
                <a:tc>
                  <a:txBody>
                    <a:bodyPr/>
                    <a:lstStyle/>
                    <a:p>
                      <a:pPr algn="l" fontAlgn="t"/>
                      <a:r>
                        <a:rPr lang="en-US" sz="1400" dirty="0">
                          <a:effectLst/>
                        </a:rPr>
                        <a:t>Utterance</a:t>
                      </a:r>
                    </a:p>
                  </a:txBody>
                  <a:tcPr/>
                </a:tc>
                <a:tc>
                  <a:txBody>
                    <a:bodyPr/>
                    <a:lstStyle/>
                    <a:p>
                      <a:pPr algn="l" fontAlgn="t"/>
                      <a:r>
                        <a:rPr lang="en-US" sz="1400" dirty="0">
                          <a:effectLst/>
                        </a:rPr>
                        <a:t>Intent</a:t>
                      </a:r>
                    </a:p>
                  </a:txBody>
                  <a:tcPr/>
                </a:tc>
                <a:tc>
                  <a:txBody>
                    <a:bodyPr/>
                    <a:lstStyle/>
                    <a:p>
                      <a:pPr algn="l" fontAlgn="t"/>
                      <a:r>
                        <a:rPr lang="en-US" sz="1400">
                          <a:effectLst/>
                        </a:rPr>
                        <a:t>Entities</a:t>
                      </a:r>
                    </a:p>
                  </a:txBody>
                  <a:tcPr/>
                </a:tc>
                <a:extLst>
                  <a:ext uri="{0D108BD9-81ED-4DB2-BD59-A6C34878D82A}">
                    <a16:rowId xmlns:a16="http://schemas.microsoft.com/office/drawing/2014/main" val="514719205"/>
                  </a:ext>
                </a:extLst>
              </a:tr>
              <a:tr h="282197">
                <a:tc>
                  <a:txBody>
                    <a:bodyPr/>
                    <a:lstStyle/>
                    <a:p>
                      <a:pPr algn="l" fontAlgn="t"/>
                      <a:r>
                        <a:rPr lang="en-US" sz="1400" dirty="0">
                          <a:effectLst/>
                        </a:rPr>
                        <a:t>What is the time?</a:t>
                      </a:r>
                    </a:p>
                  </a:txBody>
                  <a:tcPr/>
                </a:tc>
                <a:tc>
                  <a:txBody>
                    <a:bodyPr/>
                    <a:lstStyle/>
                    <a:p>
                      <a:pPr algn="l" fontAlgn="t"/>
                      <a:r>
                        <a:rPr lang="en-US" sz="1400">
                          <a:effectLst/>
                        </a:rPr>
                        <a:t>GetTime</a:t>
                      </a:r>
                    </a:p>
                  </a:txBody>
                  <a:tcPr/>
                </a:tc>
                <a:tc>
                  <a:txBody>
                    <a:bodyPr/>
                    <a:lstStyle/>
                    <a:p>
                      <a:pPr algn="l" fontAlgn="t"/>
                      <a:endParaRPr lang="en-US" sz="1400">
                        <a:effectLst/>
                      </a:endParaRPr>
                    </a:p>
                  </a:txBody>
                  <a:tcPr/>
                </a:tc>
                <a:extLst>
                  <a:ext uri="{0D108BD9-81ED-4DB2-BD59-A6C34878D82A}">
                    <a16:rowId xmlns:a16="http://schemas.microsoft.com/office/drawing/2014/main" val="279564133"/>
                  </a:ext>
                </a:extLst>
              </a:tr>
              <a:tr h="355885">
                <a:tc>
                  <a:txBody>
                    <a:bodyPr/>
                    <a:lstStyle/>
                    <a:p>
                      <a:pPr algn="l" fontAlgn="t"/>
                      <a:r>
                        <a:rPr lang="en-US" sz="1400">
                          <a:effectLst/>
                        </a:rPr>
                        <a:t>What time is it in London?</a:t>
                      </a:r>
                    </a:p>
                  </a:txBody>
                  <a:tcPr/>
                </a:tc>
                <a:tc>
                  <a:txBody>
                    <a:bodyPr/>
                    <a:lstStyle/>
                    <a:p>
                      <a:pPr algn="l" fontAlgn="t"/>
                      <a:r>
                        <a:rPr lang="en-US" sz="1400">
                          <a:effectLst/>
                        </a:rPr>
                        <a:t>GetTime</a:t>
                      </a:r>
                    </a:p>
                  </a:txBody>
                  <a:tcPr/>
                </a:tc>
                <a:tc>
                  <a:txBody>
                    <a:bodyPr/>
                    <a:lstStyle/>
                    <a:p>
                      <a:pPr algn="l" fontAlgn="t"/>
                      <a:r>
                        <a:rPr lang="en-US" sz="1400">
                          <a:effectLst/>
                        </a:rPr>
                        <a:t>Location (London)</a:t>
                      </a:r>
                    </a:p>
                  </a:txBody>
                  <a:tcPr/>
                </a:tc>
                <a:extLst>
                  <a:ext uri="{0D108BD9-81ED-4DB2-BD59-A6C34878D82A}">
                    <a16:rowId xmlns:a16="http://schemas.microsoft.com/office/drawing/2014/main" val="4266913358"/>
                  </a:ext>
                </a:extLst>
              </a:tr>
              <a:tr h="524083">
                <a:tc>
                  <a:txBody>
                    <a:bodyPr/>
                    <a:lstStyle/>
                    <a:p>
                      <a:pPr algn="l" fontAlgn="t"/>
                      <a:r>
                        <a:rPr lang="en-US" sz="1400">
                          <a:effectLst/>
                        </a:rPr>
                        <a:t>What's the weather forecast for Paris?</a:t>
                      </a:r>
                    </a:p>
                  </a:txBody>
                  <a:tcPr/>
                </a:tc>
                <a:tc>
                  <a:txBody>
                    <a:bodyPr/>
                    <a:lstStyle/>
                    <a:p>
                      <a:pPr algn="l" fontAlgn="t"/>
                      <a:r>
                        <a:rPr lang="en-US" sz="1400">
                          <a:effectLst/>
                        </a:rPr>
                        <a:t>GetWeather</a:t>
                      </a:r>
                    </a:p>
                  </a:txBody>
                  <a:tcPr/>
                </a:tc>
                <a:tc>
                  <a:txBody>
                    <a:bodyPr/>
                    <a:lstStyle/>
                    <a:p>
                      <a:pPr algn="l" fontAlgn="t"/>
                      <a:r>
                        <a:rPr lang="en-US" sz="1400">
                          <a:effectLst/>
                        </a:rPr>
                        <a:t>Location (Paris)</a:t>
                      </a:r>
                    </a:p>
                  </a:txBody>
                  <a:tcPr/>
                </a:tc>
                <a:extLst>
                  <a:ext uri="{0D108BD9-81ED-4DB2-BD59-A6C34878D82A}">
                    <a16:rowId xmlns:a16="http://schemas.microsoft.com/office/drawing/2014/main" val="1181284008"/>
                  </a:ext>
                </a:extLst>
              </a:tr>
              <a:tr h="403140">
                <a:tc>
                  <a:txBody>
                    <a:bodyPr/>
                    <a:lstStyle/>
                    <a:p>
                      <a:pPr algn="l" fontAlgn="t"/>
                      <a:r>
                        <a:rPr lang="en-US" sz="1400" dirty="0">
                          <a:effectLst/>
                        </a:rPr>
                        <a:t>Will I need an umbrella tonight?</a:t>
                      </a:r>
                    </a:p>
                  </a:txBody>
                  <a:tcPr/>
                </a:tc>
                <a:tc>
                  <a:txBody>
                    <a:bodyPr/>
                    <a:lstStyle/>
                    <a:p>
                      <a:pPr algn="l" fontAlgn="t"/>
                      <a:r>
                        <a:rPr lang="en-US" sz="1400">
                          <a:effectLst/>
                        </a:rPr>
                        <a:t>GetWeather</a:t>
                      </a:r>
                    </a:p>
                  </a:txBody>
                  <a:tcPr/>
                </a:tc>
                <a:tc>
                  <a:txBody>
                    <a:bodyPr/>
                    <a:lstStyle/>
                    <a:p>
                      <a:pPr algn="l" fontAlgn="t"/>
                      <a:r>
                        <a:rPr lang="en-US" sz="1400">
                          <a:effectLst/>
                        </a:rPr>
                        <a:t>Time (tonight)</a:t>
                      </a:r>
                    </a:p>
                  </a:txBody>
                  <a:tcPr/>
                </a:tc>
                <a:extLst>
                  <a:ext uri="{0D108BD9-81ED-4DB2-BD59-A6C34878D82A}">
                    <a16:rowId xmlns:a16="http://schemas.microsoft.com/office/drawing/2014/main" val="3267118108"/>
                  </a:ext>
                </a:extLst>
              </a:tr>
              <a:tr h="524083">
                <a:tc>
                  <a:txBody>
                    <a:bodyPr/>
                    <a:lstStyle/>
                    <a:p>
                      <a:pPr algn="l" fontAlgn="t"/>
                      <a:r>
                        <a:rPr lang="en-US" sz="1400" dirty="0">
                          <a:effectLst/>
                        </a:rPr>
                        <a:t>What's the forecast for Seattle tomorrow?</a:t>
                      </a:r>
                    </a:p>
                  </a:txBody>
                  <a:tcPr/>
                </a:tc>
                <a:tc>
                  <a:txBody>
                    <a:bodyPr/>
                    <a:lstStyle/>
                    <a:p>
                      <a:pPr algn="l" fontAlgn="t"/>
                      <a:r>
                        <a:rPr lang="en-US" sz="1400" dirty="0" err="1">
                          <a:effectLst/>
                        </a:rPr>
                        <a:t>GetWeather</a:t>
                      </a:r>
                      <a:endParaRPr lang="en-US" sz="1400" dirty="0">
                        <a:effectLst/>
                      </a:endParaRPr>
                    </a:p>
                  </a:txBody>
                  <a:tcPr/>
                </a:tc>
                <a:tc>
                  <a:txBody>
                    <a:bodyPr/>
                    <a:lstStyle/>
                    <a:p>
                      <a:pPr algn="l" fontAlgn="t"/>
                      <a:r>
                        <a:rPr lang="en-US" sz="1400">
                          <a:effectLst/>
                        </a:rPr>
                        <a:t>Location (Seattle), Time (tomorrow)</a:t>
                      </a:r>
                    </a:p>
                  </a:txBody>
                  <a:tcPr/>
                </a:tc>
                <a:extLst>
                  <a:ext uri="{0D108BD9-81ED-4DB2-BD59-A6C34878D82A}">
                    <a16:rowId xmlns:a16="http://schemas.microsoft.com/office/drawing/2014/main" val="3737900535"/>
                  </a:ext>
                </a:extLst>
              </a:tr>
              <a:tr h="282197">
                <a:tc>
                  <a:txBody>
                    <a:bodyPr/>
                    <a:lstStyle/>
                    <a:p>
                      <a:pPr algn="l" fontAlgn="t"/>
                      <a:r>
                        <a:rPr lang="en-US" sz="1400">
                          <a:effectLst/>
                        </a:rPr>
                        <a:t>Turn the light on.</a:t>
                      </a:r>
                    </a:p>
                  </a:txBody>
                  <a:tcPr/>
                </a:tc>
                <a:tc>
                  <a:txBody>
                    <a:bodyPr/>
                    <a:lstStyle/>
                    <a:p>
                      <a:pPr algn="l" fontAlgn="t"/>
                      <a:r>
                        <a:rPr lang="en-US" sz="1400">
                          <a:effectLst/>
                        </a:rPr>
                        <a:t>TurnOnDevice</a:t>
                      </a:r>
                    </a:p>
                  </a:txBody>
                  <a:tcPr/>
                </a:tc>
                <a:tc>
                  <a:txBody>
                    <a:bodyPr/>
                    <a:lstStyle/>
                    <a:p>
                      <a:pPr algn="l" fontAlgn="t"/>
                      <a:r>
                        <a:rPr lang="en-US" sz="1400">
                          <a:effectLst/>
                        </a:rPr>
                        <a:t>Device (light)</a:t>
                      </a:r>
                    </a:p>
                  </a:txBody>
                  <a:tcPr/>
                </a:tc>
                <a:extLst>
                  <a:ext uri="{0D108BD9-81ED-4DB2-BD59-A6C34878D82A}">
                    <a16:rowId xmlns:a16="http://schemas.microsoft.com/office/drawing/2014/main" val="524771713"/>
                  </a:ext>
                </a:extLst>
              </a:tr>
              <a:tr h="282197">
                <a:tc>
                  <a:txBody>
                    <a:bodyPr/>
                    <a:lstStyle/>
                    <a:p>
                      <a:pPr algn="l" fontAlgn="t"/>
                      <a:r>
                        <a:rPr lang="en-US" sz="1400" dirty="0">
                          <a:effectLst/>
                        </a:rPr>
                        <a:t>Switch on the fan.</a:t>
                      </a:r>
                    </a:p>
                  </a:txBody>
                  <a:tcPr/>
                </a:tc>
                <a:tc>
                  <a:txBody>
                    <a:bodyPr/>
                    <a:lstStyle/>
                    <a:p>
                      <a:pPr algn="l" fontAlgn="t"/>
                      <a:r>
                        <a:rPr lang="en-US" sz="1400" dirty="0" err="1">
                          <a:effectLst/>
                        </a:rPr>
                        <a:t>TurnOnDevice</a:t>
                      </a:r>
                      <a:endParaRPr lang="en-US" sz="1400" dirty="0">
                        <a:effectLst/>
                      </a:endParaRPr>
                    </a:p>
                  </a:txBody>
                  <a:tcPr/>
                </a:tc>
                <a:tc>
                  <a:txBody>
                    <a:bodyPr/>
                    <a:lstStyle/>
                    <a:p>
                      <a:pPr algn="l" fontAlgn="t"/>
                      <a:r>
                        <a:rPr lang="en-US" sz="1400" dirty="0">
                          <a:effectLst/>
                        </a:rPr>
                        <a:t>Device (fan)</a:t>
                      </a:r>
                    </a:p>
                  </a:txBody>
                  <a:tcPr/>
                </a:tc>
                <a:extLst>
                  <a:ext uri="{0D108BD9-81ED-4DB2-BD59-A6C34878D82A}">
                    <a16:rowId xmlns:a16="http://schemas.microsoft.com/office/drawing/2014/main" val="543934775"/>
                  </a:ext>
                </a:extLst>
              </a:tr>
            </a:tbl>
          </a:graphicData>
        </a:graphic>
      </p:graphicFrame>
    </p:spTree>
    <p:extLst>
      <p:ext uri="{BB962C8B-B14F-4D97-AF65-F5344CB8AC3E}">
        <p14:creationId xmlns:p14="http://schemas.microsoft.com/office/powerpoint/2010/main" val="49672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1245-0932-298B-EACF-49D0BC444AEE}"/>
              </a:ext>
            </a:extLst>
          </p:cNvPr>
          <p:cNvSpPr>
            <a:spLocks noGrp="1"/>
          </p:cNvSpPr>
          <p:nvPr>
            <p:ph type="title"/>
          </p:nvPr>
        </p:nvSpPr>
        <p:spPr/>
        <p:txBody>
          <a:bodyPr/>
          <a:lstStyle/>
          <a:p>
            <a:r>
              <a:rPr lang="en-US" dirty="0"/>
              <a:t>Azure AI Language</a:t>
            </a:r>
          </a:p>
        </p:txBody>
      </p:sp>
      <p:sp>
        <p:nvSpPr>
          <p:cNvPr id="5" name="TextBox 4">
            <a:extLst>
              <a:ext uri="{FF2B5EF4-FFF2-40B4-BE49-F238E27FC236}">
                <a16:creationId xmlns:a16="http://schemas.microsoft.com/office/drawing/2014/main" id="{84518A2F-76A1-0CDD-67E5-531CAF85B8FB}"/>
              </a:ext>
            </a:extLst>
          </p:cNvPr>
          <p:cNvSpPr txBox="1"/>
          <p:nvPr/>
        </p:nvSpPr>
        <p:spPr>
          <a:xfrm>
            <a:off x="563880" y="1519720"/>
            <a:ext cx="11795760" cy="4708981"/>
          </a:xfrm>
          <a:prstGeom prst="rect">
            <a:avLst/>
          </a:prstGeom>
          <a:noFill/>
        </p:spPr>
        <p:txBody>
          <a:bodyPr wrap="square">
            <a:spAutoFit/>
          </a:bodyPr>
          <a:lstStyle/>
          <a:p>
            <a:pPr algn="l"/>
            <a:r>
              <a:rPr lang="en-US" sz="1000" b="1" i="0" u="none" strike="noStrike" dirty="0">
                <a:solidFill>
                  <a:srgbClr val="161616"/>
                </a:solidFill>
                <a:effectLst/>
                <a:latin typeface="Segoe UI" panose="020B0502040204020203" pitchFamily="34" charset="0"/>
              </a:rPr>
              <a:t>Extract information</a:t>
            </a:r>
          </a:p>
          <a:p>
            <a:pPr algn="l"/>
            <a:r>
              <a:rPr lang="en-US" sz="1000" b="0" i="0" dirty="0">
                <a:solidFill>
                  <a:srgbClr val="161616"/>
                </a:solidFill>
                <a:effectLst/>
                <a:latin typeface="Segoe UI" panose="020B0502040204020203" pitchFamily="34" charset="0"/>
              </a:rPr>
              <a:t>Use Natural Language Understanding (NLU) to extract information from unstructured text. For example, identify key phrases or Personally Identifiable Information (PII), summarize text, recognize and categorize named entities, or customize an entity extraction model on top of your domain set.</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2"/>
              </a:rPr>
              <a:t>Extract key phrases</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3"/>
              </a:rPr>
              <a:t>Find linked entities</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4"/>
              </a:rPr>
              <a:t>Named Entity Recognition (NER)</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5"/>
              </a:rPr>
              <a:t>Personally Identifiable Information (PII) detection</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6"/>
              </a:rPr>
              <a:t>Custom Named Entity Recognition (custom NER)</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7"/>
              </a:rPr>
              <a:t>Text analytics for health</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8"/>
              </a:rPr>
              <a:t>Custom text analytics for health</a:t>
            </a:r>
            <a:endParaRPr lang="en-US" sz="1000" b="0" i="0" dirty="0">
              <a:solidFill>
                <a:srgbClr val="161616"/>
              </a:solidFill>
              <a:effectLst/>
              <a:latin typeface="Segoe UI" panose="020B0502040204020203" pitchFamily="34" charset="0"/>
            </a:endParaRPr>
          </a:p>
          <a:p>
            <a:pPr algn="l"/>
            <a:r>
              <a:rPr lang="en-US" sz="1000" b="1" i="0" u="none" strike="noStrike" dirty="0">
                <a:solidFill>
                  <a:srgbClr val="161616"/>
                </a:solidFill>
                <a:effectLst/>
                <a:latin typeface="Segoe UI" panose="020B0502040204020203" pitchFamily="34" charset="0"/>
              </a:rPr>
              <a:t>Summarize text-based content</a:t>
            </a:r>
          </a:p>
          <a:p>
            <a:pPr algn="l"/>
            <a:r>
              <a:rPr lang="en-US" sz="1000" b="0" i="0" dirty="0">
                <a:solidFill>
                  <a:srgbClr val="161616"/>
                </a:solidFill>
                <a:effectLst/>
                <a:latin typeface="Segoe UI" panose="020B0502040204020203" pitchFamily="34" charset="0"/>
              </a:rPr>
              <a:t>Summarize lengthy documents and conversation transcripts.</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9"/>
              </a:rPr>
              <a:t>Document summarization</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0"/>
              </a:rPr>
              <a:t>Conversation summarization</a:t>
            </a:r>
            <a:endParaRPr lang="en-US" sz="1000" b="0" i="0" dirty="0">
              <a:solidFill>
                <a:srgbClr val="161616"/>
              </a:solidFill>
              <a:effectLst/>
              <a:latin typeface="Segoe UI" panose="020B0502040204020203" pitchFamily="34" charset="0"/>
            </a:endParaRPr>
          </a:p>
          <a:p>
            <a:pPr algn="l"/>
            <a:r>
              <a:rPr lang="en-US" sz="1000" b="1" i="0" u="none" strike="noStrike" dirty="0">
                <a:solidFill>
                  <a:srgbClr val="161616"/>
                </a:solidFill>
                <a:effectLst/>
                <a:latin typeface="Segoe UI" panose="020B0502040204020203" pitchFamily="34" charset="0"/>
              </a:rPr>
              <a:t>Classify Text</a:t>
            </a:r>
          </a:p>
          <a:p>
            <a:pPr algn="l"/>
            <a:r>
              <a:rPr lang="en-US" sz="1000" b="0" i="0" dirty="0">
                <a:solidFill>
                  <a:srgbClr val="161616"/>
                </a:solidFill>
                <a:effectLst/>
                <a:latin typeface="Segoe UI" panose="020B0502040204020203" pitchFamily="34" charset="0"/>
              </a:rPr>
              <a:t>Use Natural Language Understanding (NLU) to detect the language or classify the sentiment of text you have. You can also classify your text documents by customizing a classification model over your dataset.</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1"/>
              </a:rPr>
              <a:t>Analyze sentiment and mine text for opinions</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2"/>
              </a:rPr>
              <a:t>Detect Language</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3"/>
              </a:rPr>
              <a:t>Custom text classification</a:t>
            </a:r>
            <a:endParaRPr lang="en-US" sz="1000" b="0" i="0" dirty="0">
              <a:solidFill>
                <a:srgbClr val="161616"/>
              </a:solidFill>
              <a:effectLst/>
              <a:latin typeface="Segoe UI" panose="020B0502040204020203" pitchFamily="34" charset="0"/>
            </a:endParaRPr>
          </a:p>
          <a:p>
            <a:pPr algn="l"/>
            <a:r>
              <a:rPr lang="en-US" sz="1000" b="1" i="0" u="none" strike="noStrike" dirty="0">
                <a:solidFill>
                  <a:srgbClr val="161616"/>
                </a:solidFill>
                <a:effectLst/>
                <a:latin typeface="Segoe UI" panose="020B0502040204020203" pitchFamily="34" charset="0"/>
              </a:rPr>
              <a:t>Answer questions</a:t>
            </a:r>
          </a:p>
          <a:p>
            <a:pPr algn="l"/>
            <a:r>
              <a:rPr lang="en-US" sz="1000" b="0" i="0" dirty="0">
                <a:solidFill>
                  <a:srgbClr val="161616"/>
                </a:solidFill>
                <a:effectLst/>
                <a:latin typeface="Segoe UI" panose="020B0502040204020203" pitchFamily="34" charset="0"/>
              </a:rPr>
              <a:t>Provide answers to questions being asked in unstructured texts using our prebuilt capabilities, or customize your domain specific question-and-answer pairs over data you provide.</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4"/>
              </a:rPr>
              <a:t>Question answering</a:t>
            </a:r>
            <a:endParaRPr lang="en-US" sz="1000" b="0" i="0" dirty="0">
              <a:solidFill>
                <a:srgbClr val="161616"/>
              </a:solidFill>
              <a:effectLst/>
              <a:latin typeface="Segoe UI" panose="020B0502040204020203" pitchFamily="34" charset="0"/>
            </a:endParaRPr>
          </a:p>
          <a:p>
            <a:pPr algn="l"/>
            <a:r>
              <a:rPr lang="en-US" sz="1000" b="1" i="0" u="none" strike="noStrike" dirty="0">
                <a:solidFill>
                  <a:srgbClr val="161616"/>
                </a:solidFill>
                <a:effectLst/>
                <a:latin typeface="Segoe UI" panose="020B0502040204020203" pitchFamily="34" charset="0"/>
              </a:rPr>
              <a:t>Understand conversations</a:t>
            </a:r>
          </a:p>
          <a:p>
            <a:pPr algn="l"/>
            <a:r>
              <a:rPr lang="en-US" sz="1000" b="0" i="0" dirty="0">
                <a:solidFill>
                  <a:srgbClr val="161616"/>
                </a:solidFill>
                <a:effectLst/>
                <a:latin typeface="Segoe UI" panose="020B0502040204020203" pitchFamily="34" charset="0"/>
              </a:rPr>
              <a:t>Create your own models to classify conversational utterances and extract detailed information from them to fulfill scenarios.</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5"/>
              </a:rPr>
              <a:t>Conversational language understanding</a:t>
            </a:r>
            <a:endParaRPr lang="en-US" sz="10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6"/>
              </a:rPr>
              <a:t>Orchestration workflow</a:t>
            </a:r>
            <a:endParaRPr lang="en-US" sz="1000" b="0" i="0" dirty="0">
              <a:solidFill>
                <a:srgbClr val="161616"/>
              </a:solidFill>
              <a:effectLst/>
              <a:latin typeface="Segoe UI" panose="020B0502040204020203" pitchFamily="34" charset="0"/>
            </a:endParaRPr>
          </a:p>
          <a:p>
            <a:pPr algn="l"/>
            <a:r>
              <a:rPr lang="en-US" sz="1000" b="1" i="0" u="none" strike="noStrike" dirty="0">
                <a:solidFill>
                  <a:srgbClr val="161616"/>
                </a:solidFill>
                <a:effectLst/>
                <a:latin typeface="Segoe UI" panose="020B0502040204020203" pitchFamily="34" charset="0"/>
              </a:rPr>
              <a:t>Translate text</a:t>
            </a:r>
          </a:p>
          <a:p>
            <a:pPr algn="l"/>
            <a:r>
              <a:rPr lang="en-US" sz="1000" b="0" i="0" dirty="0">
                <a:solidFill>
                  <a:srgbClr val="161616"/>
                </a:solidFill>
                <a:effectLst/>
                <a:latin typeface="Segoe UI" panose="020B0502040204020203" pitchFamily="34" charset="0"/>
              </a:rPr>
              <a:t>Use cloud-based neural machine translation to build intelligent, multi-language solutions for your applications.</a:t>
            </a:r>
          </a:p>
          <a:p>
            <a:pPr algn="l">
              <a:buFont typeface="Arial" panose="020B0604020202020204" pitchFamily="34" charset="0"/>
              <a:buChar char="•"/>
            </a:pPr>
            <a:r>
              <a:rPr lang="en-US" sz="1000" b="0" i="0" u="none" strike="noStrike" dirty="0">
                <a:solidFill>
                  <a:srgbClr val="161616"/>
                </a:solidFill>
                <a:effectLst/>
                <a:latin typeface="Segoe UI" panose="020B0502040204020203" pitchFamily="34" charset="0"/>
                <a:hlinkClick r:id="rId17"/>
              </a:rPr>
              <a:t>Use machine translation on text.</a:t>
            </a:r>
            <a:endParaRPr lang="en-US" sz="1000"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352099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C32A-1668-21D0-E5B1-3DEB532AEAB0}"/>
              </a:ext>
            </a:extLst>
          </p:cNvPr>
          <p:cNvSpPr>
            <a:spLocks noGrp="1"/>
          </p:cNvSpPr>
          <p:nvPr>
            <p:ph type="title"/>
          </p:nvPr>
        </p:nvSpPr>
        <p:spPr>
          <a:xfrm>
            <a:off x="838200" y="392557"/>
            <a:ext cx="10515600" cy="1325563"/>
          </a:xfrm>
        </p:spPr>
        <p:txBody>
          <a:bodyPr/>
          <a:lstStyle/>
          <a:p>
            <a:r>
              <a:rPr lang="en-US" dirty="0"/>
              <a:t>Azure AI Speech</a:t>
            </a:r>
          </a:p>
        </p:txBody>
      </p:sp>
      <p:pic>
        <p:nvPicPr>
          <p:cNvPr id="1026" name="Picture 2" descr="A SpeechRecognizer object is created from a SpeechConfig and AudioConfig, and its RecognizeOnceAsync method is used to call the Speech API">
            <a:extLst>
              <a:ext uri="{FF2B5EF4-FFF2-40B4-BE49-F238E27FC236}">
                <a16:creationId xmlns:a16="http://schemas.microsoft.com/office/drawing/2014/main" id="{D4A27819-AE4A-175A-02CA-D13E3C134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977" y="2574036"/>
            <a:ext cx="75247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57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E91F-DADC-374A-AB9E-1744531A0F60}"/>
              </a:ext>
            </a:extLst>
          </p:cNvPr>
          <p:cNvSpPr>
            <a:spLocks noGrp="1"/>
          </p:cNvSpPr>
          <p:nvPr>
            <p:ph type="title"/>
          </p:nvPr>
        </p:nvSpPr>
        <p:spPr/>
        <p:txBody>
          <a:bodyPr/>
          <a:lstStyle/>
          <a:p>
            <a:r>
              <a:rPr lang="en-US" dirty="0"/>
              <a:t>Azure AI Vision</a:t>
            </a:r>
          </a:p>
        </p:txBody>
      </p:sp>
      <p:sp>
        <p:nvSpPr>
          <p:cNvPr id="3" name="Content Placeholder 2">
            <a:extLst>
              <a:ext uri="{FF2B5EF4-FFF2-40B4-BE49-F238E27FC236}">
                <a16:creationId xmlns:a16="http://schemas.microsoft.com/office/drawing/2014/main" id="{C437DDCB-43B1-C4F0-A534-950D7C7C5DE1}"/>
              </a:ext>
            </a:extLst>
          </p:cNvPr>
          <p:cNvSpPr>
            <a:spLocks noGrp="1"/>
          </p:cNvSpPr>
          <p:nvPr>
            <p:ph idx="1"/>
          </p:nvPr>
        </p:nvSpPr>
        <p:spPr>
          <a:xfrm>
            <a:off x="774192" y="1544384"/>
            <a:ext cx="10829544" cy="4618672"/>
          </a:xfrm>
        </p:spPr>
        <p:txBody>
          <a:bodyPr>
            <a:normAutofit fontScale="62500" lnSpcReduction="20000"/>
          </a:bodyPr>
          <a:lstStyle/>
          <a:p>
            <a:pPr algn="l"/>
            <a:r>
              <a:rPr lang="en-US" b="1" i="0" dirty="0">
                <a:solidFill>
                  <a:srgbClr val="161616"/>
                </a:solidFill>
                <a:effectLst/>
                <a:latin typeface="Segoe UI" panose="020B0502040204020203" pitchFamily="34" charset="0"/>
              </a:rPr>
              <a:t>Optical character recognition</a:t>
            </a:r>
            <a:r>
              <a:rPr lang="en-US" b="0" i="0" dirty="0">
                <a:solidFill>
                  <a:srgbClr val="161616"/>
                </a:solidFill>
                <a:effectLst/>
                <a:latin typeface="Segoe UI" panose="020B0502040204020203" pitchFamily="34" charset="0"/>
              </a:rPr>
              <a:t>:</a:t>
            </a:r>
          </a:p>
          <a:p>
            <a:pPr lvl="1"/>
            <a:r>
              <a:rPr lang="en-US" b="0" i="1" dirty="0">
                <a:solidFill>
                  <a:srgbClr val="161616"/>
                </a:solidFill>
                <a:effectLst/>
                <a:latin typeface="Segoe UI" panose="020B0502040204020203" pitchFamily="34" charset="0"/>
              </a:rPr>
              <a:t>Extract text from images</a:t>
            </a:r>
            <a:r>
              <a:rPr lang="en-US" b="0" i="0" dirty="0">
                <a:solidFill>
                  <a:srgbClr val="161616"/>
                </a:solidFill>
                <a:effectLst/>
                <a:latin typeface="Segoe UI" panose="020B0502040204020203" pitchFamily="34" charset="0"/>
              </a:rPr>
              <a:t>: Extract printed and handwritten text from images and documents</a:t>
            </a:r>
          </a:p>
          <a:p>
            <a:pPr algn="l"/>
            <a:r>
              <a:rPr lang="en-US" b="1" i="0" dirty="0">
                <a:solidFill>
                  <a:srgbClr val="161616"/>
                </a:solidFill>
                <a:effectLst/>
                <a:latin typeface="Segoe UI" panose="020B0502040204020203" pitchFamily="34" charset="0"/>
              </a:rPr>
              <a:t>Spatial analysis</a:t>
            </a:r>
            <a:r>
              <a:rPr lang="en-US" b="0" i="0" dirty="0">
                <a:solidFill>
                  <a:srgbClr val="161616"/>
                </a:solidFill>
                <a:effectLst/>
                <a:latin typeface="Segoe UI" panose="020B0502040204020203" pitchFamily="34" charset="0"/>
              </a:rPr>
              <a:t>:</a:t>
            </a:r>
          </a:p>
          <a:p>
            <a:pPr lvl="1"/>
            <a:r>
              <a:rPr lang="en-US" b="0" i="1" dirty="0">
                <a:solidFill>
                  <a:srgbClr val="161616"/>
                </a:solidFill>
                <a:effectLst/>
                <a:latin typeface="Segoe UI" panose="020B0502040204020203" pitchFamily="34" charset="0"/>
              </a:rPr>
              <a:t>Video summary and frame locator</a:t>
            </a:r>
            <a:r>
              <a:rPr lang="en-US" b="0" i="0" dirty="0">
                <a:solidFill>
                  <a:srgbClr val="161616"/>
                </a:solidFill>
                <a:effectLst/>
                <a:latin typeface="Segoe UI" panose="020B0502040204020203" pitchFamily="34" charset="0"/>
              </a:rPr>
              <a:t>: Generate a summary of the main points shown in a video, locate specific keywords, and jump to the relevant section of the video</a:t>
            </a:r>
          </a:p>
          <a:p>
            <a:pPr lvl="1"/>
            <a:r>
              <a:rPr lang="en-US" b="0" i="0" dirty="0">
                <a:solidFill>
                  <a:srgbClr val="161616"/>
                </a:solidFill>
                <a:effectLst/>
                <a:latin typeface="Segoe UI" panose="020B0502040204020203" pitchFamily="34" charset="0"/>
              </a:rPr>
              <a:t>Count people in an area: Analyze real-time video to count the number of people in a designated zone</a:t>
            </a:r>
          </a:p>
          <a:p>
            <a:pPr lvl="1"/>
            <a:r>
              <a:rPr lang="en-US" b="0" i="0" dirty="0">
                <a:solidFill>
                  <a:srgbClr val="161616"/>
                </a:solidFill>
                <a:effectLst/>
                <a:latin typeface="Segoe UI" panose="020B0502040204020203" pitchFamily="34" charset="0"/>
              </a:rPr>
              <a:t>Detect when people cross a line: Analyze real-time streaming video to detect when a person crosses a line</a:t>
            </a:r>
          </a:p>
          <a:p>
            <a:pPr lvl="1"/>
            <a:r>
              <a:rPr lang="en-US" b="0" i="0" dirty="0">
                <a:solidFill>
                  <a:srgbClr val="161616"/>
                </a:solidFill>
                <a:effectLst/>
                <a:latin typeface="Segoe UI" panose="020B0502040204020203" pitchFamily="34" charset="0"/>
              </a:rPr>
              <a:t>Detect when people enter/exit a zone: Analyze real-time streaming video to detect when a person enters or exits an area</a:t>
            </a:r>
          </a:p>
          <a:p>
            <a:pPr lvl="1"/>
            <a:r>
              <a:rPr lang="en-US" b="0" i="0" dirty="0">
                <a:solidFill>
                  <a:srgbClr val="161616"/>
                </a:solidFill>
                <a:effectLst/>
                <a:latin typeface="Segoe UI" panose="020B0502040204020203" pitchFamily="34" charset="0"/>
              </a:rPr>
              <a:t>Monitor social distancing: Analyze real-time streaming video to determine if people violate a distance rule</a:t>
            </a:r>
          </a:p>
          <a:p>
            <a:pPr algn="l"/>
            <a:r>
              <a:rPr lang="en-US" b="1" i="0" dirty="0">
                <a:solidFill>
                  <a:srgbClr val="161616"/>
                </a:solidFill>
                <a:effectLst/>
                <a:latin typeface="Segoe UI" panose="020B0502040204020203" pitchFamily="34" charset="0"/>
              </a:rPr>
              <a:t>Image analysis</a:t>
            </a:r>
            <a:r>
              <a:rPr lang="en-US" b="0" i="0" dirty="0">
                <a:solidFill>
                  <a:srgbClr val="161616"/>
                </a:solidFill>
                <a:effectLst/>
                <a:latin typeface="Segoe UI" panose="020B0502040204020203" pitchFamily="34" charset="0"/>
              </a:rPr>
              <a:t>:</a:t>
            </a:r>
          </a:p>
          <a:p>
            <a:pPr lvl="1"/>
            <a:r>
              <a:rPr lang="en-US" b="0" i="0" dirty="0">
                <a:solidFill>
                  <a:srgbClr val="161616"/>
                </a:solidFill>
                <a:effectLst/>
                <a:latin typeface="Segoe UI" panose="020B0502040204020203" pitchFamily="34" charset="0"/>
              </a:rPr>
              <a:t>Search photos with natural language: Retrieve specific moments within a photo album based on vectorized text and image queries</a:t>
            </a:r>
          </a:p>
          <a:p>
            <a:pPr lvl="1"/>
            <a:r>
              <a:rPr lang="en-US" b="0" i="0" dirty="0">
                <a:solidFill>
                  <a:srgbClr val="161616"/>
                </a:solidFill>
                <a:effectLst/>
                <a:latin typeface="Segoe UI" panose="020B0502040204020203" pitchFamily="34" charset="0"/>
              </a:rPr>
              <a:t>Add captions to images: Generate human-readable English sentences that describe the content of an image</a:t>
            </a:r>
          </a:p>
          <a:p>
            <a:pPr lvl="1"/>
            <a:r>
              <a:rPr lang="en-US" b="0" i="0" dirty="0">
                <a:solidFill>
                  <a:srgbClr val="161616"/>
                </a:solidFill>
                <a:effectLst/>
                <a:latin typeface="Segoe UI" panose="020B0502040204020203" pitchFamily="34" charset="0"/>
              </a:rPr>
              <a:t>Dense captioning: Generate human-readable English phrases for all important objects within an image</a:t>
            </a:r>
          </a:p>
          <a:p>
            <a:pPr lvl="1"/>
            <a:r>
              <a:rPr lang="en-US" b="0" i="0" dirty="0">
                <a:solidFill>
                  <a:srgbClr val="161616"/>
                </a:solidFill>
                <a:effectLst/>
                <a:latin typeface="Segoe UI" panose="020B0502040204020203" pitchFamily="34" charset="0"/>
              </a:rPr>
              <a:t>Detect common objects in images: Recognize objects of interested in an image and record their location using bounding boxes</a:t>
            </a:r>
          </a:p>
          <a:p>
            <a:pPr lvl="1"/>
            <a:r>
              <a:rPr lang="en-US" b="0" i="0" dirty="0">
                <a:solidFill>
                  <a:srgbClr val="161616"/>
                </a:solidFill>
                <a:effectLst/>
                <a:latin typeface="Segoe UI" panose="020B0502040204020203" pitchFamily="34" charset="0"/>
              </a:rPr>
              <a:t>Extract common tags from images: Automatically assign one or more labels to an image based on its content</a:t>
            </a:r>
          </a:p>
          <a:p>
            <a:pPr lvl="1"/>
            <a:r>
              <a:rPr lang="en-US" b="0" i="0" dirty="0">
                <a:solidFill>
                  <a:srgbClr val="161616"/>
                </a:solidFill>
                <a:effectLst/>
                <a:latin typeface="Segoe UI" panose="020B0502040204020203" pitchFamily="34" charset="0"/>
              </a:rPr>
              <a:t>Detect sensitive content in images: Moderate usage of images by detecting sensitive content</a:t>
            </a:r>
          </a:p>
          <a:p>
            <a:endParaRPr lang="en-US" dirty="0"/>
          </a:p>
        </p:txBody>
      </p:sp>
      <p:sp>
        <p:nvSpPr>
          <p:cNvPr id="4" name="TextBox 3">
            <a:extLst>
              <a:ext uri="{FF2B5EF4-FFF2-40B4-BE49-F238E27FC236}">
                <a16:creationId xmlns:a16="http://schemas.microsoft.com/office/drawing/2014/main" id="{C4DBB36E-B420-2A01-A255-F82E52F3045C}"/>
              </a:ext>
            </a:extLst>
          </p:cNvPr>
          <p:cNvSpPr txBox="1"/>
          <p:nvPr/>
        </p:nvSpPr>
        <p:spPr>
          <a:xfrm>
            <a:off x="6739128" y="1544384"/>
            <a:ext cx="5020056" cy="4351338"/>
          </a:xfrm>
          <a:prstGeom prst="rect">
            <a:avLst/>
          </a:prstGeom>
          <a:noFill/>
        </p:spPr>
        <p:txBody>
          <a:bodyPr wrap="square" rtlCol="0">
            <a:spAutoFit/>
          </a:bodyPr>
          <a:lstStyle/>
          <a:p>
            <a:endParaRPr lang="en-US" dirty="0"/>
          </a:p>
        </p:txBody>
      </p:sp>
      <p:pic>
        <p:nvPicPr>
          <p:cNvPr id="2052" name="Picture 4" descr="A conceptual image of the Computer Vision service">
            <a:extLst>
              <a:ext uri="{FF2B5EF4-FFF2-40B4-BE49-F238E27FC236}">
                <a16:creationId xmlns:a16="http://schemas.microsoft.com/office/drawing/2014/main" id="{D973FA2B-1874-E063-F7A7-23B54D48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517" y="0"/>
            <a:ext cx="2499483" cy="182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4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1CAD-B947-609B-2BD6-DA602F45660F}"/>
              </a:ext>
            </a:extLst>
          </p:cNvPr>
          <p:cNvSpPr>
            <a:spLocks noGrp="1"/>
          </p:cNvSpPr>
          <p:nvPr>
            <p:ph type="title"/>
          </p:nvPr>
        </p:nvSpPr>
        <p:spPr>
          <a:xfrm>
            <a:off x="838200" y="199393"/>
            <a:ext cx="10515600" cy="1325563"/>
          </a:xfrm>
        </p:spPr>
        <p:txBody>
          <a:bodyPr/>
          <a:lstStyle/>
          <a:p>
            <a:r>
              <a:rPr lang="en-US" dirty="0"/>
              <a:t>Azure AI Custom Model</a:t>
            </a:r>
          </a:p>
        </p:txBody>
      </p:sp>
      <p:sp>
        <p:nvSpPr>
          <p:cNvPr id="4" name="TextBox 3">
            <a:extLst>
              <a:ext uri="{FF2B5EF4-FFF2-40B4-BE49-F238E27FC236}">
                <a16:creationId xmlns:a16="http://schemas.microsoft.com/office/drawing/2014/main" id="{9B41A24C-D5B0-85CA-3793-372B679DEA9C}"/>
              </a:ext>
            </a:extLst>
          </p:cNvPr>
          <p:cNvSpPr txBox="1"/>
          <p:nvPr/>
        </p:nvSpPr>
        <p:spPr>
          <a:xfrm>
            <a:off x="838200" y="1343216"/>
            <a:ext cx="10984992" cy="5324535"/>
          </a:xfrm>
          <a:prstGeom prst="rect">
            <a:avLst/>
          </a:prstGeom>
          <a:noFill/>
        </p:spPr>
        <p:txBody>
          <a:bodyPr wrap="square" rtlCol="0">
            <a:spAutoFit/>
          </a:bodyPr>
          <a:lstStyle/>
          <a:p>
            <a:r>
              <a:rPr lang="en-US" sz="1400" b="1" dirty="0"/>
              <a:t>Model training</a:t>
            </a:r>
          </a:p>
          <a:p>
            <a:r>
              <a:rPr lang="en-US" sz="1200" dirty="0"/>
              <a:t>The primary components of the model customization capabilities in Image Analysis 4.0 are the training images, a COCO file, a dataset object, and a model object.</a:t>
            </a:r>
          </a:p>
          <a:p>
            <a:endParaRPr lang="en-US" sz="1200" dirty="0"/>
          </a:p>
          <a:p>
            <a:r>
              <a:rPr lang="en-US" sz="1400" b="1" dirty="0"/>
              <a:t>Training images</a:t>
            </a:r>
          </a:p>
          <a:p>
            <a:r>
              <a:rPr lang="en-US" sz="1200" dirty="0"/>
              <a:t>The collection of training images should include multiple examples for each label you're attempting to detect. You also want to set aside a few extra photos for testing your model once it has been trained. Training images must be stored in an Azure Storage Account container to be accessible to the model. To effectively train your model, you should use images with a visual variety. Select images that vary by camera angle, lighting, background, size, type, and other features that provide the model with enough mixture to recognize image content under different conditions.</a:t>
            </a:r>
          </a:p>
          <a:p>
            <a:endParaRPr lang="en-US" sz="1200" dirty="0"/>
          </a:p>
          <a:p>
            <a:r>
              <a:rPr lang="en-US" sz="1200" dirty="0"/>
              <a:t>Microsoft's Florence models provide excellent few-shot capabilities, achieving remarkable model performance with limited training images. However, providing more training data allows trained models to perform better generally.</a:t>
            </a:r>
          </a:p>
          <a:p>
            <a:endParaRPr lang="en-US" sz="1200" dirty="0"/>
          </a:p>
          <a:p>
            <a:r>
              <a:rPr lang="en-US" sz="1200" b="1" dirty="0"/>
              <a:t>COCO files</a:t>
            </a:r>
          </a:p>
          <a:p>
            <a:r>
              <a:rPr lang="en-US" sz="1200" dirty="0"/>
              <a:t>When training custom models, the Common Object in Context (COCO) file format is used for storing information about training images and their associated annotations, such as the labeling information associated with each training image. In Image Analysis 4.0, the data-labeling workflow in Azure Machine Learning generates the COCO file for your training data. Azure Machine Learning allows you to manually label your images and generate a COCO file that can be imported into Vision Studio.</a:t>
            </a:r>
          </a:p>
          <a:p>
            <a:endParaRPr lang="en-US" sz="1200" dirty="0"/>
          </a:p>
          <a:p>
            <a:r>
              <a:rPr lang="en-US" sz="1200" dirty="0"/>
              <a:t>COCO files are JSON files that provide a standard format for indexing and organizing references to all training images, their associated labeling information, and, for object detection, the specified bounding box coordinates of each tag associated with the training images. COCO files must contain the images, annotations, and categories required fields and should be stored in the same Azure Storage container as the associated training images.</a:t>
            </a:r>
          </a:p>
          <a:p>
            <a:endParaRPr lang="en-US" sz="1200" dirty="0"/>
          </a:p>
          <a:p>
            <a:r>
              <a:rPr lang="en-US" sz="1200" b="1" dirty="0"/>
              <a:t>Dataset object</a:t>
            </a:r>
          </a:p>
          <a:p>
            <a:r>
              <a:rPr lang="en-US" sz="1200" dirty="0"/>
              <a:t>The Dataset object is a data structure stored by the Image Analysis service that references the association file. You must create a Dataset object before creating and training a model.</a:t>
            </a:r>
          </a:p>
          <a:p>
            <a:endParaRPr lang="en-US" sz="1200" dirty="0"/>
          </a:p>
          <a:p>
            <a:r>
              <a:rPr lang="en-US" sz="1200" b="1" dirty="0"/>
              <a:t>Model object</a:t>
            </a:r>
          </a:p>
          <a:p>
            <a:r>
              <a:rPr lang="en-US" sz="1200" dirty="0"/>
              <a:t>The Model object is a data structure stored by the Image Analysis service representing a custom model. It must be associated with a Dataset to perform initial training. Once trained, you can query your model by entering its name in the model-version query parameter of the Analyze Image API call.</a:t>
            </a:r>
          </a:p>
        </p:txBody>
      </p:sp>
    </p:spTree>
    <p:extLst>
      <p:ext uri="{BB962C8B-B14F-4D97-AF65-F5344CB8AC3E}">
        <p14:creationId xmlns:p14="http://schemas.microsoft.com/office/powerpoint/2010/main" val="43602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334-1A60-44B1-E59A-25CF20C510D4}"/>
              </a:ext>
            </a:extLst>
          </p:cNvPr>
          <p:cNvSpPr>
            <a:spLocks noGrp="1"/>
          </p:cNvSpPr>
          <p:nvPr>
            <p:ph type="title"/>
          </p:nvPr>
        </p:nvSpPr>
        <p:spPr>
          <a:xfrm>
            <a:off x="838201" y="171694"/>
            <a:ext cx="10515600" cy="1325563"/>
          </a:xfrm>
        </p:spPr>
        <p:txBody>
          <a:bodyPr>
            <a:normAutofit/>
          </a:bodyPr>
          <a:lstStyle/>
          <a:p>
            <a:pPr algn="ctr"/>
            <a:r>
              <a:rPr lang="en-US" sz="4000" b="1" dirty="0"/>
              <a:t>Azure Cognitive Services/Applied AI Services</a:t>
            </a:r>
          </a:p>
        </p:txBody>
      </p:sp>
      <p:graphicFrame>
        <p:nvGraphicFramePr>
          <p:cNvPr id="4" name="Content Placeholder 3">
            <a:extLst>
              <a:ext uri="{FF2B5EF4-FFF2-40B4-BE49-F238E27FC236}">
                <a16:creationId xmlns:a16="http://schemas.microsoft.com/office/drawing/2014/main" id="{5E95D66F-2133-3238-20EE-D8DDE7664EB4}"/>
              </a:ext>
            </a:extLst>
          </p:cNvPr>
          <p:cNvGraphicFramePr>
            <a:graphicFrameLocks noGrp="1"/>
          </p:cNvGraphicFramePr>
          <p:nvPr>
            <p:ph idx="1"/>
            <p:extLst>
              <p:ext uri="{D42A27DB-BD31-4B8C-83A1-F6EECF244321}">
                <p14:modId xmlns:p14="http://schemas.microsoft.com/office/powerpoint/2010/main" val="3531575181"/>
              </p:ext>
            </p:extLst>
          </p:nvPr>
        </p:nvGraphicFramePr>
        <p:xfrm>
          <a:off x="1929178" y="2445346"/>
          <a:ext cx="8210552" cy="1463040"/>
        </p:xfrm>
        <a:graphic>
          <a:graphicData uri="http://schemas.openxmlformats.org/drawingml/2006/table">
            <a:tbl>
              <a:tblPr>
                <a:tableStyleId>{D7AC3CCA-C797-4891-BE02-D94E43425B78}</a:tableStyleId>
              </a:tblPr>
              <a:tblGrid>
                <a:gridCol w="2052638">
                  <a:extLst>
                    <a:ext uri="{9D8B030D-6E8A-4147-A177-3AD203B41FA5}">
                      <a16:colId xmlns:a16="http://schemas.microsoft.com/office/drawing/2014/main" val="1862033608"/>
                    </a:ext>
                  </a:extLst>
                </a:gridCol>
                <a:gridCol w="2052638">
                  <a:extLst>
                    <a:ext uri="{9D8B030D-6E8A-4147-A177-3AD203B41FA5}">
                      <a16:colId xmlns:a16="http://schemas.microsoft.com/office/drawing/2014/main" val="1828112491"/>
                    </a:ext>
                  </a:extLst>
                </a:gridCol>
                <a:gridCol w="2052638">
                  <a:extLst>
                    <a:ext uri="{9D8B030D-6E8A-4147-A177-3AD203B41FA5}">
                      <a16:colId xmlns:a16="http://schemas.microsoft.com/office/drawing/2014/main" val="254649048"/>
                    </a:ext>
                  </a:extLst>
                </a:gridCol>
                <a:gridCol w="2052638">
                  <a:extLst>
                    <a:ext uri="{9D8B030D-6E8A-4147-A177-3AD203B41FA5}">
                      <a16:colId xmlns:a16="http://schemas.microsoft.com/office/drawing/2014/main" val="1725574743"/>
                    </a:ext>
                  </a:extLst>
                </a:gridCol>
              </a:tblGrid>
              <a:tr h="0">
                <a:tc>
                  <a:txBody>
                    <a:bodyPr/>
                    <a:lstStyle/>
                    <a:p>
                      <a:pPr algn="l" fontAlgn="t"/>
                      <a:r>
                        <a:rPr lang="en-US">
                          <a:effectLst/>
                        </a:rPr>
                        <a:t>Language</a:t>
                      </a:r>
                    </a:p>
                  </a:txBody>
                  <a:tcPr/>
                </a:tc>
                <a:tc>
                  <a:txBody>
                    <a:bodyPr/>
                    <a:lstStyle/>
                    <a:p>
                      <a:pPr algn="l" fontAlgn="t"/>
                      <a:r>
                        <a:rPr lang="en-US" dirty="0">
                          <a:effectLst/>
                        </a:rPr>
                        <a:t>Speech</a:t>
                      </a:r>
                    </a:p>
                  </a:txBody>
                  <a:tcPr/>
                </a:tc>
                <a:tc>
                  <a:txBody>
                    <a:bodyPr/>
                    <a:lstStyle/>
                    <a:p>
                      <a:pPr algn="l" fontAlgn="t"/>
                      <a:r>
                        <a:rPr lang="en-US">
                          <a:effectLst/>
                        </a:rPr>
                        <a:t>Vision</a:t>
                      </a:r>
                    </a:p>
                  </a:txBody>
                  <a:tcPr/>
                </a:tc>
                <a:tc>
                  <a:txBody>
                    <a:bodyPr/>
                    <a:lstStyle/>
                    <a:p>
                      <a:pPr algn="l" fontAlgn="t"/>
                      <a:r>
                        <a:rPr lang="en-US">
                          <a:effectLst/>
                        </a:rPr>
                        <a:t>Decision</a:t>
                      </a:r>
                    </a:p>
                  </a:txBody>
                  <a:tcPr/>
                </a:tc>
                <a:extLst>
                  <a:ext uri="{0D108BD9-81ED-4DB2-BD59-A6C34878D82A}">
                    <a16:rowId xmlns:a16="http://schemas.microsoft.com/office/drawing/2014/main" val="1196792657"/>
                  </a:ext>
                </a:extLst>
              </a:tr>
              <a:tr h="0">
                <a:tc>
                  <a:txBody>
                    <a:bodyPr/>
                    <a:lstStyle/>
                    <a:p>
                      <a:pPr algn="l" fontAlgn="t"/>
                      <a:r>
                        <a:rPr lang="en-US">
                          <a:effectLst/>
                        </a:rPr>
                        <a:t>Language</a:t>
                      </a:r>
                    </a:p>
                  </a:txBody>
                  <a:tcPr/>
                </a:tc>
                <a:tc>
                  <a:txBody>
                    <a:bodyPr/>
                    <a:lstStyle/>
                    <a:p>
                      <a:pPr algn="l" fontAlgn="t"/>
                      <a:r>
                        <a:rPr lang="en-US" dirty="0">
                          <a:effectLst/>
                        </a:rPr>
                        <a:t>Speech</a:t>
                      </a:r>
                    </a:p>
                  </a:txBody>
                  <a:tcPr/>
                </a:tc>
                <a:tc>
                  <a:txBody>
                    <a:bodyPr/>
                    <a:lstStyle/>
                    <a:p>
                      <a:pPr algn="l" fontAlgn="t"/>
                      <a:r>
                        <a:rPr lang="en-US">
                          <a:effectLst/>
                        </a:rPr>
                        <a:t>Computer Vision</a:t>
                      </a:r>
                    </a:p>
                  </a:txBody>
                  <a:tcPr/>
                </a:tc>
                <a:tc>
                  <a:txBody>
                    <a:bodyPr/>
                    <a:lstStyle/>
                    <a:p>
                      <a:pPr algn="l" fontAlgn="t"/>
                      <a:r>
                        <a:rPr lang="en-US">
                          <a:effectLst/>
                        </a:rPr>
                        <a:t>Anomaly Detector</a:t>
                      </a:r>
                    </a:p>
                  </a:txBody>
                  <a:tcPr/>
                </a:tc>
                <a:extLst>
                  <a:ext uri="{0D108BD9-81ED-4DB2-BD59-A6C34878D82A}">
                    <a16:rowId xmlns:a16="http://schemas.microsoft.com/office/drawing/2014/main" val="985948917"/>
                  </a:ext>
                </a:extLst>
              </a:tr>
              <a:tr h="0">
                <a:tc>
                  <a:txBody>
                    <a:bodyPr/>
                    <a:lstStyle/>
                    <a:p>
                      <a:pPr algn="l" fontAlgn="t"/>
                      <a:r>
                        <a:rPr lang="en-US">
                          <a:effectLst/>
                        </a:rPr>
                        <a:t>Translator</a:t>
                      </a:r>
                    </a:p>
                  </a:txBody>
                  <a:tcPr/>
                </a:tc>
                <a:tc>
                  <a:txBody>
                    <a:bodyPr/>
                    <a:lstStyle/>
                    <a:p>
                      <a:pPr algn="l" fontAlgn="t"/>
                      <a:endParaRPr lang="en-US">
                        <a:effectLst/>
                      </a:endParaRPr>
                    </a:p>
                  </a:txBody>
                  <a:tcPr/>
                </a:tc>
                <a:tc>
                  <a:txBody>
                    <a:bodyPr/>
                    <a:lstStyle/>
                    <a:p>
                      <a:pPr algn="l" fontAlgn="t"/>
                      <a:r>
                        <a:rPr lang="en-US">
                          <a:effectLst/>
                        </a:rPr>
                        <a:t>Custom Vision</a:t>
                      </a:r>
                    </a:p>
                  </a:txBody>
                  <a:tcPr/>
                </a:tc>
                <a:tc>
                  <a:txBody>
                    <a:bodyPr/>
                    <a:lstStyle/>
                    <a:p>
                      <a:pPr algn="l" fontAlgn="t"/>
                      <a:r>
                        <a:rPr lang="en-US">
                          <a:effectLst/>
                        </a:rPr>
                        <a:t>Content Moderator</a:t>
                      </a:r>
                    </a:p>
                  </a:txBody>
                  <a:tcPr/>
                </a:tc>
                <a:extLst>
                  <a:ext uri="{0D108BD9-81ED-4DB2-BD59-A6C34878D82A}">
                    <a16:rowId xmlns:a16="http://schemas.microsoft.com/office/drawing/2014/main" val="1582521734"/>
                  </a:ext>
                </a:extLst>
              </a:tr>
              <a:tr h="0">
                <a:tc>
                  <a:txBody>
                    <a:bodyPr/>
                    <a:lstStyle/>
                    <a:p>
                      <a:pPr algn="l" fontAlgn="t"/>
                      <a:endParaRPr lang="en-US">
                        <a:effectLst/>
                      </a:endParaRPr>
                    </a:p>
                  </a:txBody>
                  <a:tcPr/>
                </a:tc>
                <a:tc>
                  <a:txBody>
                    <a:bodyPr/>
                    <a:lstStyle/>
                    <a:p>
                      <a:pPr algn="l" fontAlgn="t"/>
                      <a:endParaRPr lang="en-US">
                        <a:effectLst/>
                      </a:endParaRPr>
                    </a:p>
                  </a:txBody>
                  <a:tcPr/>
                </a:tc>
                <a:tc>
                  <a:txBody>
                    <a:bodyPr/>
                    <a:lstStyle/>
                    <a:p>
                      <a:pPr algn="l" fontAlgn="t"/>
                      <a:r>
                        <a:rPr lang="en-US">
                          <a:effectLst/>
                        </a:rPr>
                        <a:t>Face</a:t>
                      </a:r>
                    </a:p>
                  </a:txBody>
                  <a:tcPr/>
                </a:tc>
                <a:tc>
                  <a:txBody>
                    <a:bodyPr/>
                    <a:lstStyle/>
                    <a:p>
                      <a:pPr algn="l" fontAlgn="t"/>
                      <a:r>
                        <a:rPr lang="en-US" dirty="0">
                          <a:effectLst/>
                        </a:rPr>
                        <a:t>Personalizer</a:t>
                      </a:r>
                    </a:p>
                  </a:txBody>
                  <a:tcPr/>
                </a:tc>
                <a:extLst>
                  <a:ext uri="{0D108BD9-81ED-4DB2-BD59-A6C34878D82A}">
                    <a16:rowId xmlns:a16="http://schemas.microsoft.com/office/drawing/2014/main" val="3293506269"/>
                  </a:ext>
                </a:extLst>
              </a:tr>
            </a:tbl>
          </a:graphicData>
        </a:graphic>
      </p:graphicFrame>
      <p:sp>
        <p:nvSpPr>
          <p:cNvPr id="6" name="TextBox 5">
            <a:extLst>
              <a:ext uri="{FF2B5EF4-FFF2-40B4-BE49-F238E27FC236}">
                <a16:creationId xmlns:a16="http://schemas.microsoft.com/office/drawing/2014/main" id="{C98C30A6-8490-F979-A8C7-B1E4BC25CD9A}"/>
              </a:ext>
            </a:extLst>
          </p:cNvPr>
          <p:cNvSpPr txBox="1"/>
          <p:nvPr/>
        </p:nvSpPr>
        <p:spPr>
          <a:xfrm>
            <a:off x="838199" y="4038222"/>
            <a:ext cx="11051931" cy="2246769"/>
          </a:xfrm>
          <a:prstGeom prst="rect">
            <a:avLst/>
          </a:prstGeom>
          <a:noFill/>
        </p:spPr>
        <p:txBody>
          <a:bodyPr wrap="square">
            <a:spAutoFit/>
          </a:bodyPr>
          <a:lstStyle/>
          <a:p>
            <a:pPr algn="l"/>
            <a:r>
              <a:rPr lang="en-US" sz="1400" b="0" i="0" dirty="0">
                <a:solidFill>
                  <a:srgbClr val="161616"/>
                </a:solidFill>
                <a:effectLst/>
                <a:latin typeface="Segoe UI" panose="020B0502040204020203" pitchFamily="34" charset="0"/>
              </a:rPr>
              <a:t>You can use Cognitive Services to build your own AI solutions, and they also underpin </a:t>
            </a:r>
            <a:r>
              <a:rPr lang="en-US" sz="1400" b="0" i="1" dirty="0">
                <a:solidFill>
                  <a:srgbClr val="161616"/>
                </a:solidFill>
                <a:effectLst/>
                <a:latin typeface="Segoe UI" panose="020B0502040204020203" pitchFamily="34" charset="0"/>
              </a:rPr>
              <a:t>Azure Applied AI Services</a:t>
            </a:r>
            <a:r>
              <a:rPr lang="en-US" sz="1400" b="0" i="0" dirty="0">
                <a:solidFill>
                  <a:srgbClr val="161616"/>
                </a:solidFill>
                <a:effectLst/>
                <a:latin typeface="Segoe UI" panose="020B0502040204020203" pitchFamily="34" charset="0"/>
              </a:rPr>
              <a:t> that provide out-of-the-box solutions for common AI scenarios. Applied AI Services include:</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Form Recognizer</a:t>
            </a:r>
            <a:r>
              <a:rPr lang="en-US" sz="1400" b="0" i="0" dirty="0">
                <a:solidFill>
                  <a:srgbClr val="161616"/>
                </a:solidFill>
                <a:effectLst/>
                <a:latin typeface="Segoe UI" panose="020B0502040204020203" pitchFamily="34" charset="0"/>
              </a:rPr>
              <a:t> - an optical character recognition (OCR) solution that can extract semantic meaning from forms, such as invoices, receipts, and others.</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Metrics Advisor</a:t>
            </a:r>
            <a:r>
              <a:rPr lang="en-US" sz="1400" b="0" i="0" dirty="0">
                <a:solidFill>
                  <a:srgbClr val="161616"/>
                </a:solidFill>
                <a:effectLst/>
                <a:latin typeface="Segoe UI" panose="020B0502040204020203" pitchFamily="34" charset="0"/>
              </a:rPr>
              <a:t> - A service built on the Anomaly Detector cognitive service that simplifies real-time monitoring and response to critical metrics.</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Video Analyzer for Media</a:t>
            </a:r>
            <a:r>
              <a:rPr lang="en-US" sz="1400" b="0" i="0" dirty="0">
                <a:solidFill>
                  <a:srgbClr val="161616"/>
                </a:solidFill>
                <a:effectLst/>
                <a:latin typeface="Segoe UI" panose="020B0502040204020203" pitchFamily="34" charset="0"/>
              </a:rPr>
              <a:t> - A comprehensive video analysts solution build on the Video Indexer cognitive service.</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Immersive Reader</a:t>
            </a:r>
            <a:r>
              <a:rPr lang="en-US" sz="1400" b="0" i="0" dirty="0">
                <a:solidFill>
                  <a:srgbClr val="161616"/>
                </a:solidFill>
                <a:effectLst/>
                <a:latin typeface="Segoe UI" panose="020B0502040204020203" pitchFamily="34" charset="0"/>
              </a:rPr>
              <a:t> - A reading solution that supports people of all ages and abilities.</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Bot Service</a:t>
            </a:r>
            <a:r>
              <a:rPr lang="en-US" sz="1400" b="0" i="0" dirty="0">
                <a:solidFill>
                  <a:srgbClr val="161616"/>
                </a:solidFill>
                <a:effectLst/>
                <a:latin typeface="Segoe UI" panose="020B0502040204020203" pitchFamily="34" charset="0"/>
              </a:rPr>
              <a:t> - A cloud service for delivering conversational AI solutions, or </a:t>
            </a:r>
            <a:r>
              <a:rPr lang="en-US" sz="1400" b="0" i="1" dirty="0">
                <a:solidFill>
                  <a:srgbClr val="161616"/>
                </a:solidFill>
                <a:effectLst/>
                <a:latin typeface="Segoe UI" panose="020B0502040204020203" pitchFamily="34" charset="0"/>
              </a:rPr>
              <a:t>bots</a:t>
            </a:r>
            <a:r>
              <a:rPr lang="en-US" sz="1400" b="0" i="0" dirty="0">
                <a:solidFill>
                  <a:srgbClr val="161616"/>
                </a:solidFill>
                <a:effectLst/>
                <a:latin typeface="Segoe UI" panose="020B0502040204020203" pitchFamily="34" charset="0"/>
              </a:rPr>
              <a:t>.</a:t>
            </a:r>
          </a:p>
          <a:p>
            <a:pPr algn="l">
              <a:buFont typeface="Arial" panose="020B0604020202020204" pitchFamily="34" charset="0"/>
              <a:buChar char="•"/>
            </a:pPr>
            <a:r>
              <a:rPr lang="en-US" sz="1400" b="1" i="0" dirty="0">
                <a:solidFill>
                  <a:srgbClr val="161616"/>
                </a:solidFill>
                <a:effectLst/>
                <a:latin typeface="Segoe UI" panose="020B0502040204020203" pitchFamily="34" charset="0"/>
              </a:rPr>
              <a:t>Azure Cognitive Search</a:t>
            </a:r>
            <a:r>
              <a:rPr lang="en-US" sz="1400" b="0" i="0" dirty="0">
                <a:solidFill>
                  <a:srgbClr val="161616"/>
                </a:solidFill>
                <a:effectLst/>
                <a:latin typeface="Segoe UI" panose="020B0502040204020203" pitchFamily="34" charset="0"/>
              </a:rPr>
              <a:t> - A cloud-scale search solution that uses cognitive services to extract insights from data and documents.</a:t>
            </a:r>
          </a:p>
        </p:txBody>
      </p:sp>
      <p:sp>
        <p:nvSpPr>
          <p:cNvPr id="7" name="TextBox 6">
            <a:extLst>
              <a:ext uri="{FF2B5EF4-FFF2-40B4-BE49-F238E27FC236}">
                <a16:creationId xmlns:a16="http://schemas.microsoft.com/office/drawing/2014/main" id="{D6D623C6-8927-F4BC-1B23-B13D1233EC0E}"/>
              </a:ext>
            </a:extLst>
          </p:cNvPr>
          <p:cNvSpPr txBox="1"/>
          <p:nvPr/>
        </p:nvSpPr>
        <p:spPr>
          <a:xfrm>
            <a:off x="838199" y="1361403"/>
            <a:ext cx="10670931" cy="954107"/>
          </a:xfrm>
          <a:prstGeom prst="rect">
            <a:avLst/>
          </a:prstGeom>
          <a:noFill/>
        </p:spPr>
        <p:txBody>
          <a:bodyPr wrap="square" rtlCol="0">
            <a:spAutoFit/>
          </a:bodyPr>
          <a:lstStyle/>
          <a:p>
            <a:pPr algn="l"/>
            <a:r>
              <a:rPr lang="en-US" sz="1400" b="1" i="0" dirty="0">
                <a:solidFill>
                  <a:srgbClr val="161616"/>
                </a:solidFill>
                <a:effectLst/>
                <a:latin typeface="Segoe UI" panose="020B0502040204020203" pitchFamily="34" charset="0"/>
              </a:rPr>
              <a:t>Azure Cognitive Services</a:t>
            </a:r>
            <a:r>
              <a:rPr lang="en-US" sz="1400" b="0" i="0" dirty="0">
                <a:solidFill>
                  <a:srgbClr val="161616"/>
                </a:solidFill>
                <a:effectLst/>
                <a:latin typeface="Segoe UI" panose="020B0502040204020203" pitchFamily="34" charset="0"/>
              </a:rPr>
              <a:t> are cloud-based services that encapsulate AI capabilities. Rather than a single product, you should think of Azure Cognitive Services as a set of individual services that you can use as building blocks to compose sophisticated, intelligent applications.</a:t>
            </a:r>
          </a:p>
          <a:p>
            <a:pPr algn="l"/>
            <a:r>
              <a:rPr lang="en-US" sz="1400" b="0" i="0" dirty="0">
                <a:solidFill>
                  <a:srgbClr val="161616"/>
                </a:solidFill>
                <a:effectLst/>
                <a:latin typeface="Segoe UI" panose="020B0502040204020203" pitchFamily="34" charset="0"/>
              </a:rPr>
              <a:t>Cognitive services includes a wide range of individual AI services across multiple categories, as shown in the following table.</a:t>
            </a:r>
          </a:p>
        </p:txBody>
      </p:sp>
    </p:spTree>
    <p:extLst>
      <p:ext uri="{BB962C8B-B14F-4D97-AF65-F5344CB8AC3E}">
        <p14:creationId xmlns:p14="http://schemas.microsoft.com/office/powerpoint/2010/main" val="224033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1C9-6B8A-6FF0-3115-6ACE69132FAC}"/>
              </a:ext>
            </a:extLst>
          </p:cNvPr>
          <p:cNvSpPr>
            <a:spLocks noGrp="1"/>
          </p:cNvSpPr>
          <p:nvPr>
            <p:ph type="title"/>
          </p:nvPr>
        </p:nvSpPr>
        <p:spPr>
          <a:xfrm>
            <a:off x="838200" y="360485"/>
            <a:ext cx="10515600" cy="1767253"/>
          </a:xfrm>
        </p:spPr>
        <p:txBody>
          <a:bodyPr>
            <a:normAutofit fontScale="90000"/>
          </a:bodyPr>
          <a:lstStyle/>
          <a:p>
            <a:pPr algn="ctr"/>
            <a:r>
              <a:rPr lang="en-US" b="1" dirty="0">
                <a:solidFill>
                  <a:srgbClr val="161616"/>
                </a:solidFill>
                <a:latin typeface="Segoe UI" panose="020B0502040204020203" pitchFamily="34" charset="0"/>
              </a:rPr>
              <a:t>Machine</a:t>
            </a:r>
            <a:r>
              <a:rPr lang="en-US" b="1" i="0" dirty="0">
                <a:solidFill>
                  <a:srgbClr val="161616"/>
                </a:solidFill>
                <a:effectLst/>
                <a:latin typeface="Segoe UI" panose="020B0502040204020203" pitchFamily="34" charset="0"/>
              </a:rPr>
              <a:t> learning in Microsoft Azure</a:t>
            </a:r>
            <a:br>
              <a:rPr lang="en-US" b="1" i="0" dirty="0">
                <a:solidFill>
                  <a:srgbClr val="161616"/>
                </a:solidFill>
                <a:effectLst/>
                <a:latin typeface="Segoe UI" panose="020B0502040204020203" pitchFamily="34" charset="0"/>
              </a:rPr>
            </a:br>
            <a:br>
              <a:rPr lang="en-US" dirty="0"/>
            </a:br>
            <a:endParaRPr lang="en-US" dirty="0"/>
          </a:p>
        </p:txBody>
      </p:sp>
      <p:sp>
        <p:nvSpPr>
          <p:cNvPr id="3" name="Content Placeholder 2">
            <a:extLst>
              <a:ext uri="{FF2B5EF4-FFF2-40B4-BE49-F238E27FC236}">
                <a16:creationId xmlns:a16="http://schemas.microsoft.com/office/drawing/2014/main" id="{8057F375-4293-E35C-EC7F-1522DD581435}"/>
              </a:ext>
            </a:extLst>
          </p:cNvPr>
          <p:cNvSpPr>
            <a:spLocks noGrp="1"/>
          </p:cNvSpPr>
          <p:nvPr>
            <p:ph idx="1"/>
          </p:nvPr>
        </p:nvSpPr>
        <p:spPr>
          <a:xfrm>
            <a:off x="917331" y="1025525"/>
            <a:ext cx="10515600" cy="4351338"/>
          </a:xfrm>
        </p:spPr>
        <p:txBody>
          <a:bodyPr/>
          <a:lstStyle/>
          <a:p>
            <a:pPr marL="0" indent="0">
              <a:buNone/>
            </a:pPr>
            <a:r>
              <a:rPr lang="en-US" sz="1600" b="0" i="0" dirty="0">
                <a:solidFill>
                  <a:srgbClr val="161616"/>
                </a:solidFill>
                <a:effectLst/>
                <a:latin typeface="Segoe UI" panose="020B0502040204020203" pitchFamily="34" charset="0"/>
              </a:rPr>
              <a:t>Microsoft Azure provides the </a:t>
            </a:r>
            <a:r>
              <a:rPr lang="en-US" sz="1600" b="1" i="0" dirty="0">
                <a:solidFill>
                  <a:srgbClr val="161616"/>
                </a:solidFill>
                <a:effectLst/>
                <a:latin typeface="Segoe UI" panose="020B0502040204020203" pitchFamily="34" charset="0"/>
              </a:rPr>
              <a:t>Azure Machine Learning</a:t>
            </a:r>
            <a:r>
              <a:rPr lang="en-US" sz="1600" b="0" i="0" dirty="0">
                <a:solidFill>
                  <a:srgbClr val="161616"/>
                </a:solidFill>
                <a:effectLst/>
                <a:latin typeface="Segoe UI" panose="020B0502040204020203" pitchFamily="34" charset="0"/>
              </a:rPr>
              <a:t> service - a cloud-based platform for creating, managing, and publishing machine learning models. Azure Machine Learning provides the following features and capabilities:</a:t>
            </a:r>
          </a:p>
          <a:p>
            <a:pPr marL="0" indent="0">
              <a:buNone/>
            </a:pPr>
            <a:endParaRPr lang="en-US" dirty="0"/>
          </a:p>
        </p:txBody>
      </p:sp>
      <p:graphicFrame>
        <p:nvGraphicFramePr>
          <p:cNvPr id="6" name="Table 5">
            <a:extLst>
              <a:ext uri="{FF2B5EF4-FFF2-40B4-BE49-F238E27FC236}">
                <a16:creationId xmlns:a16="http://schemas.microsoft.com/office/drawing/2014/main" id="{3D00EEE3-A0E1-6407-2ADE-675C3716DDB0}"/>
              </a:ext>
            </a:extLst>
          </p:cNvPr>
          <p:cNvGraphicFramePr>
            <a:graphicFrameLocks noGrp="1"/>
          </p:cNvGraphicFramePr>
          <p:nvPr>
            <p:extLst>
              <p:ext uri="{D42A27DB-BD31-4B8C-83A1-F6EECF244321}">
                <p14:modId xmlns:p14="http://schemas.microsoft.com/office/powerpoint/2010/main" val="4121848448"/>
              </p:ext>
            </p:extLst>
          </p:nvPr>
        </p:nvGraphicFramePr>
        <p:xfrm>
          <a:off x="2118523" y="1699356"/>
          <a:ext cx="7814278" cy="4351339"/>
        </p:xfrm>
        <a:graphic>
          <a:graphicData uri="http://schemas.openxmlformats.org/drawingml/2006/table">
            <a:tbl>
              <a:tblPr>
                <a:tableStyleId>{D7AC3CCA-C797-4891-BE02-D94E43425B78}</a:tableStyleId>
              </a:tblPr>
              <a:tblGrid>
                <a:gridCol w="3907139">
                  <a:extLst>
                    <a:ext uri="{9D8B030D-6E8A-4147-A177-3AD203B41FA5}">
                      <a16:colId xmlns:a16="http://schemas.microsoft.com/office/drawing/2014/main" val="2980790938"/>
                    </a:ext>
                  </a:extLst>
                </a:gridCol>
                <a:gridCol w="3907139">
                  <a:extLst>
                    <a:ext uri="{9D8B030D-6E8A-4147-A177-3AD203B41FA5}">
                      <a16:colId xmlns:a16="http://schemas.microsoft.com/office/drawing/2014/main" val="2304202172"/>
                    </a:ext>
                  </a:extLst>
                </a:gridCol>
              </a:tblGrid>
              <a:tr h="348107">
                <a:tc>
                  <a:txBody>
                    <a:bodyPr/>
                    <a:lstStyle/>
                    <a:p>
                      <a:pPr algn="l" fontAlgn="t"/>
                      <a:r>
                        <a:rPr lang="en-US" sz="1700">
                          <a:effectLst/>
                        </a:rPr>
                        <a:t>Feature</a:t>
                      </a:r>
                    </a:p>
                  </a:txBody>
                  <a:tcPr marL="87027" marR="87027" marT="43513" marB="43513"/>
                </a:tc>
                <a:tc>
                  <a:txBody>
                    <a:bodyPr/>
                    <a:lstStyle/>
                    <a:p>
                      <a:pPr algn="l" fontAlgn="t"/>
                      <a:r>
                        <a:rPr lang="en-US" sz="1700">
                          <a:effectLst/>
                        </a:rPr>
                        <a:t>Capability</a:t>
                      </a:r>
                    </a:p>
                  </a:txBody>
                  <a:tcPr marL="87027" marR="87027" marT="43513" marB="43513"/>
                </a:tc>
                <a:extLst>
                  <a:ext uri="{0D108BD9-81ED-4DB2-BD59-A6C34878D82A}">
                    <a16:rowId xmlns:a16="http://schemas.microsoft.com/office/drawing/2014/main" val="2880335767"/>
                  </a:ext>
                </a:extLst>
              </a:tr>
              <a:tr h="870268">
                <a:tc>
                  <a:txBody>
                    <a:bodyPr/>
                    <a:lstStyle/>
                    <a:p>
                      <a:pPr algn="l" fontAlgn="t"/>
                      <a:r>
                        <a:rPr lang="en-US" sz="1700">
                          <a:effectLst/>
                        </a:rPr>
                        <a:t>Automated machine learning</a:t>
                      </a:r>
                    </a:p>
                  </a:txBody>
                  <a:tcPr marL="87027" marR="87027" marT="43513" marB="43513"/>
                </a:tc>
                <a:tc>
                  <a:txBody>
                    <a:bodyPr/>
                    <a:lstStyle/>
                    <a:p>
                      <a:pPr algn="l" fontAlgn="t"/>
                      <a:r>
                        <a:rPr lang="en-US" sz="1700">
                          <a:effectLst/>
                        </a:rPr>
                        <a:t>This feature enables non-experts to quickly create an effective machine learning model from data.</a:t>
                      </a:r>
                    </a:p>
                  </a:txBody>
                  <a:tcPr marL="87027" marR="87027" marT="43513" marB="43513"/>
                </a:tc>
                <a:extLst>
                  <a:ext uri="{0D108BD9-81ED-4DB2-BD59-A6C34878D82A}">
                    <a16:rowId xmlns:a16="http://schemas.microsoft.com/office/drawing/2014/main" val="1657368373"/>
                  </a:ext>
                </a:extLst>
              </a:tr>
              <a:tr h="870268">
                <a:tc>
                  <a:txBody>
                    <a:bodyPr/>
                    <a:lstStyle/>
                    <a:p>
                      <a:pPr algn="l" fontAlgn="t"/>
                      <a:r>
                        <a:rPr lang="en-US" sz="1700" dirty="0">
                          <a:effectLst/>
                        </a:rPr>
                        <a:t>Azure Machine Learning designer</a:t>
                      </a:r>
                    </a:p>
                  </a:txBody>
                  <a:tcPr marL="87027" marR="87027" marT="43513" marB="43513"/>
                </a:tc>
                <a:tc>
                  <a:txBody>
                    <a:bodyPr/>
                    <a:lstStyle/>
                    <a:p>
                      <a:pPr algn="l" fontAlgn="t"/>
                      <a:r>
                        <a:rPr lang="en-US" sz="1700">
                          <a:effectLst/>
                        </a:rPr>
                        <a:t>A graphical interface enabling no-code development of machine learning solutions.</a:t>
                      </a:r>
                    </a:p>
                  </a:txBody>
                  <a:tcPr marL="87027" marR="87027" marT="43513" marB="43513"/>
                </a:tc>
                <a:extLst>
                  <a:ext uri="{0D108BD9-81ED-4DB2-BD59-A6C34878D82A}">
                    <a16:rowId xmlns:a16="http://schemas.microsoft.com/office/drawing/2014/main" val="1253461935"/>
                  </a:ext>
                </a:extLst>
              </a:tr>
              <a:tr h="1131348">
                <a:tc>
                  <a:txBody>
                    <a:bodyPr/>
                    <a:lstStyle/>
                    <a:p>
                      <a:pPr algn="l" fontAlgn="t"/>
                      <a:r>
                        <a:rPr lang="en-US" sz="1700">
                          <a:effectLst/>
                        </a:rPr>
                        <a:t>Data and compute management</a:t>
                      </a:r>
                    </a:p>
                  </a:txBody>
                  <a:tcPr marL="87027" marR="87027" marT="43513" marB="43513"/>
                </a:tc>
                <a:tc>
                  <a:txBody>
                    <a:bodyPr/>
                    <a:lstStyle/>
                    <a:p>
                      <a:pPr algn="l" fontAlgn="t"/>
                      <a:r>
                        <a:rPr lang="en-US" sz="1700">
                          <a:effectLst/>
                        </a:rPr>
                        <a:t>Cloud-based data storage and compute resources that professional data scientists can use to run data experiment code at scale.</a:t>
                      </a:r>
                    </a:p>
                  </a:txBody>
                  <a:tcPr marL="87027" marR="87027" marT="43513" marB="43513"/>
                </a:tc>
                <a:extLst>
                  <a:ext uri="{0D108BD9-81ED-4DB2-BD59-A6C34878D82A}">
                    <a16:rowId xmlns:a16="http://schemas.microsoft.com/office/drawing/2014/main" val="16611420"/>
                  </a:ext>
                </a:extLst>
              </a:tr>
              <a:tr h="1131348">
                <a:tc>
                  <a:txBody>
                    <a:bodyPr/>
                    <a:lstStyle/>
                    <a:p>
                      <a:pPr algn="l" fontAlgn="t"/>
                      <a:r>
                        <a:rPr lang="en-US" sz="1700">
                          <a:effectLst/>
                        </a:rPr>
                        <a:t>Pipelines</a:t>
                      </a:r>
                    </a:p>
                  </a:txBody>
                  <a:tcPr marL="87027" marR="87027" marT="43513" marB="43513"/>
                </a:tc>
                <a:tc>
                  <a:txBody>
                    <a:bodyPr/>
                    <a:lstStyle/>
                    <a:p>
                      <a:pPr algn="l" fontAlgn="t"/>
                      <a:r>
                        <a:rPr lang="en-US" sz="1700" dirty="0">
                          <a:effectLst/>
                        </a:rPr>
                        <a:t>Data scientists, software engineers, and IT operations professionals can define pipelines to orchestrate model training, deployment, and management tasks.</a:t>
                      </a:r>
                    </a:p>
                  </a:txBody>
                  <a:tcPr marL="87027" marR="87027" marT="43513" marB="43513"/>
                </a:tc>
                <a:extLst>
                  <a:ext uri="{0D108BD9-81ED-4DB2-BD59-A6C34878D82A}">
                    <a16:rowId xmlns:a16="http://schemas.microsoft.com/office/drawing/2014/main" val="3632291574"/>
                  </a:ext>
                </a:extLst>
              </a:tr>
            </a:tbl>
          </a:graphicData>
        </a:graphic>
      </p:graphicFrame>
    </p:spTree>
    <p:extLst>
      <p:ext uri="{BB962C8B-B14F-4D97-AF65-F5344CB8AC3E}">
        <p14:creationId xmlns:p14="http://schemas.microsoft.com/office/powerpoint/2010/main" val="103656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1C9-6B8A-6FF0-3115-6ACE69132FAC}"/>
              </a:ext>
            </a:extLst>
          </p:cNvPr>
          <p:cNvSpPr>
            <a:spLocks noGrp="1"/>
          </p:cNvSpPr>
          <p:nvPr>
            <p:ph type="title"/>
          </p:nvPr>
        </p:nvSpPr>
        <p:spPr>
          <a:xfrm>
            <a:off x="838200" y="360486"/>
            <a:ext cx="10515600" cy="665040"/>
          </a:xfrm>
        </p:spPr>
        <p:txBody>
          <a:bodyPr>
            <a:normAutofit fontScale="90000"/>
          </a:bodyPr>
          <a:lstStyle/>
          <a:p>
            <a:pPr algn="ctr"/>
            <a:r>
              <a:rPr lang="en-US" sz="4000" b="1" dirty="0">
                <a:solidFill>
                  <a:srgbClr val="161616"/>
                </a:solidFill>
                <a:latin typeface="Segoe UI" panose="020B0502040204020203" pitchFamily="34" charset="0"/>
              </a:rPr>
              <a:t>Computer vision services in Microsoft Azure</a:t>
            </a:r>
          </a:p>
        </p:txBody>
      </p:sp>
      <p:sp>
        <p:nvSpPr>
          <p:cNvPr id="3" name="Content Placeholder 2">
            <a:extLst>
              <a:ext uri="{FF2B5EF4-FFF2-40B4-BE49-F238E27FC236}">
                <a16:creationId xmlns:a16="http://schemas.microsoft.com/office/drawing/2014/main" id="{8057F375-4293-E35C-EC7F-1522DD581435}"/>
              </a:ext>
            </a:extLst>
          </p:cNvPr>
          <p:cNvSpPr>
            <a:spLocks noGrp="1"/>
          </p:cNvSpPr>
          <p:nvPr>
            <p:ph idx="1"/>
          </p:nvPr>
        </p:nvSpPr>
        <p:spPr>
          <a:xfrm>
            <a:off x="838200" y="1183787"/>
            <a:ext cx="10515600" cy="4351338"/>
          </a:xfrm>
        </p:spPr>
        <p:txBody>
          <a:bodyPr/>
          <a:lstStyle/>
          <a:p>
            <a:pPr marL="0" indent="0" algn="l">
              <a:buNone/>
            </a:pPr>
            <a:r>
              <a:rPr lang="en-US" sz="1100" b="0" i="0" dirty="0">
                <a:solidFill>
                  <a:srgbClr val="161616"/>
                </a:solidFill>
                <a:effectLst/>
                <a:latin typeface="Segoe UI" panose="020B0502040204020203" pitchFamily="34" charset="0"/>
              </a:rPr>
              <a:t>Microsoft Azure provides the following cognitive services to help you create computer vision solutions:</a:t>
            </a:r>
          </a:p>
          <a:p>
            <a:pPr marL="0" indent="0">
              <a:buNone/>
            </a:pPr>
            <a:endParaRPr lang="en-US" dirty="0"/>
          </a:p>
        </p:txBody>
      </p:sp>
      <p:graphicFrame>
        <p:nvGraphicFramePr>
          <p:cNvPr id="6" name="Table 5">
            <a:extLst>
              <a:ext uri="{FF2B5EF4-FFF2-40B4-BE49-F238E27FC236}">
                <a16:creationId xmlns:a16="http://schemas.microsoft.com/office/drawing/2014/main" id="{3D00EEE3-A0E1-6407-2ADE-675C3716DDB0}"/>
              </a:ext>
            </a:extLst>
          </p:cNvPr>
          <p:cNvGraphicFramePr>
            <a:graphicFrameLocks noGrp="1"/>
          </p:cNvGraphicFramePr>
          <p:nvPr>
            <p:extLst>
              <p:ext uri="{D42A27DB-BD31-4B8C-83A1-F6EECF244321}">
                <p14:modId xmlns:p14="http://schemas.microsoft.com/office/powerpoint/2010/main" val="1827651521"/>
              </p:ext>
            </p:extLst>
          </p:nvPr>
        </p:nvGraphicFramePr>
        <p:xfrm>
          <a:off x="2294792" y="1699356"/>
          <a:ext cx="7045881" cy="4457256"/>
        </p:xfrm>
        <a:graphic>
          <a:graphicData uri="http://schemas.openxmlformats.org/drawingml/2006/table">
            <a:tbl>
              <a:tblPr>
                <a:tableStyleId>{D7AC3CCA-C797-4891-BE02-D94E43425B78}</a:tableStyleId>
              </a:tblPr>
              <a:tblGrid>
                <a:gridCol w="3138742">
                  <a:extLst>
                    <a:ext uri="{9D8B030D-6E8A-4147-A177-3AD203B41FA5}">
                      <a16:colId xmlns:a16="http://schemas.microsoft.com/office/drawing/2014/main" val="2980790938"/>
                    </a:ext>
                  </a:extLst>
                </a:gridCol>
                <a:gridCol w="3907139">
                  <a:extLst>
                    <a:ext uri="{9D8B030D-6E8A-4147-A177-3AD203B41FA5}">
                      <a16:colId xmlns:a16="http://schemas.microsoft.com/office/drawing/2014/main" val="2304202172"/>
                    </a:ext>
                  </a:extLst>
                </a:gridCol>
              </a:tblGrid>
              <a:tr h="348107">
                <a:tc>
                  <a:txBody>
                    <a:bodyPr/>
                    <a:lstStyle/>
                    <a:p>
                      <a:pPr algn="l" fontAlgn="t"/>
                      <a:r>
                        <a:rPr lang="en-US">
                          <a:effectLst/>
                        </a:rPr>
                        <a:t>Service</a:t>
                      </a:r>
                    </a:p>
                  </a:txBody>
                  <a:tcPr/>
                </a:tc>
                <a:tc>
                  <a:txBody>
                    <a:bodyPr/>
                    <a:lstStyle/>
                    <a:p>
                      <a:pPr algn="l" fontAlgn="t"/>
                      <a:r>
                        <a:rPr lang="en-US">
                          <a:effectLst/>
                        </a:rPr>
                        <a:t>Capabilities</a:t>
                      </a:r>
                    </a:p>
                  </a:txBody>
                  <a:tcPr/>
                </a:tc>
                <a:extLst>
                  <a:ext uri="{0D108BD9-81ED-4DB2-BD59-A6C34878D82A}">
                    <a16:rowId xmlns:a16="http://schemas.microsoft.com/office/drawing/2014/main" val="2880335767"/>
                  </a:ext>
                </a:extLst>
              </a:tr>
              <a:tr h="870268">
                <a:tc>
                  <a:txBody>
                    <a:bodyPr/>
                    <a:lstStyle/>
                    <a:p>
                      <a:pPr algn="l" fontAlgn="t"/>
                      <a:r>
                        <a:rPr lang="en-US" b="1">
                          <a:effectLst/>
                        </a:rPr>
                        <a:t>Computer Vision</a:t>
                      </a:r>
                      <a:endParaRPr lang="en-US">
                        <a:effectLst/>
                      </a:endParaRPr>
                    </a:p>
                  </a:txBody>
                  <a:tcPr/>
                </a:tc>
                <a:tc>
                  <a:txBody>
                    <a:bodyPr/>
                    <a:lstStyle/>
                    <a:p>
                      <a:pPr algn="l" fontAlgn="t"/>
                      <a:r>
                        <a:rPr lang="en-US">
                          <a:effectLst/>
                        </a:rPr>
                        <a:t>You can use this service to analyze images and video, and extract descriptions, tags, objects, and text.</a:t>
                      </a:r>
                    </a:p>
                  </a:txBody>
                  <a:tcPr/>
                </a:tc>
                <a:extLst>
                  <a:ext uri="{0D108BD9-81ED-4DB2-BD59-A6C34878D82A}">
                    <a16:rowId xmlns:a16="http://schemas.microsoft.com/office/drawing/2014/main" val="1657368373"/>
                  </a:ext>
                </a:extLst>
              </a:tr>
              <a:tr h="870268">
                <a:tc>
                  <a:txBody>
                    <a:bodyPr/>
                    <a:lstStyle/>
                    <a:p>
                      <a:pPr algn="l" fontAlgn="t"/>
                      <a:r>
                        <a:rPr lang="en-US" b="1">
                          <a:effectLst/>
                        </a:rPr>
                        <a:t>Custom Vision</a:t>
                      </a:r>
                      <a:endParaRPr lang="en-US">
                        <a:effectLst/>
                      </a:endParaRPr>
                    </a:p>
                  </a:txBody>
                  <a:tcPr/>
                </a:tc>
                <a:tc>
                  <a:txBody>
                    <a:bodyPr/>
                    <a:lstStyle/>
                    <a:p>
                      <a:pPr algn="l" fontAlgn="t"/>
                      <a:r>
                        <a:rPr lang="en-US">
                          <a:effectLst/>
                        </a:rPr>
                        <a:t>Use this service to train custom image classification and object detection models using your own images.</a:t>
                      </a:r>
                    </a:p>
                  </a:txBody>
                  <a:tcPr/>
                </a:tc>
                <a:extLst>
                  <a:ext uri="{0D108BD9-81ED-4DB2-BD59-A6C34878D82A}">
                    <a16:rowId xmlns:a16="http://schemas.microsoft.com/office/drawing/2014/main" val="1253461935"/>
                  </a:ext>
                </a:extLst>
              </a:tr>
              <a:tr h="1131348">
                <a:tc>
                  <a:txBody>
                    <a:bodyPr/>
                    <a:lstStyle/>
                    <a:p>
                      <a:pPr algn="l" fontAlgn="t"/>
                      <a:r>
                        <a:rPr lang="en-US" b="1">
                          <a:effectLst/>
                        </a:rPr>
                        <a:t>Face</a:t>
                      </a:r>
                      <a:endParaRPr lang="en-US">
                        <a:effectLst/>
                      </a:endParaRPr>
                    </a:p>
                  </a:txBody>
                  <a:tcPr/>
                </a:tc>
                <a:tc>
                  <a:txBody>
                    <a:bodyPr/>
                    <a:lstStyle/>
                    <a:p>
                      <a:pPr algn="l" fontAlgn="t"/>
                      <a:r>
                        <a:rPr lang="en-US">
                          <a:effectLst/>
                        </a:rPr>
                        <a:t>The Face service enables you to build face detection and facial recognition solutions.</a:t>
                      </a:r>
                    </a:p>
                  </a:txBody>
                  <a:tcPr/>
                </a:tc>
                <a:extLst>
                  <a:ext uri="{0D108BD9-81ED-4DB2-BD59-A6C34878D82A}">
                    <a16:rowId xmlns:a16="http://schemas.microsoft.com/office/drawing/2014/main" val="16611420"/>
                  </a:ext>
                </a:extLst>
              </a:tr>
              <a:tr h="1131348">
                <a:tc>
                  <a:txBody>
                    <a:bodyPr/>
                    <a:lstStyle/>
                    <a:p>
                      <a:pPr algn="l" fontAlgn="t"/>
                      <a:r>
                        <a:rPr lang="en-US" b="1">
                          <a:effectLst/>
                        </a:rPr>
                        <a:t>Form Recognizer</a:t>
                      </a:r>
                      <a:endParaRPr lang="en-US">
                        <a:effectLst/>
                      </a:endParaRPr>
                    </a:p>
                  </a:txBody>
                  <a:tcPr/>
                </a:tc>
                <a:tc>
                  <a:txBody>
                    <a:bodyPr/>
                    <a:lstStyle/>
                    <a:p>
                      <a:pPr algn="l" fontAlgn="t"/>
                      <a:r>
                        <a:rPr lang="en-US" dirty="0">
                          <a:effectLst/>
                        </a:rPr>
                        <a:t>Use this service to extract information from scanned forms and invoices.</a:t>
                      </a:r>
                    </a:p>
                  </a:txBody>
                  <a:tcPr/>
                </a:tc>
                <a:extLst>
                  <a:ext uri="{0D108BD9-81ED-4DB2-BD59-A6C34878D82A}">
                    <a16:rowId xmlns:a16="http://schemas.microsoft.com/office/drawing/2014/main" val="3632291574"/>
                  </a:ext>
                </a:extLst>
              </a:tr>
            </a:tbl>
          </a:graphicData>
        </a:graphic>
      </p:graphicFrame>
    </p:spTree>
    <p:extLst>
      <p:ext uri="{BB962C8B-B14F-4D97-AF65-F5344CB8AC3E}">
        <p14:creationId xmlns:p14="http://schemas.microsoft.com/office/powerpoint/2010/main" val="407919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1C9-6B8A-6FF0-3115-6ACE69132FAC}"/>
              </a:ext>
            </a:extLst>
          </p:cNvPr>
          <p:cNvSpPr>
            <a:spLocks noGrp="1"/>
          </p:cNvSpPr>
          <p:nvPr>
            <p:ph type="title"/>
          </p:nvPr>
        </p:nvSpPr>
        <p:spPr>
          <a:xfrm>
            <a:off x="1005253" y="693005"/>
            <a:ext cx="10515600" cy="665040"/>
          </a:xfrm>
        </p:spPr>
        <p:txBody>
          <a:bodyPr>
            <a:noAutofit/>
          </a:bodyPr>
          <a:lstStyle/>
          <a:p>
            <a:pPr algn="ctr"/>
            <a:r>
              <a:rPr lang="en-US" sz="4000" b="1" dirty="0">
                <a:solidFill>
                  <a:srgbClr val="161616"/>
                </a:solidFill>
                <a:latin typeface="Segoe UI" panose="020B0502040204020203" pitchFamily="34" charset="0"/>
              </a:rPr>
              <a:t>NLP in Microsoft Azure</a:t>
            </a:r>
            <a:br>
              <a:rPr lang="en-US" sz="4000" b="1" dirty="0">
                <a:solidFill>
                  <a:srgbClr val="161616"/>
                </a:solidFill>
                <a:latin typeface="Segoe UI" panose="020B0502040204020203" pitchFamily="34" charset="0"/>
              </a:rPr>
            </a:br>
            <a:br>
              <a:rPr lang="en-US" sz="4000" b="1" dirty="0">
                <a:solidFill>
                  <a:srgbClr val="161616"/>
                </a:solidFill>
                <a:latin typeface="Segoe UI" panose="020B0502040204020203" pitchFamily="34" charset="0"/>
              </a:rPr>
            </a:br>
            <a:endParaRPr lang="en-US" sz="4000" b="1" dirty="0">
              <a:solidFill>
                <a:srgbClr val="161616"/>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057F375-4293-E35C-EC7F-1522DD581435}"/>
              </a:ext>
            </a:extLst>
          </p:cNvPr>
          <p:cNvSpPr>
            <a:spLocks noGrp="1"/>
          </p:cNvSpPr>
          <p:nvPr>
            <p:ph idx="1"/>
          </p:nvPr>
        </p:nvSpPr>
        <p:spPr>
          <a:xfrm>
            <a:off x="917331" y="1025525"/>
            <a:ext cx="10515600" cy="4351338"/>
          </a:xfrm>
        </p:spPr>
        <p:txBody>
          <a:bodyPr/>
          <a:lstStyle/>
          <a:p>
            <a:pPr marL="0" indent="0" algn="l">
              <a:buNone/>
            </a:pPr>
            <a:r>
              <a:rPr lang="en-US" sz="1400" b="0" i="0" dirty="0">
                <a:solidFill>
                  <a:srgbClr val="161616"/>
                </a:solidFill>
                <a:effectLst/>
                <a:latin typeface="Segoe UI" panose="020B0502040204020203" pitchFamily="34" charset="0"/>
              </a:rPr>
              <a:t>In Microsoft Azure, you can use the following cognitive services to build natural language processing solutions:</a:t>
            </a:r>
          </a:p>
          <a:p>
            <a:pPr marL="0" indent="0">
              <a:buNone/>
            </a:pPr>
            <a:br>
              <a:rPr lang="en-US" sz="900" dirty="0"/>
            </a:br>
            <a:endParaRPr lang="en-US" sz="3600" b="1" dirty="0">
              <a:solidFill>
                <a:srgbClr val="161616"/>
              </a:solidFill>
              <a:latin typeface="Segoe UI" panose="020B0502040204020203" pitchFamily="34" charset="0"/>
              <a:ea typeface="+mj-ea"/>
              <a:cs typeface="+mj-cs"/>
            </a:endParaRPr>
          </a:p>
        </p:txBody>
      </p:sp>
      <p:graphicFrame>
        <p:nvGraphicFramePr>
          <p:cNvPr id="6" name="Table 5">
            <a:extLst>
              <a:ext uri="{FF2B5EF4-FFF2-40B4-BE49-F238E27FC236}">
                <a16:creationId xmlns:a16="http://schemas.microsoft.com/office/drawing/2014/main" id="{3D00EEE3-A0E1-6407-2ADE-675C3716DDB0}"/>
              </a:ext>
            </a:extLst>
          </p:cNvPr>
          <p:cNvGraphicFramePr>
            <a:graphicFrameLocks noGrp="1"/>
          </p:cNvGraphicFramePr>
          <p:nvPr>
            <p:extLst>
              <p:ext uri="{D42A27DB-BD31-4B8C-83A1-F6EECF244321}">
                <p14:modId xmlns:p14="http://schemas.microsoft.com/office/powerpoint/2010/main" val="1285856159"/>
              </p:ext>
            </p:extLst>
          </p:nvPr>
        </p:nvGraphicFramePr>
        <p:xfrm>
          <a:off x="917332" y="1699356"/>
          <a:ext cx="10357338" cy="4744816"/>
        </p:xfrm>
        <a:graphic>
          <a:graphicData uri="http://schemas.openxmlformats.org/drawingml/2006/table">
            <a:tbl>
              <a:tblPr>
                <a:tableStyleId>{D7AC3CCA-C797-4891-BE02-D94E43425B78}</a:tableStyleId>
              </a:tblPr>
              <a:tblGrid>
                <a:gridCol w="3283533">
                  <a:extLst>
                    <a:ext uri="{9D8B030D-6E8A-4147-A177-3AD203B41FA5}">
                      <a16:colId xmlns:a16="http://schemas.microsoft.com/office/drawing/2014/main" val="2980790938"/>
                    </a:ext>
                  </a:extLst>
                </a:gridCol>
                <a:gridCol w="7073805">
                  <a:extLst>
                    <a:ext uri="{9D8B030D-6E8A-4147-A177-3AD203B41FA5}">
                      <a16:colId xmlns:a16="http://schemas.microsoft.com/office/drawing/2014/main" val="2304202172"/>
                    </a:ext>
                  </a:extLst>
                </a:gridCol>
              </a:tblGrid>
              <a:tr h="348107">
                <a:tc>
                  <a:txBody>
                    <a:bodyPr/>
                    <a:lstStyle/>
                    <a:p>
                      <a:pPr algn="l" fontAlgn="t"/>
                      <a:r>
                        <a:rPr lang="en-US">
                          <a:effectLst/>
                        </a:rPr>
                        <a:t>Service</a:t>
                      </a:r>
                    </a:p>
                  </a:txBody>
                  <a:tcPr/>
                </a:tc>
                <a:tc>
                  <a:txBody>
                    <a:bodyPr/>
                    <a:lstStyle/>
                    <a:p>
                      <a:pPr algn="l" fontAlgn="t"/>
                      <a:r>
                        <a:rPr lang="en-US">
                          <a:effectLst/>
                        </a:rPr>
                        <a:t>Capabilities</a:t>
                      </a:r>
                    </a:p>
                  </a:txBody>
                  <a:tcPr/>
                </a:tc>
                <a:extLst>
                  <a:ext uri="{0D108BD9-81ED-4DB2-BD59-A6C34878D82A}">
                    <a16:rowId xmlns:a16="http://schemas.microsoft.com/office/drawing/2014/main" val="2880335767"/>
                  </a:ext>
                </a:extLst>
              </a:tr>
              <a:tr h="870268">
                <a:tc>
                  <a:txBody>
                    <a:bodyPr/>
                    <a:lstStyle/>
                    <a:p>
                      <a:pPr algn="l" fontAlgn="t"/>
                      <a:r>
                        <a:rPr lang="en-US" b="1">
                          <a:effectLst/>
                        </a:rPr>
                        <a:t>Language</a:t>
                      </a:r>
                      <a:endParaRPr lang="en-US">
                        <a:effectLst/>
                      </a:endParaRPr>
                    </a:p>
                  </a:txBody>
                  <a:tcPr/>
                </a:tc>
                <a:tc>
                  <a:txBody>
                    <a:bodyPr/>
                    <a:lstStyle/>
                    <a:p>
                      <a:pPr algn="l" fontAlgn="t"/>
                      <a:r>
                        <a:rPr lang="en-US" dirty="0">
                          <a:effectLst/>
                        </a:rPr>
                        <a:t>Use this service to access features for understanding and analyzing text, training language models that can understand spoken or text-based commands and building intelligent applications.</a:t>
                      </a:r>
                    </a:p>
                  </a:txBody>
                  <a:tcPr/>
                </a:tc>
                <a:extLst>
                  <a:ext uri="{0D108BD9-81ED-4DB2-BD59-A6C34878D82A}">
                    <a16:rowId xmlns:a16="http://schemas.microsoft.com/office/drawing/2014/main" val="1657368373"/>
                  </a:ext>
                </a:extLst>
              </a:tr>
              <a:tr h="870268">
                <a:tc>
                  <a:txBody>
                    <a:bodyPr/>
                    <a:lstStyle/>
                    <a:p>
                      <a:pPr algn="l" fontAlgn="t"/>
                      <a:r>
                        <a:rPr lang="en-US" b="1">
                          <a:effectLst/>
                        </a:rPr>
                        <a:t>Translator</a:t>
                      </a:r>
                      <a:endParaRPr lang="en-US">
                        <a:effectLst/>
                      </a:endParaRPr>
                    </a:p>
                  </a:txBody>
                  <a:tcPr/>
                </a:tc>
                <a:tc>
                  <a:txBody>
                    <a:bodyPr/>
                    <a:lstStyle/>
                    <a:p>
                      <a:pPr algn="l" fontAlgn="t"/>
                      <a:r>
                        <a:rPr lang="en-US">
                          <a:effectLst/>
                        </a:rPr>
                        <a:t>Use this service to translate text between more than 60 languages.</a:t>
                      </a:r>
                    </a:p>
                  </a:txBody>
                  <a:tcPr/>
                </a:tc>
                <a:extLst>
                  <a:ext uri="{0D108BD9-81ED-4DB2-BD59-A6C34878D82A}">
                    <a16:rowId xmlns:a16="http://schemas.microsoft.com/office/drawing/2014/main" val="1253461935"/>
                  </a:ext>
                </a:extLst>
              </a:tr>
              <a:tr h="1131348">
                <a:tc>
                  <a:txBody>
                    <a:bodyPr/>
                    <a:lstStyle/>
                    <a:p>
                      <a:pPr algn="l" fontAlgn="t"/>
                      <a:r>
                        <a:rPr lang="en-US" b="1">
                          <a:effectLst/>
                        </a:rPr>
                        <a:t>Speech</a:t>
                      </a:r>
                      <a:endParaRPr lang="en-US">
                        <a:effectLst/>
                      </a:endParaRPr>
                    </a:p>
                  </a:txBody>
                  <a:tcPr/>
                </a:tc>
                <a:tc>
                  <a:txBody>
                    <a:bodyPr/>
                    <a:lstStyle/>
                    <a:p>
                      <a:pPr algn="l" fontAlgn="t"/>
                      <a:r>
                        <a:rPr lang="en-US">
                          <a:effectLst/>
                        </a:rPr>
                        <a:t>Use this service to recognize and synthesize speech, and to translate spoken languages.</a:t>
                      </a:r>
                    </a:p>
                  </a:txBody>
                  <a:tcPr/>
                </a:tc>
                <a:extLst>
                  <a:ext uri="{0D108BD9-81ED-4DB2-BD59-A6C34878D82A}">
                    <a16:rowId xmlns:a16="http://schemas.microsoft.com/office/drawing/2014/main" val="16611420"/>
                  </a:ext>
                </a:extLst>
              </a:tr>
              <a:tr h="1131348">
                <a:tc>
                  <a:txBody>
                    <a:bodyPr/>
                    <a:lstStyle/>
                    <a:p>
                      <a:pPr algn="l" fontAlgn="t"/>
                      <a:r>
                        <a:rPr lang="en-US" b="1">
                          <a:effectLst/>
                        </a:rPr>
                        <a:t>Azure Bot</a:t>
                      </a:r>
                      <a:endParaRPr lang="en-US">
                        <a:effectLst/>
                      </a:endParaRPr>
                    </a:p>
                  </a:txBody>
                  <a:tcPr/>
                </a:tc>
                <a:tc>
                  <a:txBody>
                    <a:bodyPr/>
                    <a:lstStyle/>
                    <a:p>
                      <a:pPr algn="l" fontAlgn="t"/>
                      <a:r>
                        <a:rPr lang="en-US" dirty="0">
                          <a:effectLst/>
                        </a:rPr>
                        <a:t>This service provides a platform for conversational AI, the capability of a software "agent" to participate in a conversation. Developers can use the </a:t>
                      </a:r>
                      <a:r>
                        <a:rPr lang="en-US" i="1" dirty="0">
                          <a:effectLst/>
                        </a:rPr>
                        <a:t>Bot Framework</a:t>
                      </a:r>
                      <a:r>
                        <a:rPr lang="en-US" dirty="0">
                          <a:effectLst/>
                        </a:rPr>
                        <a:t> to create a bot and manage it with Azure Bot Service - integrating back-end services like Language, and connecting to channels for web chat, email, Microsoft Teams, and others.</a:t>
                      </a:r>
                    </a:p>
                  </a:txBody>
                  <a:tcPr/>
                </a:tc>
                <a:extLst>
                  <a:ext uri="{0D108BD9-81ED-4DB2-BD59-A6C34878D82A}">
                    <a16:rowId xmlns:a16="http://schemas.microsoft.com/office/drawing/2014/main" val="3632291574"/>
                  </a:ext>
                </a:extLst>
              </a:tr>
            </a:tbl>
          </a:graphicData>
        </a:graphic>
      </p:graphicFrame>
    </p:spTree>
    <p:extLst>
      <p:ext uri="{BB962C8B-B14F-4D97-AF65-F5344CB8AC3E}">
        <p14:creationId xmlns:p14="http://schemas.microsoft.com/office/powerpoint/2010/main" val="405133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1C9-6B8A-6FF0-3115-6ACE69132FAC}"/>
              </a:ext>
            </a:extLst>
          </p:cNvPr>
          <p:cNvSpPr>
            <a:spLocks noGrp="1"/>
          </p:cNvSpPr>
          <p:nvPr>
            <p:ph type="title"/>
          </p:nvPr>
        </p:nvSpPr>
        <p:spPr>
          <a:xfrm>
            <a:off x="759069" y="693004"/>
            <a:ext cx="10515600" cy="1006351"/>
          </a:xfrm>
        </p:spPr>
        <p:txBody>
          <a:bodyPr>
            <a:noAutofit/>
          </a:bodyPr>
          <a:lstStyle/>
          <a:p>
            <a:pPr algn="ctr"/>
            <a:r>
              <a:rPr lang="en-US" sz="4000" b="1" dirty="0">
                <a:solidFill>
                  <a:srgbClr val="161616"/>
                </a:solidFill>
                <a:latin typeface="Segoe UI" panose="020B0502040204020203" pitchFamily="34" charset="0"/>
              </a:rPr>
              <a:t>Knowledge mining in Microsoft Azure</a:t>
            </a:r>
            <a:br>
              <a:rPr lang="en-US" sz="4000" b="1" dirty="0">
                <a:solidFill>
                  <a:srgbClr val="161616"/>
                </a:solidFill>
                <a:latin typeface="Segoe UI" panose="020B0502040204020203" pitchFamily="34" charset="0"/>
              </a:rPr>
            </a:br>
            <a:br>
              <a:rPr lang="en-US" sz="4000" b="1" dirty="0">
                <a:solidFill>
                  <a:srgbClr val="161616"/>
                </a:solidFill>
                <a:latin typeface="Segoe UI" panose="020B0502040204020203" pitchFamily="34" charset="0"/>
              </a:rPr>
            </a:br>
            <a:endParaRPr lang="en-US" sz="4000" b="1" dirty="0">
              <a:solidFill>
                <a:srgbClr val="161616"/>
              </a:solidFill>
              <a:latin typeface="Segoe UI" panose="020B0502040204020203" pitchFamily="34" charset="0"/>
            </a:endParaRPr>
          </a:p>
        </p:txBody>
      </p:sp>
      <p:sp>
        <p:nvSpPr>
          <p:cNvPr id="5" name="Content Placeholder 4">
            <a:extLst>
              <a:ext uri="{FF2B5EF4-FFF2-40B4-BE49-F238E27FC236}">
                <a16:creationId xmlns:a16="http://schemas.microsoft.com/office/drawing/2014/main" id="{F3884F0A-A303-38C2-123A-0C8B61BE83E1}"/>
              </a:ext>
            </a:extLst>
          </p:cNvPr>
          <p:cNvSpPr>
            <a:spLocks noGrp="1"/>
          </p:cNvSpPr>
          <p:nvPr>
            <p:ph idx="1"/>
          </p:nvPr>
        </p:nvSpPr>
        <p:spPr>
          <a:xfrm>
            <a:off x="759069" y="1406769"/>
            <a:ext cx="10515600" cy="4849325"/>
          </a:xfrm>
        </p:spPr>
        <p:txBody>
          <a:bodyPr>
            <a:normAutofit fontScale="92500" lnSpcReduction="10000"/>
          </a:bodyPr>
          <a:lstStyle/>
          <a:p>
            <a:pPr marL="0" indent="0" algn="l">
              <a:buNone/>
            </a:pPr>
            <a:r>
              <a:rPr lang="en-US" sz="2200" b="0" i="0" dirty="0">
                <a:solidFill>
                  <a:srgbClr val="161616"/>
                </a:solidFill>
                <a:effectLst/>
                <a:latin typeface="Segoe UI" panose="020B0502040204020203" pitchFamily="34" charset="0"/>
              </a:rPr>
              <a:t>Knowledge mining is the term used to describe solutions that involve extracting information from large volumes of often unstructured data to create a searchable knowledge store.</a:t>
            </a:r>
          </a:p>
          <a:p>
            <a:pPr algn="l"/>
            <a:r>
              <a:rPr lang="en-US" b="0" i="0" dirty="0">
                <a:solidFill>
                  <a:srgbClr val="161616"/>
                </a:solidFill>
                <a:effectLst/>
                <a:latin typeface="Segoe UI" panose="020B0502040204020203" pitchFamily="34" charset="0"/>
              </a:rPr>
              <a:t>One of these knowledge mining solutions is </a:t>
            </a:r>
            <a:r>
              <a:rPr lang="en-US" b="1" i="0" dirty="0">
                <a:solidFill>
                  <a:srgbClr val="161616"/>
                </a:solidFill>
                <a:effectLst/>
                <a:latin typeface="Segoe UI" panose="020B0502040204020203" pitchFamily="34" charset="0"/>
              </a:rPr>
              <a:t>Azure Cognitive Search</a:t>
            </a:r>
            <a:r>
              <a:rPr lang="en-US" b="0" i="0" dirty="0">
                <a:solidFill>
                  <a:srgbClr val="161616"/>
                </a:solidFill>
                <a:effectLst/>
                <a:latin typeface="Segoe UI" panose="020B0502040204020203" pitchFamily="34" charset="0"/>
              </a:rPr>
              <a:t>, a private, enterprise, search solution that has tools for building indexes. The indexes can then be used for internal only use, or to enable searchable content on public facing internet assets.</a:t>
            </a:r>
          </a:p>
          <a:p>
            <a:pPr algn="l"/>
            <a:r>
              <a:rPr lang="en-US" b="0" i="0" dirty="0">
                <a:solidFill>
                  <a:srgbClr val="161616"/>
                </a:solidFill>
                <a:effectLst/>
                <a:latin typeface="Segoe UI" panose="020B0502040204020203" pitchFamily="34" charset="0"/>
              </a:rPr>
              <a:t>Azure Cognitive Search can utilize the built-in AI capabilities of Azure Cognitive Services such as image processing, content extraction, and natural language processing to perform knowledge mining of documents. The product's AI capabilities makes it possible to index previously unsearchable documents and to extract and surface insights from large amounts of data quickly.</a:t>
            </a:r>
          </a:p>
          <a:p>
            <a:pPr marL="0" indent="0">
              <a:buNone/>
            </a:pPr>
            <a:br>
              <a:rPr lang="en-US" b="0" i="0" dirty="0">
                <a:solidFill>
                  <a:srgbClr val="161616"/>
                </a:solidFill>
                <a:effectLst/>
                <a:latin typeface="Segoe UI" panose="020B0502040204020203" pitchFamily="34" charset="0"/>
              </a:rPr>
            </a:br>
            <a:endParaRPr lang="en-US" dirty="0"/>
          </a:p>
        </p:txBody>
      </p:sp>
    </p:spTree>
    <p:extLst>
      <p:ext uri="{BB962C8B-B14F-4D97-AF65-F5344CB8AC3E}">
        <p14:creationId xmlns:p14="http://schemas.microsoft.com/office/powerpoint/2010/main" val="35107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9522-8361-5024-F2A3-01C4F64B342D}"/>
              </a:ext>
            </a:extLst>
          </p:cNvPr>
          <p:cNvSpPr>
            <a:spLocks noGrp="1"/>
          </p:cNvSpPr>
          <p:nvPr>
            <p:ph type="title"/>
          </p:nvPr>
        </p:nvSpPr>
        <p:spPr/>
        <p:txBody>
          <a:bodyPr/>
          <a:lstStyle/>
          <a:p>
            <a:r>
              <a:rPr lang="en-US" b="1" i="0" dirty="0">
                <a:solidFill>
                  <a:srgbClr val="161616"/>
                </a:solidFill>
                <a:effectLst/>
                <a:latin typeface="Segoe UI" panose="020B0502040204020203" pitchFamily="34" charset="0"/>
              </a:rPr>
              <a:t>Options for Azure resources</a:t>
            </a:r>
            <a:br>
              <a:rPr lang="en-US"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E676ACCC-64D0-D1FF-F5EA-BB2C5C1F2172}"/>
              </a:ext>
            </a:extLst>
          </p:cNvPr>
          <p:cNvSpPr>
            <a:spLocks noGrp="1"/>
          </p:cNvSpPr>
          <p:nvPr>
            <p:ph idx="1"/>
          </p:nvPr>
        </p:nvSpPr>
        <p:spPr>
          <a:xfrm>
            <a:off x="838200" y="1825625"/>
            <a:ext cx="10515600" cy="4351338"/>
          </a:xfrm>
        </p:spPr>
        <p:txBody>
          <a:bodyPr>
            <a:normAutofit/>
          </a:bodyPr>
          <a:lstStyle/>
          <a:p>
            <a:pPr algn="l"/>
            <a:r>
              <a:rPr lang="en-US" b="1" i="0" dirty="0">
                <a:solidFill>
                  <a:srgbClr val="161616"/>
                </a:solidFill>
                <a:effectLst/>
                <a:latin typeface="Segoe UI" panose="020B0502040204020203" pitchFamily="34" charset="0"/>
              </a:rPr>
              <a:t>Multi-service resource</a:t>
            </a:r>
          </a:p>
          <a:p>
            <a:pPr lvl="1"/>
            <a:r>
              <a:rPr lang="en-US" b="0" i="0" dirty="0">
                <a:solidFill>
                  <a:srgbClr val="161616"/>
                </a:solidFill>
                <a:effectLst/>
                <a:latin typeface="Segoe UI" panose="020B0502040204020203" pitchFamily="34" charset="0"/>
              </a:rPr>
              <a:t>You can provision a </a:t>
            </a:r>
            <a:r>
              <a:rPr lang="en-US" b="1" i="0" dirty="0">
                <a:solidFill>
                  <a:srgbClr val="161616"/>
                </a:solidFill>
                <a:effectLst/>
                <a:latin typeface="Segoe UI" panose="020B0502040204020203" pitchFamily="34" charset="0"/>
              </a:rPr>
              <a:t>Cognitive Services</a:t>
            </a:r>
            <a:r>
              <a:rPr lang="en-US" b="0" i="0" dirty="0">
                <a:solidFill>
                  <a:srgbClr val="161616"/>
                </a:solidFill>
                <a:effectLst/>
                <a:latin typeface="Segoe UI" panose="020B0502040204020203" pitchFamily="34" charset="0"/>
              </a:rPr>
              <a:t> resource that supports multiple different cognitive services. For example, you could create a single resource that enables you to use the </a:t>
            </a:r>
            <a:r>
              <a:rPr lang="en-US" b="1" i="0" dirty="0">
                <a:solidFill>
                  <a:srgbClr val="161616"/>
                </a:solidFill>
                <a:effectLst/>
                <a:latin typeface="Segoe UI" panose="020B0502040204020203" pitchFamily="34" charset="0"/>
              </a:rPr>
              <a:t>Language</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Computer Vision</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Speech</a:t>
            </a:r>
            <a:r>
              <a:rPr lang="en-US" b="0" i="0" dirty="0">
                <a:solidFill>
                  <a:srgbClr val="161616"/>
                </a:solidFill>
                <a:effectLst/>
                <a:latin typeface="Segoe UI" panose="020B0502040204020203" pitchFamily="34" charset="0"/>
              </a:rPr>
              <a:t>, and other services.</a:t>
            </a:r>
          </a:p>
          <a:p>
            <a:pPr algn="l"/>
            <a:r>
              <a:rPr lang="en-US" b="1" i="0" dirty="0">
                <a:solidFill>
                  <a:srgbClr val="161616"/>
                </a:solidFill>
                <a:effectLst/>
                <a:latin typeface="Segoe UI" panose="020B0502040204020203" pitchFamily="34" charset="0"/>
              </a:rPr>
              <a:t>Single-service resource*</a:t>
            </a:r>
          </a:p>
          <a:p>
            <a:pPr lvl="1"/>
            <a:r>
              <a:rPr lang="en-US" b="0" i="0" dirty="0">
                <a:solidFill>
                  <a:srgbClr val="161616"/>
                </a:solidFill>
                <a:effectLst/>
                <a:latin typeface="Segoe UI" panose="020B0502040204020203" pitchFamily="34" charset="0"/>
              </a:rPr>
              <a:t>Each cognitive service can be provisioned individually, for example by creating discrete </a:t>
            </a:r>
            <a:r>
              <a:rPr lang="en-US" b="1" i="0" dirty="0">
                <a:solidFill>
                  <a:srgbClr val="161616"/>
                </a:solidFill>
                <a:effectLst/>
                <a:latin typeface="Segoe UI" panose="020B0502040204020203" pitchFamily="34" charset="0"/>
              </a:rPr>
              <a:t>Language</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Computer Vision</a:t>
            </a:r>
            <a:r>
              <a:rPr lang="en-US" b="0" i="0" dirty="0">
                <a:solidFill>
                  <a:srgbClr val="161616"/>
                </a:solidFill>
                <a:effectLst/>
                <a:latin typeface="Segoe UI" panose="020B0502040204020203" pitchFamily="34" charset="0"/>
              </a:rPr>
              <a:t> resources in your Azure subscription.</a:t>
            </a:r>
          </a:p>
          <a:p>
            <a:pPr marL="0" indent="0">
              <a:buNone/>
            </a:pPr>
            <a:endParaRPr lang="en-US" sz="1200" b="0" i="0" dirty="0">
              <a:solidFill>
                <a:srgbClr val="161616"/>
              </a:solidFill>
              <a:effectLst/>
              <a:latin typeface="Segoe UI" panose="020B0502040204020203" pitchFamily="34" charset="0"/>
            </a:endParaRPr>
          </a:p>
          <a:p>
            <a:pPr marL="0" indent="0">
              <a:buNone/>
            </a:pPr>
            <a:r>
              <a:rPr lang="en-US" sz="1200" dirty="0">
                <a:solidFill>
                  <a:srgbClr val="161616"/>
                </a:solidFill>
                <a:latin typeface="Segoe UI" panose="020B0502040204020203" pitchFamily="34" charset="0"/>
              </a:rPr>
              <a:t>*</a:t>
            </a:r>
            <a:r>
              <a:rPr lang="en-US" sz="1200" b="0" i="0" dirty="0">
                <a:solidFill>
                  <a:srgbClr val="161616"/>
                </a:solidFill>
                <a:effectLst/>
                <a:latin typeface="Segoe UI" panose="020B0502040204020203" pitchFamily="34" charset="0"/>
              </a:rPr>
              <a:t>Single-service resources generally offer a free tier (with usage restrictions), making them a good choice to try out a service before using it in a production application.</a:t>
            </a:r>
          </a:p>
          <a:p>
            <a:endParaRPr lang="en-US" dirty="0"/>
          </a:p>
        </p:txBody>
      </p:sp>
    </p:spTree>
    <p:extLst>
      <p:ext uri="{BB962C8B-B14F-4D97-AF65-F5344CB8AC3E}">
        <p14:creationId xmlns:p14="http://schemas.microsoft.com/office/powerpoint/2010/main" val="374561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33EF9-7A37-8A18-1EDB-6D598C1CA3D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Plan Costs</a:t>
            </a:r>
          </a:p>
        </p:txBody>
      </p:sp>
      <p:pic>
        <p:nvPicPr>
          <p:cNvPr id="7170" name="Picture 2" descr="Cost analysis in the Azure portal">
            <a:extLst>
              <a:ext uri="{FF2B5EF4-FFF2-40B4-BE49-F238E27FC236}">
                <a16:creationId xmlns:a16="http://schemas.microsoft.com/office/drawing/2014/main" id="{CA04AC2F-DFD3-818D-D8C8-7DECC8BF08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7953" y="1845426"/>
            <a:ext cx="6593041"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1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BFF9-6373-587C-914B-11C66899966D}"/>
              </a:ext>
            </a:extLst>
          </p:cNvPr>
          <p:cNvSpPr>
            <a:spLocks noGrp="1"/>
          </p:cNvSpPr>
          <p:nvPr>
            <p:ph type="title"/>
          </p:nvPr>
        </p:nvSpPr>
        <p:spPr>
          <a:xfrm>
            <a:off x="838200" y="365126"/>
            <a:ext cx="10515600" cy="637198"/>
          </a:xfrm>
        </p:spPr>
        <p:txBody>
          <a:bodyPr>
            <a:normAutofit/>
          </a:bodyPr>
          <a:lstStyle/>
          <a:p>
            <a:pPr algn="ctr"/>
            <a:r>
              <a:rPr lang="en-US" sz="2400" b="1" i="0" dirty="0">
                <a:solidFill>
                  <a:srgbClr val="161616"/>
                </a:solidFill>
                <a:effectLst/>
                <a:latin typeface="Segoe UI" panose="020B0502040204020203" pitchFamily="34" charset="0"/>
              </a:rPr>
              <a:t>Azure OpenAI's relationship to Azure AI services</a:t>
            </a:r>
            <a:endParaRPr lang="en-US" sz="2400" dirty="0"/>
          </a:p>
        </p:txBody>
      </p:sp>
      <p:pic>
        <p:nvPicPr>
          <p:cNvPr id="5" name="Content Placeholder 4">
            <a:extLst>
              <a:ext uri="{FF2B5EF4-FFF2-40B4-BE49-F238E27FC236}">
                <a16:creationId xmlns:a16="http://schemas.microsoft.com/office/drawing/2014/main" id="{AEC84704-C06C-BB38-B789-FD84AA08E2D1}"/>
              </a:ext>
            </a:extLst>
          </p:cNvPr>
          <p:cNvPicPr>
            <a:picLocks noGrp="1" noChangeAspect="1"/>
          </p:cNvPicPr>
          <p:nvPr>
            <p:ph idx="1"/>
          </p:nvPr>
        </p:nvPicPr>
        <p:blipFill>
          <a:blip r:embed="rId2"/>
          <a:stretch>
            <a:fillRect/>
          </a:stretch>
        </p:blipFill>
        <p:spPr>
          <a:xfrm>
            <a:off x="2754923" y="1082737"/>
            <a:ext cx="6527582" cy="3742480"/>
          </a:xfrm>
          <a:prstGeom prst="rect">
            <a:avLst/>
          </a:prstGeom>
        </p:spPr>
      </p:pic>
      <p:sp>
        <p:nvSpPr>
          <p:cNvPr id="6" name="TextBox 5">
            <a:extLst>
              <a:ext uri="{FF2B5EF4-FFF2-40B4-BE49-F238E27FC236}">
                <a16:creationId xmlns:a16="http://schemas.microsoft.com/office/drawing/2014/main" id="{BD4B0B2F-BFC1-1C8E-F4C9-CB7FAAD5D31D}"/>
              </a:ext>
            </a:extLst>
          </p:cNvPr>
          <p:cNvSpPr txBox="1"/>
          <p:nvPr/>
        </p:nvSpPr>
        <p:spPr>
          <a:xfrm>
            <a:off x="1679847" y="4905630"/>
            <a:ext cx="9530345" cy="2031325"/>
          </a:xfrm>
          <a:prstGeom prst="rect">
            <a:avLst/>
          </a:prstGeom>
          <a:noFill/>
        </p:spPr>
        <p:txBody>
          <a:bodyPr wrap="square" rtlCol="0">
            <a:spAutoFit/>
          </a:bodyPr>
          <a:lstStyle/>
          <a:p>
            <a:pPr algn="l"/>
            <a:r>
              <a:rPr lang="en-US" b="0" i="0" dirty="0">
                <a:solidFill>
                  <a:srgbClr val="161616"/>
                </a:solidFill>
                <a:effectLst/>
                <a:latin typeface="Segoe UI" panose="020B0502040204020203" pitchFamily="34" charset="0"/>
              </a:rPr>
              <a:t>These Azure OpenAI models include:</a:t>
            </a:r>
          </a:p>
          <a:p>
            <a:pPr algn="l">
              <a:buFont typeface="Arial" panose="020B0604020202020204" pitchFamily="34" charset="0"/>
              <a:buChar char="•"/>
            </a:pPr>
            <a:r>
              <a:rPr lang="en-US" b="1" i="0" dirty="0">
                <a:solidFill>
                  <a:srgbClr val="161616"/>
                </a:solidFill>
                <a:effectLst/>
                <a:latin typeface="Segoe UI" panose="020B0502040204020203" pitchFamily="34" charset="0"/>
              </a:rPr>
              <a:t>GPT-4</a:t>
            </a:r>
            <a:r>
              <a:rPr lang="en-US" b="0" i="0" dirty="0">
                <a:solidFill>
                  <a:srgbClr val="161616"/>
                </a:solidFill>
                <a:effectLst/>
                <a:latin typeface="Segoe UI" panose="020B0502040204020203" pitchFamily="34" charset="0"/>
              </a:rPr>
              <a:t> models that represent the latest generative models for natural language and code.</a:t>
            </a:r>
          </a:p>
          <a:p>
            <a:pPr algn="l">
              <a:buFont typeface="Arial" panose="020B0604020202020204" pitchFamily="34" charset="0"/>
              <a:buChar char="•"/>
            </a:pPr>
            <a:r>
              <a:rPr lang="en-US" b="1" i="0" dirty="0">
                <a:solidFill>
                  <a:srgbClr val="161616"/>
                </a:solidFill>
                <a:effectLst/>
                <a:latin typeface="Segoe UI" panose="020B0502040204020203" pitchFamily="34" charset="0"/>
              </a:rPr>
              <a:t>GPT-3.5</a:t>
            </a:r>
            <a:r>
              <a:rPr lang="en-US" b="0" i="0" dirty="0">
                <a:solidFill>
                  <a:srgbClr val="161616"/>
                </a:solidFill>
                <a:effectLst/>
                <a:latin typeface="Segoe UI" panose="020B0502040204020203" pitchFamily="34" charset="0"/>
              </a:rPr>
              <a:t> models that can generate natural language and code responses based on prompts.</a:t>
            </a:r>
          </a:p>
          <a:p>
            <a:pPr algn="l">
              <a:buFont typeface="Arial" panose="020B0604020202020204" pitchFamily="34" charset="0"/>
              <a:buChar char="•"/>
            </a:pPr>
            <a:r>
              <a:rPr lang="en-US" b="1" i="0"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models that convert text to numeric vectors for analysis - for example comparing sources of text for similarity.</a:t>
            </a:r>
          </a:p>
          <a:p>
            <a:pPr algn="l">
              <a:buFont typeface="Arial" panose="020B0604020202020204" pitchFamily="34" charset="0"/>
              <a:buChar char="•"/>
            </a:pPr>
            <a:r>
              <a:rPr lang="en-US" b="1" i="0" dirty="0">
                <a:solidFill>
                  <a:srgbClr val="161616"/>
                </a:solidFill>
                <a:effectLst/>
                <a:latin typeface="Segoe UI" panose="020B0502040204020203" pitchFamily="34" charset="0"/>
              </a:rPr>
              <a:t>DALL-E</a:t>
            </a:r>
            <a:r>
              <a:rPr lang="en-US" b="0" i="0" dirty="0">
                <a:solidFill>
                  <a:srgbClr val="161616"/>
                </a:solidFill>
                <a:effectLst/>
                <a:latin typeface="Segoe UI" panose="020B0502040204020203" pitchFamily="34" charset="0"/>
              </a:rPr>
              <a:t> models that generate images based on natural language descriptions.</a:t>
            </a:r>
          </a:p>
          <a:p>
            <a:endParaRPr lang="en-US" dirty="0"/>
          </a:p>
        </p:txBody>
      </p:sp>
    </p:spTree>
    <p:extLst>
      <p:ext uri="{BB962C8B-B14F-4D97-AF65-F5344CB8AC3E}">
        <p14:creationId xmlns:p14="http://schemas.microsoft.com/office/powerpoint/2010/main" val="2443293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2221</Words>
  <Application>Microsoft Office PowerPoint</Application>
  <PresentationFormat>Widescreen</PresentationFormat>
  <Paragraphs>224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Azure</vt:lpstr>
      <vt:lpstr>Azure Cognitive Services/Applied AI Services</vt:lpstr>
      <vt:lpstr>Machine learning in Microsoft Azure  </vt:lpstr>
      <vt:lpstr>Computer vision services in Microsoft Azure</vt:lpstr>
      <vt:lpstr>NLP in Microsoft Azure  </vt:lpstr>
      <vt:lpstr>Knowledge mining in Microsoft Azure  </vt:lpstr>
      <vt:lpstr>Options for Azure resources </vt:lpstr>
      <vt:lpstr>Plan Costs</vt:lpstr>
      <vt:lpstr>Azure OpenAI's relationship to Azure AI services</vt:lpstr>
      <vt:lpstr>Azure OAI Pricing</vt:lpstr>
      <vt:lpstr>Usecases</vt:lpstr>
      <vt:lpstr>Responsible AI</vt:lpstr>
      <vt:lpstr>Language Understanding Model</vt:lpstr>
      <vt:lpstr>Azure AI Language</vt:lpstr>
      <vt:lpstr>Azure AI Speech</vt:lpstr>
      <vt:lpstr>Azure AI Vision</vt:lpstr>
      <vt:lpstr>Azure AI Custom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 ACK</dc:creator>
  <cp:lastModifiedBy>SYN ACK</cp:lastModifiedBy>
  <cp:revision>1</cp:revision>
  <dcterms:created xsi:type="dcterms:W3CDTF">2023-08-10T18:26:11Z</dcterms:created>
  <dcterms:modified xsi:type="dcterms:W3CDTF">2023-08-13T17:26:34Z</dcterms:modified>
</cp:coreProperties>
</file>