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5A65-768D-4D8A-8D10-099D2EFDB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008F-EEC7-4CCB-A473-AACBB665D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B6C1C-516E-41FF-825C-70990BF0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515F-3837-4A56-AA79-ABDBB2045E0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A45A-D42A-4145-8514-D1ED7ED9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8BD76-B5BE-4AA7-B4C6-90C198E0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397-3946-4987-98FB-92E045B3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AD6E-C1D6-4B75-8892-FE52840F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5671D-CC0F-48FB-B718-8690C3829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0F344-D53C-4204-B91A-A912C9FD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515F-3837-4A56-AA79-ABDBB2045E0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520B5-3014-4042-B3E7-FF3A51FD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1875-75C3-4414-82EF-8B0B451A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397-3946-4987-98FB-92E045B3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0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ED177-278A-41E0-AC83-023AAEAA7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FC22B-3771-4BBD-8056-58E97D24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0B5C-B249-4237-AF15-1307E1A1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515F-3837-4A56-AA79-ABDBB2045E0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F984A-305F-467C-AC50-D2925D81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2019-0382-44C8-BCEF-C1D06467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397-3946-4987-98FB-92E045B3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6732-D583-4552-89B6-FD3B7847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6476-F3F5-4B2F-8886-65F30B2A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F657-62EE-47BB-B420-02A46708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515F-3837-4A56-AA79-ABDBB2045E0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C0569-49E8-44C5-AFEB-52B41843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9ECB-5C48-4529-9216-E576451D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397-3946-4987-98FB-92E045B3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4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644C-FBFA-4C50-AC71-C25BE427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0D062-656F-4AE5-B647-D9CE259E0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E162E-FB01-47FB-AD37-B40E3011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515F-3837-4A56-AA79-ABDBB2045E0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24CA-0051-44E7-ABFB-370B97B1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F462B-4CE9-4009-9A47-03046E54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397-3946-4987-98FB-92E045B3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2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17B5-58DE-4F88-A14F-411F81F3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9CC2-9716-43CE-A9FE-0C4DA555A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D3F84-D739-4EAD-9D54-34FBD39E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4EA1-12B2-40E9-983E-B3043687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515F-3837-4A56-AA79-ABDBB2045E0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03CD7-54B7-4E79-BCAB-E3C9D347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51571-E163-4EDE-8701-24248C53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397-3946-4987-98FB-92E045B3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5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BBF0-4DF0-4768-86E7-47096D1B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8269E-F549-4C6C-AB84-E539C0DCD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8F22C-2D5D-4D47-A66B-1C00583FD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9FB07-A443-4D07-BC77-48BD314EB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C7BC1-EE21-4C50-BFFD-6F4544573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318FF-12D1-46CF-824C-A021998E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515F-3837-4A56-AA79-ABDBB2045E0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C950F-7F4A-4A07-92A5-E88A5FC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727B9-E01D-48B6-9DE9-FE44E01B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397-3946-4987-98FB-92E045B3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8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2AB6-4E90-4D93-B97C-145DA9C7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B8876-8772-4D8F-BA30-A2889D34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515F-3837-4A56-AA79-ABDBB2045E0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F27FE-A77D-48B9-9407-7D103A1F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9872C-6C25-453E-996A-436C2B22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397-3946-4987-98FB-92E045B3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6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947B9-5448-4FA9-B83C-4C5DD9CB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515F-3837-4A56-AA79-ABDBB2045E0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7DC93-E1FB-4789-945A-CB733935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A0197-622A-4FB5-B13B-8B8DBCD8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397-3946-4987-98FB-92E045B3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4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8B25-B608-494E-8716-17CE7478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42A4-AABE-4270-92BC-6210D0FB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4884B-20D3-46B3-93D6-12ECE73E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F7F8-74D0-47C3-9F2E-D5D4E15E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515F-3837-4A56-AA79-ABDBB2045E0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363B8-FF90-4C18-A3D8-927B3788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C3D5A-9AE8-48CC-BC85-B6490BCC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397-3946-4987-98FB-92E045B3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7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5FBD-0CDD-4781-B2BE-64E08790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A2A93-7E4A-43AA-B4BA-1C79A3479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DE276-B610-4CDD-B567-FB4D6E4C4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11B8C-55E3-406B-B2F4-FCB9BC00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515F-3837-4A56-AA79-ABDBB2045E0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7487D-C35B-473C-AF53-B1FCDF2C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EEBBA-A24F-4657-B6D3-1C47B1F4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397-3946-4987-98FB-92E045B3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3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5740C-4AF9-45A4-90DE-BE5E9277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9D322-807F-4D69-BFED-E0DF9D0A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7F656-E9A3-46CD-9337-33E9DD5D9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515F-3837-4A56-AA79-ABDBB2045E0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CDA38-2ED6-4846-97E5-8662F72EC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DE8B-2D4B-49DB-B5F4-4C958E22B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B397-3946-4987-98FB-92E045B3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8BFE-9D50-4733-B601-0DE16D13E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Predicting Condition Flare Up in Patients with Respiratory Disease History</a:t>
            </a:r>
            <a:r>
              <a:rPr lang="en-US" dirty="0"/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6E581-E0C9-4180-AFE2-DACB79746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9591"/>
            <a:ext cx="9144000" cy="1655762"/>
          </a:xfrm>
        </p:spPr>
        <p:txBody>
          <a:bodyPr/>
          <a:lstStyle/>
          <a:p>
            <a:r>
              <a:rPr lang="en-US" dirty="0"/>
              <a:t>By Sachin Jain, Basavaraju &amp; Manish</a:t>
            </a:r>
          </a:p>
        </p:txBody>
      </p:sp>
    </p:spTree>
    <p:extLst>
      <p:ext uri="{BB962C8B-B14F-4D97-AF65-F5344CB8AC3E}">
        <p14:creationId xmlns:p14="http://schemas.microsoft.com/office/powerpoint/2010/main" val="230656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FAF2-8338-4320-AA39-CC5EC166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3867-2ADB-4C35-90E3-8F1AA28E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supervised model. It has labeled data (Flare-Up)</a:t>
            </a:r>
          </a:p>
          <a:p>
            <a:r>
              <a:rPr lang="en-US" dirty="0"/>
              <a:t>Training data has 60 Features to predict target.</a:t>
            </a:r>
          </a:p>
          <a:p>
            <a:r>
              <a:rPr lang="en-US" dirty="0"/>
              <a:t>Select the Feature to avoid overfitting or not impacted features.</a:t>
            </a:r>
          </a:p>
          <a:p>
            <a:r>
              <a:rPr lang="en-US" dirty="0"/>
              <a:t>Following features selection algorithms applied to select features(32 out of 60).</a:t>
            </a:r>
          </a:p>
          <a:p>
            <a:pPr lvl="1"/>
            <a:r>
              <a:rPr lang="en-US" dirty="0" err="1"/>
              <a:t>f_regression</a:t>
            </a:r>
            <a:endParaRPr lang="en-US" dirty="0"/>
          </a:p>
          <a:p>
            <a:pPr lvl="1"/>
            <a:r>
              <a:rPr lang="en-US" dirty="0" err="1"/>
              <a:t>f_classif</a:t>
            </a:r>
            <a:endParaRPr lang="en-US" dirty="0"/>
          </a:p>
          <a:p>
            <a:pPr lvl="1"/>
            <a:r>
              <a:rPr lang="en-US" dirty="0"/>
              <a:t>Chi-</a:t>
            </a:r>
            <a:r>
              <a:rPr lang="en-US" dirty="0" err="1"/>
              <a:t>Squre</a:t>
            </a:r>
            <a:endParaRPr lang="en-US" dirty="0"/>
          </a:p>
          <a:p>
            <a:pPr lvl="1"/>
            <a:r>
              <a:rPr lang="en-US" dirty="0"/>
              <a:t>RFECV</a:t>
            </a:r>
          </a:p>
          <a:p>
            <a:pPr lvl="1"/>
            <a:r>
              <a:rPr lang="en-US" dirty="0"/>
              <a:t>L1-Based</a:t>
            </a:r>
          </a:p>
          <a:p>
            <a:pPr lvl="1"/>
            <a:r>
              <a:rPr lang="en-US" dirty="0"/>
              <a:t>Tree-based </a:t>
            </a:r>
          </a:p>
        </p:txBody>
      </p:sp>
    </p:spTree>
    <p:extLst>
      <p:ext uri="{BB962C8B-B14F-4D97-AF65-F5344CB8AC3E}">
        <p14:creationId xmlns:p14="http://schemas.microsoft.com/office/powerpoint/2010/main" val="174324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3D3A-8EB6-42AF-8AEB-F107FA4B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training and testing data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0F9D-F42B-4A37-8009-5F0677C0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Predictions from the algorithms</a:t>
            </a:r>
          </a:p>
          <a:p>
            <a:r>
              <a:rPr lang="en-US" dirty="0"/>
              <a:t>Calculate Training and Testing data accuracy for each algorithm.</a:t>
            </a:r>
          </a:p>
          <a:p>
            <a:r>
              <a:rPr lang="en-US" dirty="0"/>
              <a:t>Calculate matrix – Confusion </a:t>
            </a:r>
            <a:r>
              <a:rPr lang="en-US" dirty="0" err="1"/>
              <a:t>metrix</a:t>
            </a:r>
            <a:r>
              <a:rPr lang="en-US" dirty="0"/>
              <a:t> and classification reports.</a:t>
            </a:r>
          </a:p>
          <a:p>
            <a:r>
              <a:rPr lang="en-US" dirty="0"/>
              <a:t>Algorithms -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Logistic Regression CV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/>
              <a:t>SVC</a:t>
            </a:r>
          </a:p>
          <a:p>
            <a:pPr lvl="1"/>
            <a:r>
              <a:rPr lang="en-US" dirty="0"/>
              <a:t>Gradient Boosting Classifier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1C53A-DCC1-4698-A455-B2D91407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99" y="3429000"/>
            <a:ext cx="3258670" cy="2195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1641B-B142-4918-83B0-823B99825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615" y="3591798"/>
            <a:ext cx="2938895" cy="194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120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Predicting Condition Flare Up in Patients with Respiratory Disease History </vt:lpstr>
      <vt:lpstr>Feature Selection</vt:lpstr>
      <vt:lpstr>Predict the training and testing data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Condition Flare Up in Patients with Respiratory Disease History</dc:title>
  <dc:creator>Kumar, Sachin</dc:creator>
  <cp:lastModifiedBy>Kumar, Sachin</cp:lastModifiedBy>
  <cp:revision>2</cp:revision>
  <dcterms:created xsi:type="dcterms:W3CDTF">2018-09-26T19:42:41Z</dcterms:created>
  <dcterms:modified xsi:type="dcterms:W3CDTF">2018-09-26T20:00:56Z</dcterms:modified>
</cp:coreProperties>
</file>