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fif"/><Relationship Id="rId4" Type="http://schemas.openxmlformats.org/officeDocument/2006/relationships/image" Target="../media/image8.jf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1O1kDmfUG68" TargetMode="External"/><Relationship Id="rId2" Type="http://schemas.openxmlformats.org/officeDocument/2006/relationships/hyperlink" Target="https://www.youtube.com/watch?v=pgOvNURUoT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auTM4S59pgo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4352" y="1893193"/>
            <a:ext cx="5503422" cy="1584102"/>
          </a:xfrm>
        </p:spPr>
        <p:txBody>
          <a:bodyPr/>
          <a:lstStyle/>
          <a:p>
            <a:r>
              <a:rPr lang="en-IN" sz="15000" b="1" dirty="0" smtClean="0">
                <a:latin typeface="Garamond" panose="02020404030301010803" pitchFamily="18" charset="0"/>
                <a:cs typeface="Arial" panose="020B0604020202020204" pitchFamily="34" charset="0"/>
              </a:rPr>
              <a:t/>
            </a:r>
            <a:br>
              <a:rPr lang="en-IN" sz="15000" b="1" dirty="0" smtClean="0">
                <a:latin typeface="Garamond" panose="02020404030301010803" pitchFamily="18" charset="0"/>
                <a:cs typeface="Arial" panose="020B0604020202020204" pitchFamily="34" charset="0"/>
              </a:rPr>
            </a:br>
            <a:r>
              <a:rPr lang="en-IN" sz="15000" b="1" dirty="0">
                <a:latin typeface="Garamond" panose="02020404030301010803" pitchFamily="18" charset="0"/>
                <a:cs typeface="Arial" panose="020B0604020202020204" pitchFamily="34" charset="0"/>
              </a:rPr>
              <a:t/>
            </a:r>
            <a:br>
              <a:rPr lang="en-IN" sz="15000" b="1" dirty="0">
                <a:latin typeface="Garamond" panose="02020404030301010803" pitchFamily="18" charset="0"/>
                <a:cs typeface="Arial" panose="020B0604020202020204" pitchFamily="34" charset="0"/>
              </a:rPr>
            </a:br>
            <a:r>
              <a:rPr lang="en-IN" sz="15000" b="1" dirty="0" smtClean="0">
                <a:latin typeface="Garamond" panose="02020404030301010803" pitchFamily="18" charset="0"/>
                <a:cs typeface="Arial" panose="020B0604020202020204" pitchFamily="34" charset="0"/>
              </a:rPr>
              <a:t>Atulya </a:t>
            </a:r>
            <a:endParaRPr lang="en-IN" sz="15000" b="1" dirty="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15955" y="4700107"/>
            <a:ext cx="5100034" cy="1597662"/>
          </a:xfrm>
        </p:spPr>
        <p:txBody>
          <a:bodyPr>
            <a:noAutofit/>
          </a:bodyPr>
          <a:lstStyle/>
          <a:p>
            <a:r>
              <a:rPr lang="en-IN" b="1" i="1" dirty="0" smtClean="0">
                <a:latin typeface="Comic Sans MS" panose="030F0702030302020204" pitchFamily="66" charset="0"/>
              </a:rPr>
              <a:t>name: SACHIN</a:t>
            </a:r>
          </a:p>
          <a:p>
            <a:r>
              <a:rPr lang="en-IN" b="1" i="1" dirty="0" smtClean="0">
                <a:latin typeface="Comic Sans MS" panose="030F0702030302020204" pitchFamily="66" charset="0"/>
              </a:rPr>
              <a:t>Admission no.: 21JE0794</a:t>
            </a:r>
          </a:p>
          <a:p>
            <a:r>
              <a:rPr lang="en-IN" b="1" i="1" dirty="0" smtClean="0">
                <a:latin typeface="Comic Sans MS" panose="030F0702030302020204" pitchFamily="66" charset="0"/>
              </a:rPr>
              <a:t>division: Internet of things</a:t>
            </a:r>
            <a:endParaRPr lang="en-IN" b="1" i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62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b="1" dirty="0" smtClean="0"/>
              <a:t>Problem Statement:</a:t>
            </a:r>
            <a:br>
              <a:rPr lang="en-IN" sz="4800" b="1" dirty="0" smtClean="0"/>
            </a:br>
            <a:endParaRPr lang="en-IN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Comic Sans MS" panose="030F0702030302020204" pitchFamily="66" charset="0"/>
              </a:rPr>
              <a:t>Develop an end-to-end </a:t>
            </a:r>
            <a:r>
              <a:rPr lang="en-IN" sz="2800" dirty="0" err="1">
                <a:latin typeface="Comic Sans MS" panose="030F0702030302020204" pitchFamily="66" charset="0"/>
              </a:rPr>
              <a:t>IoT</a:t>
            </a:r>
            <a:r>
              <a:rPr lang="en-IN" sz="2800" dirty="0">
                <a:latin typeface="Comic Sans MS" panose="030F0702030302020204" pitchFamily="66" charset="0"/>
              </a:rPr>
              <a:t>-based solution to solve real-world problems in one or more of the following focus areas: Agriculture, Healthcare, Logistics, Asset Tracking, Renewables, Homeland Security, Animal Conservation/Care (Husbandry/Wildlife/Domestic). Example: A tech-based solution for increasing the penetration of healthcare facilities in the rural areas of India. </a:t>
            </a:r>
          </a:p>
        </p:txBody>
      </p:sp>
    </p:spTree>
    <p:extLst>
      <p:ext uri="{BB962C8B-B14F-4D97-AF65-F5344CB8AC3E}">
        <p14:creationId xmlns:p14="http://schemas.microsoft.com/office/powerpoint/2010/main" val="3665948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u="sng" dirty="0" smtClean="0"/>
              <a:t>Weather Monitoring Syste</a:t>
            </a:r>
            <a:r>
              <a:rPr lang="en-IN" b="1" i="1" u="sng" dirty="0"/>
              <a:t>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475910"/>
            <a:ext cx="2773228" cy="754675"/>
          </a:xfrm>
        </p:spPr>
        <p:txBody>
          <a:bodyPr>
            <a:noAutofit/>
          </a:bodyPr>
          <a:lstStyle/>
          <a:p>
            <a:r>
              <a:rPr lang="en-IN" sz="3200" dirty="0" smtClean="0"/>
              <a:t>Concept:</a:t>
            </a: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2936383"/>
            <a:ext cx="1075169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Different Sensors collect data of different parameters, like temperature, humidity, rain etc.</a:t>
            </a:r>
          </a:p>
          <a:p>
            <a:endParaRPr lang="en-IN" sz="2800" dirty="0"/>
          </a:p>
          <a:p>
            <a:r>
              <a:rPr lang="en-IN" sz="2800" dirty="0" smtClean="0"/>
              <a:t>Send the local data to server and stores it in the database for further use.</a:t>
            </a:r>
          </a:p>
          <a:p>
            <a:endParaRPr lang="en-IN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4711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Requirements: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4383088" cy="3214541"/>
          </a:xfrm>
        </p:spPr>
        <p:txBody>
          <a:bodyPr>
            <a:normAutofit lnSpcReduction="10000"/>
          </a:bodyPr>
          <a:lstStyle/>
          <a:p>
            <a:r>
              <a:rPr lang="en-IN" sz="2800" dirty="0" smtClean="0"/>
              <a:t>Temperature sensor</a:t>
            </a:r>
          </a:p>
          <a:p>
            <a:r>
              <a:rPr lang="en-IN" sz="2800" dirty="0" smtClean="0"/>
              <a:t>Humidity sensor</a:t>
            </a:r>
          </a:p>
          <a:p>
            <a:r>
              <a:rPr lang="en-IN" sz="2800" dirty="0" smtClean="0"/>
              <a:t>Rain sensor</a:t>
            </a:r>
          </a:p>
          <a:p>
            <a:r>
              <a:rPr lang="en-IN" sz="2800" dirty="0" smtClean="0"/>
              <a:t>Soil moisture sensor</a:t>
            </a:r>
          </a:p>
          <a:p>
            <a:r>
              <a:rPr lang="en-IN" sz="2800" dirty="0" smtClean="0"/>
              <a:t>Node mcu</a:t>
            </a:r>
          </a:p>
          <a:p>
            <a:r>
              <a:rPr lang="en-IN" sz="2800" dirty="0" smtClean="0"/>
              <a:t>Display</a:t>
            </a:r>
          </a:p>
          <a:p>
            <a:pPr marL="0" indent="0">
              <a:buNone/>
            </a:pPr>
            <a:endParaRPr lang="en-IN" sz="2800" dirty="0" smtClean="0"/>
          </a:p>
          <a:p>
            <a:pPr marL="0" indent="0">
              <a:buNone/>
            </a:pPr>
            <a:endParaRPr lang="en-IN" sz="2800" dirty="0"/>
          </a:p>
        </p:txBody>
      </p:sp>
      <p:sp>
        <p:nvSpPr>
          <p:cNvPr id="4" name="AutoShape 2" descr="Image result for humidity sensor"/>
          <p:cNvSpPr>
            <a:spLocks noChangeAspect="1" noChangeArrowheads="1"/>
          </p:cNvSpPr>
          <p:nvPr/>
        </p:nvSpPr>
        <p:spPr bwMode="auto">
          <a:xfrm>
            <a:off x="155574" y="-144463"/>
            <a:ext cx="5833101" cy="583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375" y="1765684"/>
            <a:ext cx="3057525" cy="1495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470" y="3443"/>
            <a:ext cx="2909887" cy="29098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7696" y="3795646"/>
            <a:ext cx="2047875" cy="22288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787" y="3826147"/>
            <a:ext cx="227647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53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Circuit Diagram :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7405352" y="5306096"/>
            <a:ext cx="2884868" cy="643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85" y="1146220"/>
            <a:ext cx="10176991" cy="5596702"/>
          </a:xfrm>
        </p:spPr>
      </p:pic>
    </p:spTree>
    <p:extLst>
      <p:ext uri="{BB962C8B-B14F-4D97-AF65-F5344CB8AC3E}">
        <p14:creationId xmlns:p14="http://schemas.microsoft.com/office/powerpoint/2010/main" val="1030260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384" y="285293"/>
            <a:ext cx="9404723" cy="1400530"/>
          </a:xfrm>
        </p:spPr>
        <p:txBody>
          <a:bodyPr/>
          <a:lstStyle/>
          <a:p>
            <a:r>
              <a:rPr lang="en-IN" dirty="0" smtClean="0"/>
              <a:t>Working process: block diagram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5381220" y="3319878"/>
            <a:ext cx="1906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i="1" dirty="0" smtClean="0">
                <a:latin typeface="Comic Sans MS" panose="030F0702030302020204" pitchFamily="66" charset="0"/>
              </a:rPr>
              <a:t>NODE MCU</a:t>
            </a:r>
            <a:endParaRPr lang="en-IN" sz="2000" b="1" i="1" dirty="0">
              <a:latin typeface="Comic Sans MS" panose="030F0702030302020204" pitchFamily="66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51397" y="1974540"/>
            <a:ext cx="2588654" cy="1005862"/>
          </a:xfrm>
          <a:prstGeom prst="rect">
            <a:avLst/>
          </a:prstGeom>
          <a:noFill/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5039929" y="2003063"/>
            <a:ext cx="2588654" cy="2962141"/>
          </a:xfrm>
          <a:prstGeom prst="rect">
            <a:avLst/>
          </a:prstGeom>
          <a:noFill/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251397" y="3283840"/>
            <a:ext cx="2588654" cy="946046"/>
          </a:xfrm>
          <a:prstGeom prst="rect">
            <a:avLst/>
          </a:prstGeom>
          <a:noFill/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251397" y="4449914"/>
            <a:ext cx="2588654" cy="1040186"/>
          </a:xfrm>
          <a:prstGeom prst="rect">
            <a:avLst/>
          </a:prstGeom>
          <a:noFill/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8628846" y="3090929"/>
            <a:ext cx="3226157" cy="1308497"/>
          </a:xfrm>
          <a:prstGeom prst="rect">
            <a:avLst/>
          </a:prstGeom>
          <a:noFill/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ight Arrow 17"/>
          <p:cNvSpPr/>
          <p:nvPr/>
        </p:nvSpPr>
        <p:spPr>
          <a:xfrm>
            <a:off x="4034304" y="2315227"/>
            <a:ext cx="811369" cy="288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ight Arrow 18"/>
          <p:cNvSpPr/>
          <p:nvPr/>
        </p:nvSpPr>
        <p:spPr>
          <a:xfrm>
            <a:off x="4034305" y="3612505"/>
            <a:ext cx="811369" cy="288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ight Arrow 19"/>
          <p:cNvSpPr/>
          <p:nvPr/>
        </p:nvSpPr>
        <p:spPr>
          <a:xfrm>
            <a:off x="4034306" y="4674983"/>
            <a:ext cx="811369" cy="288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5039932" y="5903040"/>
            <a:ext cx="2588654" cy="860193"/>
          </a:xfrm>
          <a:prstGeom prst="rect">
            <a:avLst/>
          </a:prstGeom>
          <a:noFill/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ight Arrow 21"/>
          <p:cNvSpPr/>
          <p:nvPr/>
        </p:nvSpPr>
        <p:spPr>
          <a:xfrm rot="16200000">
            <a:off x="5928573" y="5315592"/>
            <a:ext cx="811369" cy="2418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1481070" y="2315227"/>
            <a:ext cx="1815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i="1" dirty="0" smtClean="0">
                <a:latin typeface="Comic Sans MS" panose="030F0702030302020204" pitchFamily="66" charset="0"/>
              </a:rPr>
              <a:t>Rain sensor</a:t>
            </a:r>
            <a:endParaRPr lang="en-IN" sz="2000" b="1" i="1" dirty="0">
              <a:latin typeface="Comic Sans MS" panose="030F0702030302020204" pitchFamily="66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81070" y="3586772"/>
            <a:ext cx="19962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i="1" dirty="0" smtClean="0">
                <a:latin typeface="Comic Sans MS" panose="030F0702030302020204" pitchFamily="66" charset="0"/>
              </a:rPr>
              <a:t>Humidity sensor</a:t>
            </a:r>
            <a:endParaRPr lang="en-IN" sz="2000" b="1" i="1" dirty="0">
              <a:latin typeface="Comic Sans MS" panose="030F0702030302020204" pitchFamily="66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74254" y="4643021"/>
            <a:ext cx="18030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i="1" dirty="0" smtClean="0">
                <a:latin typeface="Comic Sans MS" panose="030F0702030302020204" pitchFamily="66" charset="0"/>
              </a:rPr>
              <a:t>Temperature Sensor</a:t>
            </a:r>
            <a:endParaRPr lang="en-IN" sz="2000" b="1" i="1" dirty="0">
              <a:latin typeface="Comic Sans MS" panose="030F0702030302020204" pitchFamily="66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215944" y="6130344"/>
            <a:ext cx="2071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i="1" dirty="0" smtClean="0">
                <a:latin typeface="Comic Sans MS" panose="030F0702030302020204" pitchFamily="66" charset="0"/>
              </a:rPr>
              <a:t>Power(5v)</a:t>
            </a:r>
            <a:endParaRPr lang="en-IN" sz="2000" b="1" i="1" dirty="0">
              <a:latin typeface="Comic Sans MS" panose="030F0702030302020204" pitchFamily="66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7708001" y="3530386"/>
            <a:ext cx="811369" cy="288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/>
          <p:cNvSpPr txBox="1"/>
          <p:nvPr/>
        </p:nvSpPr>
        <p:spPr>
          <a:xfrm>
            <a:off x="9005286" y="3448272"/>
            <a:ext cx="27398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i="1" dirty="0" smtClean="0">
                <a:latin typeface="Comic Sans MS" panose="030F0702030302020204" pitchFamily="66" charset="0"/>
              </a:rPr>
              <a:t>Real Time database </a:t>
            </a:r>
          </a:p>
          <a:p>
            <a:pPr algn="ctr"/>
            <a:r>
              <a:rPr lang="en-IN" sz="2000" b="1" i="1" dirty="0" smtClean="0">
                <a:latin typeface="Comic Sans MS" panose="030F0702030302020204" pitchFamily="66" charset="0"/>
              </a:rPr>
              <a:t>system</a:t>
            </a:r>
            <a:endParaRPr lang="en-IN" sz="2000" b="1" i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0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Temperature data can be collected for various places at various times, so that vegetation of that place can be understood easily.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M</a:t>
            </a:r>
            <a:r>
              <a:rPr lang="en-IN" dirty="0" smtClean="0"/>
              <a:t>oisture data can collected in similar fashion and then it can be decided what to do there and what not to.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Can help in weather forecasting and also helps in analysing the trend of different parameters such as temperature, humidity, </a:t>
            </a:r>
            <a:r>
              <a:rPr lang="en-IN" dirty="0" err="1" smtClean="0"/>
              <a:t>etc</a:t>
            </a:r>
            <a:r>
              <a:rPr lang="en-IN" dirty="0" smtClean="0"/>
              <a:t> so that prediction can be made easily.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Also help in understanding and analysing topography of that area.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721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 dirty="0" smtClean="0"/>
              <a:t>REFERENCES:</a:t>
            </a:r>
            <a:br>
              <a:rPr lang="en-IN" sz="5400" dirty="0" smtClean="0"/>
            </a:br>
            <a:endParaRPr lang="en-IN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2052918"/>
            <a:ext cx="8946541" cy="4195481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omic Sans MS" panose="030F0702030302020204" pitchFamily="66" charset="0"/>
                <a:hlinkClick r:id="rId2"/>
              </a:rPr>
              <a:t>https://</a:t>
            </a:r>
            <a:r>
              <a:rPr lang="en-IN" sz="2400" dirty="0" smtClean="0">
                <a:latin typeface="Comic Sans MS" panose="030F0702030302020204" pitchFamily="66" charset="0"/>
                <a:hlinkClick r:id="rId2"/>
              </a:rPr>
              <a:t>www.youtube.com/watch?v=pgOvNURUoT0</a:t>
            </a:r>
            <a:endParaRPr lang="en-IN" sz="2400" dirty="0">
              <a:latin typeface="Comic Sans MS" panose="030F0702030302020204" pitchFamily="66" charset="0"/>
            </a:endParaRPr>
          </a:p>
          <a:p>
            <a:r>
              <a:rPr lang="en-IN" sz="2400" dirty="0">
                <a:latin typeface="Comic Sans MS" panose="030F0702030302020204" pitchFamily="66" charset="0"/>
                <a:hlinkClick r:id="rId3"/>
              </a:rPr>
              <a:t>https://</a:t>
            </a:r>
            <a:r>
              <a:rPr lang="en-IN" sz="2400" dirty="0" smtClean="0">
                <a:latin typeface="Comic Sans MS" panose="030F0702030302020204" pitchFamily="66" charset="0"/>
                <a:hlinkClick r:id="rId3"/>
              </a:rPr>
              <a:t>www.youtube.com/watch?v=1O1kDmfUG68</a:t>
            </a:r>
            <a:endParaRPr lang="en-IN" sz="2400" dirty="0" smtClean="0">
              <a:latin typeface="Comic Sans MS" panose="030F0702030302020204" pitchFamily="66" charset="0"/>
            </a:endParaRPr>
          </a:p>
          <a:p>
            <a:r>
              <a:rPr lang="en-IN" sz="2400" dirty="0">
                <a:latin typeface="Comic Sans MS" panose="030F0702030302020204" pitchFamily="66" charset="0"/>
                <a:hlinkClick r:id="rId4"/>
              </a:rPr>
              <a:t>https://</a:t>
            </a:r>
            <a:r>
              <a:rPr lang="en-IN" sz="2400" dirty="0" smtClean="0">
                <a:latin typeface="Comic Sans MS" panose="030F0702030302020204" pitchFamily="66" charset="0"/>
                <a:hlinkClick r:id="rId4"/>
              </a:rPr>
              <a:t>www.youtube.com/watch?v=auTM4S59pgo</a:t>
            </a:r>
            <a:endParaRPr lang="en-IN" sz="24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IN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937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1832" y="1184857"/>
            <a:ext cx="7972023" cy="4340179"/>
          </a:xfrm>
        </p:spPr>
        <p:txBody>
          <a:bodyPr/>
          <a:lstStyle/>
          <a:p>
            <a:pPr algn="ctr"/>
            <a:r>
              <a:rPr lang="en-IN" sz="15000" dirty="0" smtClean="0">
                <a:latin typeface="Algerian" panose="04020705040A02060702" pitchFamily="82" charset="0"/>
              </a:rPr>
              <a:t>Thank You</a:t>
            </a:r>
            <a:endParaRPr lang="en-IN" sz="15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75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92</TotalTime>
  <Words>247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Algerian</vt:lpstr>
      <vt:lpstr>Arial</vt:lpstr>
      <vt:lpstr>Century Gothic</vt:lpstr>
      <vt:lpstr>Comic Sans MS</vt:lpstr>
      <vt:lpstr>Garamond</vt:lpstr>
      <vt:lpstr>Wingdings</vt:lpstr>
      <vt:lpstr>Wingdings 3</vt:lpstr>
      <vt:lpstr>Ion</vt:lpstr>
      <vt:lpstr>  Atulya </vt:lpstr>
      <vt:lpstr>Problem Statement: </vt:lpstr>
      <vt:lpstr>Weather Monitoring System</vt:lpstr>
      <vt:lpstr>Requirements:</vt:lpstr>
      <vt:lpstr>Circuit Diagram :</vt:lpstr>
      <vt:lpstr>Working process: block diagram</vt:lpstr>
      <vt:lpstr>Applications:</vt:lpstr>
      <vt:lpstr>REFERENCES: </vt:lpstr>
      <vt:lpstr>Thank You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Atulya</dc:title>
  <dc:creator>Microsoft account</dc:creator>
  <cp:lastModifiedBy>Microsoft account</cp:lastModifiedBy>
  <cp:revision>10</cp:revision>
  <dcterms:created xsi:type="dcterms:W3CDTF">2022-06-13T17:20:52Z</dcterms:created>
  <dcterms:modified xsi:type="dcterms:W3CDTF">2022-06-13T18:55:08Z</dcterms:modified>
</cp:coreProperties>
</file>