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837724" y="659487"/>
            <a:ext cx="12954952" cy="14959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5890"/>
              </a:lnSpc>
              <a:buNone/>
            </a:pPr>
            <a:r>
              <a:rPr lang="en-US" sz="4712" spc="-141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Dr. A P J Abdul Kalam School of Engineering</a:t>
            </a:r>
            <a:endParaRPr lang="en-US" sz="4712" dirty="0"/>
          </a:p>
        </p:txBody>
      </p:sp>
      <p:sp>
        <p:nvSpPr>
          <p:cNvPr id="5" name="Text 3"/>
          <p:cNvSpPr/>
          <p:nvPr/>
        </p:nvSpPr>
        <p:spPr>
          <a:xfrm>
            <a:off x="3563898" y="2514362"/>
            <a:ext cx="7502485" cy="7479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890"/>
              </a:lnSpc>
              <a:buNone/>
            </a:pPr>
            <a:r>
              <a:rPr lang="en-US" sz="4712" spc="-141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Garden City University</a:t>
            </a:r>
            <a:endParaRPr lang="en-US" sz="4712" dirty="0"/>
          </a:p>
        </p:txBody>
      </p:sp>
      <p:sp>
        <p:nvSpPr>
          <p:cNvPr id="6" name="Text 4"/>
          <p:cNvSpPr/>
          <p:nvPr/>
        </p:nvSpPr>
        <p:spPr>
          <a:xfrm>
            <a:off x="4587002" y="3621286"/>
            <a:ext cx="5456396" cy="598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712"/>
              </a:lnSpc>
              <a:buNone/>
            </a:pPr>
            <a:r>
              <a:rPr lang="en-US" sz="3769" spc="-11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Amazon Clone Project</a:t>
            </a:r>
            <a:endParaRPr lang="en-US" sz="3769" dirty="0"/>
          </a:p>
        </p:txBody>
      </p:sp>
      <p:sp>
        <p:nvSpPr>
          <p:cNvPr id="7" name="Text 5"/>
          <p:cNvSpPr/>
          <p:nvPr/>
        </p:nvSpPr>
        <p:spPr>
          <a:xfrm>
            <a:off x="837724" y="4578668"/>
            <a:ext cx="12954952" cy="382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15"/>
              </a:lnSpc>
              <a:buNone/>
            </a:pPr>
            <a:r>
              <a:rPr lang="en-US" sz="1885" spc="-38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Sachin Kumar Yadav (23BTIT148) [sachinkumaryadavstudent]</a:t>
            </a:r>
            <a:endParaRPr lang="en-US" sz="1885" dirty="0"/>
          </a:p>
        </p:txBody>
      </p:sp>
      <p:sp>
        <p:nvSpPr>
          <p:cNvPr id="8" name="Text 6"/>
          <p:cNvSpPr/>
          <p:nvPr/>
        </p:nvSpPr>
        <p:spPr>
          <a:xfrm>
            <a:off x="837724" y="5230773"/>
            <a:ext cx="12954952" cy="382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15"/>
              </a:lnSpc>
              <a:buNone/>
            </a:pPr>
            <a:r>
              <a:rPr lang="en-US" sz="1885" spc="-38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Harisha B (23BTIT115) [Harshastudent-10]</a:t>
            </a:r>
            <a:endParaRPr lang="en-US" sz="1885" dirty="0"/>
          </a:p>
        </p:txBody>
      </p:sp>
      <p:sp>
        <p:nvSpPr>
          <p:cNvPr id="9" name="Text 7"/>
          <p:cNvSpPr/>
          <p:nvPr/>
        </p:nvSpPr>
        <p:spPr>
          <a:xfrm>
            <a:off x="837724" y="5882878"/>
            <a:ext cx="12954952" cy="382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15"/>
              </a:lnSpc>
              <a:buNone/>
            </a:pPr>
            <a:r>
              <a:rPr lang="en-US" sz="1885" spc="-38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Amit Vikram (23BTIT102) [Vikram-Amit]</a:t>
            </a:r>
            <a:endParaRPr lang="en-US" sz="1885" dirty="0"/>
          </a:p>
        </p:txBody>
      </p:sp>
      <p:sp>
        <p:nvSpPr>
          <p:cNvPr id="10" name="Text 8"/>
          <p:cNvSpPr/>
          <p:nvPr/>
        </p:nvSpPr>
        <p:spPr>
          <a:xfrm>
            <a:off x="837724" y="6534983"/>
            <a:ext cx="12954952" cy="382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15"/>
              </a:lnSpc>
              <a:buNone/>
            </a:pPr>
            <a:r>
              <a:rPr lang="en-US" sz="1885" spc="-38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Preetham V Gowda (23BTIT140) [preethamvgowdaa]</a:t>
            </a:r>
            <a:endParaRPr lang="en-US" sz="1885" dirty="0"/>
          </a:p>
        </p:txBody>
      </p:sp>
      <p:sp>
        <p:nvSpPr>
          <p:cNvPr id="11" name="Text 9"/>
          <p:cNvSpPr/>
          <p:nvPr/>
        </p:nvSpPr>
        <p:spPr>
          <a:xfrm>
            <a:off x="837724" y="7187089"/>
            <a:ext cx="12954952" cy="3829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15"/>
              </a:lnSpc>
              <a:buNone/>
            </a:pPr>
            <a:r>
              <a:rPr lang="en-US" sz="1885" spc="-38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Prajwal B R (23BTIT136) [Prajwalprajwal19]</a:t>
            </a:r>
            <a:endParaRPr lang="en-US" sz="1885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21637" y="1818799"/>
            <a:ext cx="703635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Amazon Clone Project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4521637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7" name="Text 4"/>
          <p:cNvSpPr/>
          <p:nvPr/>
        </p:nvSpPr>
        <p:spPr>
          <a:xfrm>
            <a:off x="4693801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5323880" y="323826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Objective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5323880" y="3772138"/>
            <a:ext cx="36967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Creating comprehensive e-commerce platform like Amazon.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9267468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1" name="Text 8"/>
          <p:cNvSpPr/>
          <p:nvPr/>
        </p:nvSpPr>
        <p:spPr>
          <a:xfrm>
            <a:off x="9439632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10069711" y="323826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Scope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10069711" y="3772138"/>
            <a:ext cx="36967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 features: product catalog, shopping cart, checkout.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4521637" y="508670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5" name="Text 12"/>
          <p:cNvSpPr/>
          <p:nvPr/>
        </p:nvSpPr>
        <p:spPr>
          <a:xfrm>
            <a:off x="4693801" y="517921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5323880" y="50867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Motivation</a:t>
            </a:r>
            <a:endParaRPr lang="en-US" sz="2430" dirty="0"/>
          </a:p>
        </p:txBody>
      </p:sp>
      <p:sp>
        <p:nvSpPr>
          <p:cNvPr id="17" name="Text 14"/>
          <p:cNvSpPr/>
          <p:nvPr/>
        </p:nvSpPr>
        <p:spPr>
          <a:xfrm>
            <a:off x="5323880" y="5620583"/>
            <a:ext cx="84424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an alternative e-commerce solution with a familiar shopping experience.</a:t>
            </a:r>
            <a:endParaRPr lang="en-US" sz="1944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474708"/>
            <a:ext cx="844367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Amazon Platform Overview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838688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348055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Product Catalog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864037" y="411313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Comprehensive product database with details, reviews, and recommendations.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864037" y="5520452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5372695" y="2838688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5372695" y="348055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User Accounts</a:t>
            </a:r>
            <a:endParaRPr lang="en-US" sz="2430" dirty="0"/>
          </a:p>
        </p:txBody>
      </p:sp>
      <p:sp>
        <p:nvSpPr>
          <p:cNvPr id="11" name="Text 9"/>
          <p:cNvSpPr/>
          <p:nvPr/>
        </p:nvSpPr>
        <p:spPr>
          <a:xfrm>
            <a:off x="5372695" y="411313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Secure registration, personalized preferences, order history, and support.</a:t>
            </a: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5372695" y="5520452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3" name="Text 11"/>
          <p:cNvSpPr/>
          <p:nvPr/>
        </p:nvSpPr>
        <p:spPr>
          <a:xfrm>
            <a:off x="5372695" y="6137672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4" name="Text 12"/>
          <p:cNvSpPr/>
          <p:nvPr/>
        </p:nvSpPr>
        <p:spPr>
          <a:xfrm>
            <a:off x="9881354" y="2838688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9881354" y="348055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Logistics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9881354" y="4113133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Efficient order processing, inventory management, and reliable delivery.</a:t>
            </a:r>
            <a:endParaRPr lang="en-US" sz="1944" dirty="0"/>
          </a:p>
        </p:txBody>
      </p:sp>
      <p:sp>
        <p:nvSpPr>
          <p:cNvPr id="17" name="Text 15"/>
          <p:cNvSpPr/>
          <p:nvPr/>
        </p:nvSpPr>
        <p:spPr>
          <a:xfrm>
            <a:off x="9881354" y="5125403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8" name="Text 16"/>
          <p:cNvSpPr/>
          <p:nvPr/>
        </p:nvSpPr>
        <p:spPr>
          <a:xfrm>
            <a:off x="9881354" y="5742623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1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4229100" y="148244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Problem Scoping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90191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6" name="Text 4"/>
          <p:cNvSpPr/>
          <p:nvPr/>
        </p:nvSpPr>
        <p:spPr>
          <a:xfrm>
            <a:off x="1036201" y="299442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901910"/>
            <a:ext cx="369415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Competitive Landscape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43578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e-commerce market, identify opportunities to differentiate.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290191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0" name="Text 8"/>
          <p:cNvSpPr/>
          <p:nvPr/>
        </p:nvSpPr>
        <p:spPr>
          <a:xfrm>
            <a:off x="7610832" y="299442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29019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User Needs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43578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customer pain points, design features to address requirements.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4750356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4" name="Text 12"/>
          <p:cNvSpPr/>
          <p:nvPr/>
        </p:nvSpPr>
        <p:spPr>
          <a:xfrm>
            <a:off x="1036201" y="484286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4750356"/>
            <a:ext cx="369415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Technical Feasibility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2842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Assess capabilities and resources to develop and deploy the platform.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4750356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8" name="Text 16"/>
          <p:cNvSpPr/>
          <p:nvPr/>
        </p:nvSpPr>
        <p:spPr>
          <a:xfrm>
            <a:off x="7610832" y="484286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475035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Scalability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2842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platform handles growing demand and volumes without issues.</a:t>
            </a:r>
            <a:endParaRPr lang="en-US" sz="1944" dirty="0"/>
          </a:p>
        </p:txBody>
      </p:sp>
      <p:sp>
        <p:nvSpPr>
          <p:cNvPr id="21" name="Text 19"/>
          <p:cNvSpPr/>
          <p:nvPr/>
        </p:nvSpPr>
        <p:spPr>
          <a:xfrm>
            <a:off x="864037" y="6351984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85900" y="148721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Key Features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864037" y="2906673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7" name="Text 4"/>
          <p:cNvSpPr/>
          <p:nvPr/>
        </p:nvSpPr>
        <p:spPr>
          <a:xfrm>
            <a:off x="1036201" y="2999184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1666280" y="290667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Product Catalog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1666280" y="3440549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Detailed product info, reviews, recommendations.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864037" y="436006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1" name="Text 8"/>
          <p:cNvSpPr/>
          <p:nvPr/>
        </p:nvSpPr>
        <p:spPr>
          <a:xfrm>
            <a:off x="1036201" y="4452580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1666280" y="436006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Shopping Cart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1666280" y="4893945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Seamless add/remove/update items before checkout.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864037" y="581346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5" name="Text 12"/>
          <p:cNvSpPr/>
          <p:nvPr/>
        </p:nvSpPr>
        <p:spPr>
          <a:xfrm>
            <a:off x="1036201" y="5905976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1666280" y="58134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Secure Checkout</a:t>
            </a:r>
            <a:endParaRPr lang="en-US" sz="2430" dirty="0"/>
          </a:p>
        </p:txBody>
      </p:sp>
      <p:sp>
        <p:nvSpPr>
          <p:cNvPr id="17" name="Text 14"/>
          <p:cNvSpPr/>
          <p:nvPr/>
        </p:nvSpPr>
        <p:spPr>
          <a:xfrm>
            <a:off x="1666280" y="6347341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Multiple payment options, order tracking, delivery updates.</a:t>
            </a:r>
            <a:endParaRPr lang="en-US" sz="1944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4229100" y="181879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User Experience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6" name="Text 4"/>
          <p:cNvSpPr/>
          <p:nvPr/>
        </p:nvSpPr>
        <p:spPr>
          <a:xfrm>
            <a:off x="1036201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23826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Smart Search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772138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Autocomplete and filters help users find products quickly.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0" name="Text 8"/>
          <p:cNvSpPr/>
          <p:nvPr/>
        </p:nvSpPr>
        <p:spPr>
          <a:xfrm>
            <a:off x="7610832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323826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Intuitive Cart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772138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Easy to modify quantities and see real-time pricing updates.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08670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4" name="Text 12"/>
          <p:cNvSpPr/>
          <p:nvPr/>
        </p:nvSpPr>
        <p:spPr>
          <a:xfrm>
            <a:off x="1036201" y="517921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50867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Helpful Reviews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20583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Customer ratings and feedback guide purchasing decisions.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08670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8" name="Text 16"/>
          <p:cNvSpPr/>
          <p:nvPr/>
        </p:nvSpPr>
        <p:spPr>
          <a:xfrm>
            <a:off x="7610832" y="517921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086707"/>
            <a:ext cx="369415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Personalized Accounts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20583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Customized profiles, order history, and product recommendations.</a:t>
            </a:r>
            <a:endParaRPr lang="en-US" sz="1944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57900" y="182344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Conclusion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4521637" y="324290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7" name="Text 4"/>
          <p:cNvSpPr/>
          <p:nvPr/>
        </p:nvSpPr>
        <p:spPr>
          <a:xfrm>
            <a:off x="4693801" y="333541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5323880" y="324290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Solid Foundation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5323880" y="3776782"/>
            <a:ext cx="36967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Robust e-commerce platform to build upon.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9267468" y="324290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1" name="Text 8"/>
          <p:cNvSpPr/>
          <p:nvPr/>
        </p:nvSpPr>
        <p:spPr>
          <a:xfrm>
            <a:off x="9439632" y="333541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10069711" y="3242905"/>
            <a:ext cx="3696772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Continuous Improvement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10069711" y="4162544"/>
            <a:ext cx="36967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Evolve with user feedback and market analysis.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4521637" y="5477113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5" name="Text 12"/>
          <p:cNvSpPr/>
          <p:nvPr/>
        </p:nvSpPr>
        <p:spPr>
          <a:xfrm>
            <a:off x="4693801" y="5569625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5323880" y="5477113"/>
            <a:ext cx="316634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Expanded Offerings</a:t>
            </a:r>
            <a:endParaRPr lang="en-US" sz="2430" dirty="0"/>
          </a:p>
        </p:txBody>
      </p:sp>
      <p:sp>
        <p:nvSpPr>
          <p:cNvPr id="17" name="Text 14"/>
          <p:cNvSpPr/>
          <p:nvPr/>
        </p:nvSpPr>
        <p:spPr>
          <a:xfrm>
            <a:off x="5323880" y="6010989"/>
            <a:ext cx="84424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Add new products, services, and features.</a:t>
            </a:r>
            <a:endParaRPr lang="en-US" sz="1944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4532948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5248751" y="5174813"/>
            <a:ext cx="8517612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8384"/>
              </a:lnSpc>
              <a:buNone/>
            </a:pPr>
            <a:r>
              <a:rPr lang="en-US" sz="6707" spc="-201" kern="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Thank You</a:t>
            </a:r>
            <a:endParaRPr lang="en-US" sz="6707" dirty="0"/>
          </a:p>
        </p:txBody>
      </p:sp>
      <p:sp>
        <p:nvSpPr>
          <p:cNvPr id="7" name="Text 4"/>
          <p:cNvSpPr/>
          <p:nvPr/>
        </p:nvSpPr>
        <p:spPr>
          <a:xfrm>
            <a:off x="864037" y="6609755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2024-07-08T04:51:10Z</dcterms:created>
  <dcterms:modified xsi:type="dcterms:W3CDTF">2024-07-08T04:51:10Z</dcterms:modified>
</cp:coreProperties>
</file>