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64" r:id="rId11"/>
    <p:sldId id="273" r:id="rId12"/>
    <p:sldId id="274" r:id="rId13"/>
    <p:sldId id="275" r:id="rId14"/>
    <p:sldId id="276" r:id="rId15"/>
    <p:sldId id="277" r:id="rId16"/>
    <p:sldId id="278" r:id="rId17"/>
    <p:sldId id="265" r:id="rId18"/>
    <p:sldId id="279" r:id="rId19"/>
    <p:sldId id="280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68" d="100"/>
          <a:sy n="68" d="100"/>
        </p:scale>
        <p:origin x="144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 err="1"/>
              <a:t>Cutlets.mtw</a:t>
            </a:r>
            <a:endParaRPr lang="en-US" sz="2400" b="1" dirty="0"/>
          </a:p>
          <a:p>
            <a:pPr>
              <a:buNone/>
            </a:pPr>
            <a:r>
              <a:rPr lang="en-US" sz="2400" b="1" dirty="0"/>
              <a:t>Ans :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943D520-EB9C-4086-8216-7763498CE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686" y="5109915"/>
            <a:ext cx="65" cy="215444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391A9358-957E-4E51-8B4B-848774198A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765782"/>
              </p:ext>
            </p:extLst>
          </p:nvPr>
        </p:nvGraphicFramePr>
        <p:xfrm>
          <a:off x="1219993" y="4866425"/>
          <a:ext cx="7150283" cy="1112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2255760" imgH="437760" progId="Package">
                  <p:embed/>
                </p:oleObj>
              </mc:Choice>
              <mc:Fallback>
                <p:oleObj name="Packager Shell Object" showAsIcon="1" r:id="rId2" imgW="2255760" imgH="437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19993" y="4866425"/>
                        <a:ext cx="7150283" cy="11123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P-value is 0.674 &gt; 0.05=&gt;P high Ho fly =&gt; Accept Ho, hence Average are same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As per results we can say that there is proportion of male and female buying is similar </a:t>
            </a:r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91352" y="799217"/>
            <a:ext cx="2200313" cy="2506881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77C038-8EDE-4E17-BB49-06AE4EC0F557}"/>
              </a:ext>
            </a:extLst>
          </p:cNvPr>
          <p:cNvSpPr txBox="1"/>
          <p:nvPr/>
        </p:nvSpPr>
        <p:spPr>
          <a:xfrm>
            <a:off x="725213" y="3355130"/>
            <a:ext cx="2002055" cy="2427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900" b="1" i="0" u="none" strike="noStrike" baseline="0" dirty="0"/>
              <a:t>ANS: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 b="1" i="0" u="none" strike="noStrike" baseline="0" dirty="0"/>
              <a:t>Step1 Business Problem </a:t>
            </a:r>
            <a:endParaRPr lang="en-US" sz="900" b="0" i="0" u="none" strike="noStrike" baseline="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 b="0" i="0" u="none" strike="noStrike" baseline="0" dirty="0"/>
              <a:t>Two find buyer ratios are similar across region or not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 b="1" i="0" u="none" strike="noStrike" baseline="0" dirty="0"/>
              <a:t>Step2 y and x </a:t>
            </a:r>
            <a:endParaRPr lang="en-US" sz="900" b="0" i="0" u="none" strike="noStrike" baseline="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 b="0" i="0" u="none" strike="noStrike" baseline="0" dirty="0"/>
              <a:t>x is more than 2 discrete and y is discrete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 b="1" i="0" u="none" strike="noStrike" baseline="0" dirty="0"/>
              <a:t>Step3 Here we will use Chi-square test </a:t>
            </a:r>
            <a:endParaRPr lang="en-US" sz="900" b="0" i="0" u="none" strike="noStrike" baseline="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 b="1" i="0" u="none" strike="noStrike" baseline="0" dirty="0"/>
              <a:t>Step4 Find normality of this data </a:t>
            </a:r>
            <a:endParaRPr lang="en-US" sz="900" b="0" i="0" u="none" strike="noStrike" baseline="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 b="1" i="0" u="none" strike="noStrike" baseline="0" dirty="0"/>
              <a:t>Normality Test </a:t>
            </a:r>
            <a:endParaRPr lang="en-US" sz="900" b="0" i="0" u="none" strike="noStrike" baseline="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 b="0" i="0" u="none" strike="noStrike" baseline="0" dirty="0"/>
              <a:t>4)Normality test for East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900" b="0" i="0" u="none" strike="noStrike" baseline="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DB8140-6001-47C2-97F7-F7064AAF1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576" y="1835018"/>
            <a:ext cx="5177792" cy="306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774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91352" y="799217"/>
            <a:ext cx="2200313" cy="2506881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093ABB-ABF3-4D88-83A9-8A0D0DA9797C}"/>
              </a:ext>
            </a:extLst>
          </p:cNvPr>
          <p:cNvSpPr txBox="1"/>
          <p:nvPr/>
        </p:nvSpPr>
        <p:spPr>
          <a:xfrm>
            <a:off x="725213" y="3355130"/>
            <a:ext cx="2319736" cy="2890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50" b="0" i="0" u="none" strike="noStrike" baseline="0" dirty="0"/>
              <a:t>null hypothesis(h0):Data are normal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50" b="0" i="0" u="none" strike="noStrike" baseline="0" dirty="0"/>
              <a:t>alternate hypothesis(ha):data are not normal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50" b="0" i="0" u="none" strike="noStrike" baseline="0" dirty="0"/>
              <a:t>if p-value is &gt; 0.05 =&gt; Accept null hypothesis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50" b="0" i="0" u="none" strike="noStrike" baseline="0" dirty="0"/>
              <a:t>if p-value is &lt; 0.05 =&gt;Reject null hypothesis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50" b="0" i="0" u="none" strike="noStrike" baseline="0" dirty="0"/>
              <a:t>alternate hypothesis is used when we take action or p-value is less than 0.05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50" b="0" i="0" u="none" strike="noStrike" baseline="0" dirty="0"/>
              <a:t>As p-value is 0.227 &gt; 0.05 P high Ho fly =&gt; Accept </a:t>
            </a:r>
            <a:r>
              <a:rPr lang="en-US" sz="1050" b="0" i="0" u="none" strike="noStrike" baseline="0" dirty="0" err="1"/>
              <a:t>Ho,hence</a:t>
            </a:r>
            <a:r>
              <a:rPr lang="en-US" sz="1050" b="0" i="0" u="none" strike="noStrike" baseline="0" dirty="0"/>
              <a:t> accept null hypothesis(H0) means data are normal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50" b="0" i="0" u="none" strike="noStrike" baseline="0" dirty="0"/>
              <a:t>5)Normality test for West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6082B1-521C-44F4-A5A9-A9942D772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576" y="1825254"/>
            <a:ext cx="5177792" cy="308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043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91352" y="799217"/>
            <a:ext cx="2200313" cy="2506881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F03520-0099-4CAD-A551-BDE558CE4548}"/>
              </a:ext>
            </a:extLst>
          </p:cNvPr>
          <p:cNvSpPr txBox="1"/>
          <p:nvPr/>
        </p:nvSpPr>
        <p:spPr>
          <a:xfrm>
            <a:off x="725213" y="3355130"/>
            <a:ext cx="2002055" cy="2427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baseline="0"/>
              <a:t>As p-value is 0.227 &gt; 0.05 P high Ho fly =&gt; Accept Ho,hence accept null hypothesis(H0) means data are normal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baseline="0"/>
              <a:t>6)Normality test for North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baseline="0"/>
              <a:t> </a:t>
            </a:r>
            <a:endParaRPr lang="en-US" sz="1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D14756-9B54-4C79-B668-AC20C185C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576" y="1821654"/>
            <a:ext cx="5177792" cy="309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56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91352" y="799217"/>
            <a:ext cx="2200313" cy="2506881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6957D3-E1EF-4B9C-89C7-344D41C19E42}"/>
              </a:ext>
            </a:extLst>
          </p:cNvPr>
          <p:cNvSpPr txBox="1"/>
          <p:nvPr/>
        </p:nvSpPr>
        <p:spPr>
          <a:xfrm>
            <a:off x="725213" y="3355130"/>
            <a:ext cx="2002055" cy="2427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baseline="0"/>
              <a:t>As p-value is 0.227 &gt; 0.05 P high Ho fly =&gt; Accept Ho,hence accept null hypothesis(H0) means data are normal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baseline="0"/>
              <a:t>7)Normality test for South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FE4600-6878-4A2C-B84B-5F10CC571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576" y="1829648"/>
            <a:ext cx="5177792" cy="307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288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91352" y="799217"/>
            <a:ext cx="2200313" cy="2506881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BF1938-6D4D-4025-8F64-8DD9D29B45CC}"/>
              </a:ext>
            </a:extLst>
          </p:cNvPr>
          <p:cNvSpPr txBox="1"/>
          <p:nvPr/>
        </p:nvSpPr>
        <p:spPr>
          <a:xfrm>
            <a:off x="725213" y="3355130"/>
            <a:ext cx="2002055" cy="2427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baseline="0"/>
              <a:t>As p-value is 0.227 &gt; 0.05 P high Ho fly =&gt; Accept Ho,hence accept null hypothesis(H0) means data are normal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i="0" u="none" strike="noStrike" baseline="0"/>
              <a:t>Chi-Square Test </a:t>
            </a:r>
            <a:endParaRPr lang="en-US" sz="1400" b="0" i="0" u="none" strike="noStrike" baseline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baseline="0"/>
              <a:t>H0:All averages are same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baseline="0"/>
              <a:t>Ha:atleast 1 are different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D6F6AC-7EC8-4398-9DF0-291DDF898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366" y="952500"/>
            <a:ext cx="4916211" cy="482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679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60C60C-20E0-4533-B689-C6FB72C10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537" y="365957"/>
            <a:ext cx="5257047" cy="35877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FBD350-8C13-4389-BDE0-F60D7EB24051}"/>
              </a:ext>
            </a:extLst>
          </p:cNvPr>
          <p:cNvSpPr txBox="1"/>
          <p:nvPr/>
        </p:nvSpPr>
        <p:spPr>
          <a:xfrm>
            <a:off x="1118381" y="3953712"/>
            <a:ext cx="73503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P-value is 0.674 &gt; 0.05=&gt;P high Ho fly =&gt; Accept Ho, hence Average are same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As per results we can say that there is proportion of male and female buying is similar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9179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 err="1"/>
              <a:t>CustomerOrderForm.mtw</a:t>
            </a:r>
            <a:endParaRPr lang="en-US" b="1" dirty="0"/>
          </a:p>
          <a:p>
            <a:pPr>
              <a:buNone/>
            </a:pPr>
            <a:r>
              <a:rPr lang="en-US" dirty="0"/>
              <a:t>Ans : 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91352" y="799217"/>
            <a:ext cx="2200313" cy="2506881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886135-DCB9-49DD-B50C-E7C30E26B6FE}"/>
              </a:ext>
            </a:extLst>
          </p:cNvPr>
          <p:cNvSpPr txBox="1"/>
          <p:nvPr/>
        </p:nvSpPr>
        <p:spPr>
          <a:xfrm>
            <a:off x="725213" y="3355130"/>
            <a:ext cx="2002055" cy="2427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1" i="0" u="none" strike="noStrike" baseline="0"/>
              <a:t>Step1 Business Problem </a:t>
            </a:r>
            <a:endParaRPr lang="en-US" sz="1000" b="0" i="0" u="none" strike="noStrike" baseline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0" i="0" u="none" strike="noStrike" baseline="0"/>
              <a:t>To check whether the defective % varies by center or not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1" i="0" u="none" strike="noStrike" baseline="0"/>
              <a:t>Step2 y and x </a:t>
            </a:r>
            <a:endParaRPr lang="en-US" sz="1000" b="0" i="0" u="none" strike="noStrike" baseline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0" i="0" u="none" strike="noStrike" baseline="0"/>
              <a:t>x is more than 2 discrete and y is discrete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1" i="0" u="none" strike="noStrike" baseline="0"/>
              <a:t>Step3 Here we will use Chi-square test </a:t>
            </a:r>
            <a:endParaRPr lang="en-US" sz="1000" b="0" i="0" u="none" strike="noStrike" baseline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1" i="0" u="none" strike="noStrike" baseline="0"/>
              <a:t>Chi-Square Test </a:t>
            </a:r>
            <a:endParaRPr lang="en-US" sz="1000" b="0" i="0" u="none" strike="noStrike" baseline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0" i="0" u="none" strike="noStrike" baseline="0"/>
              <a:t>H0:All are same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0" i="0" u="none" strike="noStrike" baseline="0"/>
              <a:t>Ha:atleast 1 are different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E331FA-6BCD-45A5-BB8E-4347DD532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576" y="952502"/>
            <a:ext cx="5177792" cy="502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706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2D59C3-2AD3-4543-BC95-84957F507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85" y="370211"/>
            <a:ext cx="7229287" cy="35265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38CD53-B7F5-43AE-95A7-0A1A3ED364A6}"/>
              </a:ext>
            </a:extLst>
          </p:cNvPr>
          <p:cNvSpPr txBox="1"/>
          <p:nvPr/>
        </p:nvSpPr>
        <p:spPr>
          <a:xfrm>
            <a:off x="1076177" y="4133615"/>
            <a:ext cx="73644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P-value is 0.227 &gt; 0.05=&gt;P high Ho fly =&gt; Accept Ho, hence Average are same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As per results we can say that all the canters are equal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55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300827"/>
          </a:xfrm>
        </p:spPr>
        <p:txBody>
          <a:bodyPr>
            <a:normAutofit fontScale="700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Minitab File: </a:t>
            </a:r>
            <a:r>
              <a:rPr lang="en-US" b="1" dirty="0" err="1"/>
              <a:t>LabTAT.mtw</a:t>
            </a:r>
            <a:endParaRPr lang="en-US" b="1" dirty="0"/>
          </a:p>
          <a:p>
            <a:r>
              <a:rPr lang="en-US" b="1" dirty="0"/>
              <a:t>Ans : 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Step1 Business Problem </a:t>
            </a:r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Two check whether there is any difference in average TAT </a:t>
            </a:r>
          </a:p>
          <a:p>
            <a:r>
              <a:rPr lang="en-IN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Step2 y and x </a:t>
            </a:r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So here is 4 labs are input TAT(Turn around time) is output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x is more than 2 discrete and y is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continous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Step3 Here we will use ANOVA-One way 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Find difference between 4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labrotaries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with respect to time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X -&gt; 4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labratory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y -&gt; TAT(Turn around time) 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Step4 Find normality of this data 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4E0E69-F574-478E-A8B3-AD5A3CDED9F6}"/>
              </a:ext>
            </a:extLst>
          </p:cNvPr>
          <p:cNvSpPr txBox="1"/>
          <p:nvPr/>
        </p:nvSpPr>
        <p:spPr>
          <a:xfrm>
            <a:off x="771525" y="1967266"/>
            <a:ext cx="1971675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Normality Test </a:t>
            </a:r>
            <a:endParaRPr lang="en-US" sz="2600" b="0" i="0" u="none" strike="noStrike" kern="1200" baseline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0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Normality test for Laboratory 1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0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endParaRPr lang="en-US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11E36F-C699-4C7C-ADE3-F6513E03B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987" y="1195755"/>
            <a:ext cx="5085525" cy="406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799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91352" y="799217"/>
            <a:ext cx="2200313" cy="2506881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B3BBDA-58D8-488B-8B8D-F953A938B1C3}"/>
              </a:ext>
            </a:extLst>
          </p:cNvPr>
          <p:cNvSpPr txBox="1"/>
          <p:nvPr/>
        </p:nvSpPr>
        <p:spPr>
          <a:xfrm>
            <a:off x="725213" y="3355130"/>
            <a:ext cx="2002055" cy="2427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0" i="0" u="none" strike="noStrike" baseline="0"/>
              <a:t>null hypothesis(h0):Data are normal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0" i="0" u="none" strike="noStrike" baseline="0"/>
              <a:t>alternate hypothesis(ha):data are not normal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0" i="0" u="none" strike="noStrike" baseline="0"/>
              <a:t>if p-value is &gt; 0.05 =&gt; Accept null hypothesis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0" i="0" u="none" strike="noStrike" baseline="0"/>
              <a:t>if p-value is &lt; 0.05 =&gt;Reject null hypothesis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0" i="0" u="none" strike="noStrike" baseline="0"/>
              <a:t>alternate hypothesis is used when we take action or p-value is less than 0.05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0" i="0" u="none" strike="noStrike" baseline="0"/>
              <a:t> </a:t>
            </a:r>
            <a:endParaRPr lang="en-US" sz="1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B91490-82EC-4C79-9840-E060D5DBB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576" y="1858859"/>
            <a:ext cx="5177792" cy="301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893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12" y="365125"/>
            <a:ext cx="8375585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06" y="1057739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99776" y="1402924"/>
            <a:ext cx="146304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EF2482-A460-4F28-AB22-0AD958F7E4E0}"/>
              </a:ext>
            </a:extLst>
          </p:cNvPr>
          <p:cNvSpPr txBox="1"/>
          <p:nvPr/>
        </p:nvSpPr>
        <p:spPr>
          <a:xfrm>
            <a:off x="3937579" y="586822"/>
            <a:ext cx="4580057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/>
              <a:t>As p-value is 0.532 &gt; 0.05 P high Ho fly =&gt; Accept </a:t>
            </a:r>
            <a:r>
              <a:rPr lang="en-US" sz="1600" b="0" i="0" u="none" strike="noStrike" baseline="0" dirty="0" err="1"/>
              <a:t>Ho,hence</a:t>
            </a:r>
            <a:r>
              <a:rPr lang="en-US" sz="1600" b="0" i="0" u="none" strike="noStrike" baseline="0" dirty="0"/>
              <a:t> accept null hypothesis(H0) means data are normal 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600" b="0" i="0" u="none" strike="noStrike" baseline="0" dirty="0"/>
              <a:t>Normality test for Laboratory 2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D1214E-1AAB-40AE-B8F3-B254C78F8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37" y="2994700"/>
            <a:ext cx="4111132" cy="29532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69D2AF-08BA-4479-8105-59F81F315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085" y="3258614"/>
            <a:ext cx="4142312" cy="242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52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12" y="365125"/>
            <a:ext cx="8375585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06" y="1057739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99776" y="1402924"/>
            <a:ext cx="146304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E6EE73-A740-418E-98CA-74F48451299A}"/>
              </a:ext>
            </a:extLst>
          </p:cNvPr>
          <p:cNvSpPr txBox="1"/>
          <p:nvPr/>
        </p:nvSpPr>
        <p:spPr>
          <a:xfrm>
            <a:off x="3937579" y="586822"/>
            <a:ext cx="4580057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/>
              <a:t>As p-value is 0.733 &gt; 0.05 P high Ho fly =&gt; Accept </a:t>
            </a:r>
            <a:r>
              <a:rPr lang="en-US" sz="1600" b="0" i="0" u="none" strike="noStrike" baseline="0" dirty="0" err="1"/>
              <a:t>Ho,hence</a:t>
            </a:r>
            <a:r>
              <a:rPr lang="en-US" sz="1600" b="0" i="0" u="none" strike="noStrike" baseline="0" dirty="0"/>
              <a:t> accept null hypothesis(H0) means data are normal 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600" b="0" i="0" u="none" strike="noStrike" baseline="0" dirty="0"/>
              <a:t>6)Normality test for Laboratory 3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0" i="0" u="none" strike="noStrike" baseline="0" dirty="0"/>
              <a:t> 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519695-83AC-4176-8A1A-FC6DAFBF4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37" y="2998863"/>
            <a:ext cx="4111132" cy="29449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43AF47-5AAF-4B2A-B5DC-70ECEB1CE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085" y="3245917"/>
            <a:ext cx="4142312" cy="245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932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12" y="365125"/>
            <a:ext cx="8375585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06" y="1057739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99776" y="1402924"/>
            <a:ext cx="146304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49F470-AA33-4184-A3E2-42EE99E14B19}"/>
              </a:ext>
            </a:extLst>
          </p:cNvPr>
          <p:cNvSpPr txBox="1"/>
          <p:nvPr/>
        </p:nvSpPr>
        <p:spPr>
          <a:xfrm>
            <a:off x="3937579" y="586822"/>
            <a:ext cx="4580057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/>
              <a:t>As p-value is 0.577 &gt; 0.05 P high Ho fly =&gt; Accept </a:t>
            </a:r>
            <a:r>
              <a:rPr lang="en-US" sz="1600" b="0" i="0" u="none" strike="noStrike" baseline="0" dirty="0" err="1"/>
              <a:t>Ho,hence</a:t>
            </a:r>
            <a:r>
              <a:rPr lang="en-US" sz="1600" b="0" i="0" u="none" strike="noStrike" baseline="0" dirty="0"/>
              <a:t> accept null hypothesis(H0) means data are normal 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600" b="0" i="0" u="none" strike="noStrike" baseline="0" dirty="0"/>
              <a:t>7)Normality test for Laboratory 4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DC76DB-7BB9-4AFE-A3F8-5215013D8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37" y="2998863"/>
            <a:ext cx="4111132" cy="29449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D6F7B5-250C-4129-973C-4B50377AF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085" y="3232554"/>
            <a:ext cx="4142312" cy="247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009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12" y="365125"/>
            <a:ext cx="8375585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06" y="1057739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99776" y="1402924"/>
            <a:ext cx="146304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4A12CD-F284-4939-9AB0-76203857312A}"/>
              </a:ext>
            </a:extLst>
          </p:cNvPr>
          <p:cNvSpPr txBox="1"/>
          <p:nvPr/>
        </p:nvSpPr>
        <p:spPr>
          <a:xfrm>
            <a:off x="3807069" y="586822"/>
            <a:ext cx="4710567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0" i="0" u="none" strike="noStrike" baseline="0" dirty="0"/>
              <a:t>As p-value is 0.419 &gt; 0.05 P high Ho fly =&gt; Accept </a:t>
            </a:r>
            <a:r>
              <a:rPr lang="en-US" sz="1500" b="0" i="0" u="none" strike="noStrike" baseline="0" dirty="0" err="1"/>
              <a:t>Ho,hence</a:t>
            </a:r>
            <a:r>
              <a:rPr lang="en-US" sz="1500" b="0" i="0" u="none" strike="noStrike" baseline="0" dirty="0"/>
              <a:t> accept null hypothesis(H0) means data are normal 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500" b="1" i="0" u="none" strike="noStrike" baseline="0" dirty="0"/>
              <a:t>Variance Test </a:t>
            </a:r>
            <a:endParaRPr lang="en-US" sz="1500" b="0" i="0" u="none" strike="noStrike" baseline="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0" i="0" u="none" strike="noStrike" baseline="0" dirty="0"/>
              <a:t>H0: All variance are equal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0" i="0" u="none" strike="noStrike" baseline="0" dirty="0"/>
              <a:t>Ha: </a:t>
            </a:r>
            <a:r>
              <a:rPr lang="en-US" sz="1500" b="0" i="0" u="none" strike="noStrike" baseline="0" dirty="0" err="1"/>
              <a:t>Atleast</a:t>
            </a:r>
            <a:r>
              <a:rPr lang="en-US" sz="1500" b="0" i="0" u="none" strike="noStrike" baseline="0" dirty="0"/>
              <a:t> one variance is different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C5D3AA-4BC6-44BB-B7F0-7E83524BA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37" y="3063387"/>
            <a:ext cx="4111132" cy="28158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474106-ABF8-45D0-BE9F-22265CE4E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085" y="3253790"/>
            <a:ext cx="4142312" cy="243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288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12" y="365125"/>
            <a:ext cx="8375585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06" y="1057739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99776" y="1402924"/>
            <a:ext cx="146304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6914E5-20F3-42D1-BB6A-5CBC1080027E}"/>
              </a:ext>
            </a:extLst>
          </p:cNvPr>
          <p:cNvSpPr txBox="1"/>
          <p:nvPr/>
        </p:nvSpPr>
        <p:spPr>
          <a:xfrm>
            <a:off x="338296" y="445885"/>
            <a:ext cx="4580057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0" i="0" u="none" strike="noStrike" baseline="0" dirty="0"/>
              <a:t>p-value is 0.070 &gt; 0.05=&gt;P high Ho fly =&gt; Accept Ho, hence we prove variance of all laboratory are same </a:t>
            </a:r>
          </a:p>
          <a:p>
            <a:pPr marL="57150" indent="-285750" defTabSz="914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500" b="1" i="0" u="none" strike="noStrike" baseline="0" dirty="0" err="1"/>
              <a:t>Anova</a:t>
            </a:r>
            <a:r>
              <a:rPr lang="en-US" sz="1500" b="1" i="0" u="none" strike="noStrike" baseline="0" dirty="0"/>
              <a:t> Test-One way </a:t>
            </a:r>
            <a:endParaRPr lang="en-US" sz="1500" b="0" i="0" u="none" strike="noStrike" baseline="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0" i="0" u="none" strike="noStrike" baseline="0" dirty="0"/>
              <a:t>H0:Average of all laboratory are same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0" i="0" u="none" strike="noStrike" baseline="0" dirty="0" err="1"/>
              <a:t>Ha:Average</a:t>
            </a:r>
            <a:r>
              <a:rPr lang="en-US" sz="1500" b="0" i="0" u="none" strike="noStrike" baseline="0" dirty="0"/>
              <a:t> of </a:t>
            </a:r>
            <a:r>
              <a:rPr lang="en-US" sz="1500" b="0" i="0" u="none" strike="noStrike" baseline="0" dirty="0" err="1"/>
              <a:t>atleast</a:t>
            </a:r>
            <a:r>
              <a:rPr lang="en-US" sz="1500" b="0" i="0" u="none" strike="noStrike" baseline="0" dirty="0"/>
              <a:t> 1 laboratory are different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F9D385-2206-4105-B425-5775DF65F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37" y="2545879"/>
            <a:ext cx="4111132" cy="38267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9EB15D-CE3B-48AA-B8FE-A0245BE94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085" y="2869361"/>
            <a:ext cx="4142312" cy="350330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169DA28-9C8B-4A83-B607-B650ACDE5542}"/>
              </a:ext>
            </a:extLst>
          </p:cNvPr>
          <p:cNvSpPr txBox="1"/>
          <p:nvPr/>
        </p:nvSpPr>
        <p:spPr>
          <a:xfrm>
            <a:off x="4649516" y="530181"/>
            <a:ext cx="457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P-value is 0.00 &lt; 0.05= Accept Ha, hence Average of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atleast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1 laboratory are different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As per results we can say that these are not equal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i.e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Average of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atleast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1 laboratory are different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725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1030</Words>
  <Application>Microsoft Office PowerPoint</Application>
  <PresentationFormat>On-screen Show (4:3)</PresentationFormat>
  <Paragraphs>116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Times New Roman</vt:lpstr>
      <vt:lpstr>Wingdings</vt:lpstr>
      <vt:lpstr>Office Theme</vt:lpstr>
      <vt:lpstr>Package</vt:lpstr>
      <vt:lpstr>Hypothesis Testing Exercise</vt:lpstr>
      <vt:lpstr>Hypothesis Testing Exercise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Hypothesis Testing Exercise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Hypothesis Testing Exercise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Sachin kumbar</cp:lastModifiedBy>
  <cp:revision>7</cp:revision>
  <dcterms:created xsi:type="dcterms:W3CDTF">2015-11-14T12:07:48Z</dcterms:created>
  <dcterms:modified xsi:type="dcterms:W3CDTF">2021-09-18T07:21:33Z</dcterms:modified>
</cp:coreProperties>
</file>