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 model to predict binary response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 model to predict profit on instances where response is true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Market only to those whose profit &gt;70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18720" y="1769040"/>
            <a:ext cx="644184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25200" y="1769040"/>
            <a:ext cx="64288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25200" y="1769040"/>
            <a:ext cx="64288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18720" y="1769040"/>
            <a:ext cx="644184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59040" y="1605240"/>
            <a:ext cx="6388920" cy="4356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25200" y="1769040"/>
            <a:ext cx="64288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 followed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Preprocessing the input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to Categorical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Codes for Categorical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Impute missing values (Using mean)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Dummy variables for categorical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Standardization of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 to to get variables with high variance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Models tried for classification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Gradient Boosting used for classification task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 Validation Accuracy: 0.901 ,  CV Variance: 0.0000143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used for predicting profit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 Accuracy: 0.751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mean_acc plot  with pc=12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72000" y="2088000"/>
            <a:ext cx="6248880" cy="417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plot with pc=12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688760" y="1768680"/>
            <a:ext cx="670140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mean_acc plot with pc=18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761480" y="1768680"/>
            <a:ext cx="6555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Variance plot with pc=18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48080" y="1768680"/>
            <a:ext cx="67827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944000" y="1663920"/>
            <a:ext cx="6428880" cy="43840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18720" y="1769040"/>
            <a:ext cx="6441840" cy="43840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2017-03-23T05:19:44Z</dcterms:created>
  <dc:creator/>
  <dc:description/>
  <dc:language>en-IN</dc:language>
  <cp:lastModifiedBy/>
  <dcterms:modified xsi:type="dcterms:W3CDTF">2017-03-23T09:25:37Z</dcterms:modified>
  <cp:revision>3</cp:revision>
  <dc:subject/>
  <dc:title/>
</cp:coreProperties>
</file>