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228B22"/>
                </a:solidFill>
              </a:rPr>
              <a:t>Food Waste Management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05840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/>
            </a:pPr>
            <a:r>
              <a:rPr dirty="0"/>
              <a:t>Presented by: </a:t>
            </a:r>
            <a:r>
              <a:rPr dirty="0" smtClean="0"/>
              <a:t>[</a:t>
            </a:r>
            <a:r>
              <a:rPr lang="en-US" dirty="0" err="1" smtClean="0"/>
              <a:t>Sachin</a:t>
            </a:r>
            <a:r>
              <a:rPr lang="en-US" dirty="0" smtClean="0"/>
              <a:t> </a:t>
            </a:r>
            <a:r>
              <a:rPr lang="en-US" dirty="0" err="1" smtClean="0"/>
              <a:t>lodhi</a:t>
            </a:r>
            <a:r>
              <a:rPr dirty="0" smtClean="0"/>
              <a:t>]</a:t>
            </a:r>
            <a:endParaRPr dirty="0"/>
          </a:p>
          <a:p>
            <a:r>
              <a:rPr lang="en-US" dirty="0" smtClean="0"/>
              <a:t>BATCH NO:- </a:t>
            </a:r>
            <a:r>
              <a:rPr lang="en-IN" dirty="0"/>
              <a:t>DS-N-WE-H-B52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i="1">
                <a:solidFill>
                  <a:srgbClr val="696969"/>
                </a:solidFill>
              </a:defRPr>
            </a:pPr>
            <a:r>
              <a:t>Reducing waste, sustaining the future.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228B22"/>
                </a:solidFill>
              </a:rPr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/>
            </a:pPr>
            <a:r>
              <a:t>Food waste is a global issue that affects the environment, economy, and society. This project explores effective strategies to manage and reduce food waste.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228B22"/>
                </a:solidFill>
              </a:rPr>
              <a:t>Objectives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/>
            </a:pPr>
            <a:r>
              <a:t>- Reduce food waste at various levels</a:t>
            </a:r>
          </a:p>
          <a:p>
            <a:r>
              <a:t>- Promote sustainable food practices</a:t>
            </a:r>
          </a:p>
          <a:p>
            <a:r>
              <a:t>- Implement a tracking and management system</a:t>
            </a:r>
          </a:p>
          <a:p>
            <a:r>
              <a:t>- Raise awareness among the community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228B22"/>
                </a:solidFill>
              </a:rPr>
              <a:t>Causes of Food Waste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/>
            </a:pPr>
            <a:r>
              <a:t>- Overproduction</a:t>
            </a:r>
          </a:p>
          <a:p>
            <a:r>
              <a:t>- Improper storage</a:t>
            </a:r>
          </a:p>
          <a:p>
            <a:r>
              <a:t>- Expiry and spoilage</a:t>
            </a:r>
          </a:p>
          <a:p>
            <a:r>
              <a:t>- Consumer behavior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228B22"/>
                </a:solidFill>
              </a:rPr>
              <a:t>Proposed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/>
            </a:pPr>
            <a:r>
              <a:t>The proposed system includes:</a:t>
            </a:r>
          </a:p>
          <a:p>
            <a:r>
              <a:t>- Waste tracking mechanisms</a:t>
            </a:r>
          </a:p>
          <a:p>
            <a:r>
              <a:t>- Data collection and analysis</a:t>
            </a:r>
          </a:p>
          <a:p>
            <a:r>
              <a:t>- Mobile and web platforms for awareness and donations</a:t>
            </a:r>
          </a:p>
          <a:p>
            <a:r>
              <a:t>- Collaboration with food outlets and NGOs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2025"/>
            <a:ext cx="7772400" cy="1261871"/>
          </a:xfrm>
        </p:spPr>
        <p:txBody>
          <a:bodyPr/>
          <a:lstStyle/>
          <a:p>
            <a:r>
              <a:rPr sz="4400" b="1" dirty="0">
                <a:solidFill>
                  <a:srgbClr val="228B22"/>
                </a:solidFill>
              </a:rPr>
              <a:t>Implementation Plan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987552" y="3886200"/>
            <a:ext cx="9363456" cy="17526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</a:rPr>
              <a:t>We design a system with the help of python , </a:t>
            </a:r>
            <a:r>
              <a:rPr lang="en-US" dirty="0" err="1" smtClean="0">
                <a:solidFill>
                  <a:schemeClr val="tx1"/>
                </a:solidFill>
              </a:rPr>
              <a:t>Sql</a:t>
            </a:r>
            <a:r>
              <a:rPr lang="en-US" dirty="0" smtClean="0">
                <a:solidFill>
                  <a:schemeClr val="tx1"/>
                </a:solidFill>
              </a:rPr>
              <a:t>-server and streamlet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0584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/>
            </a:pPr>
            <a:r>
              <a:rPr lang="en-US" dirty="0" smtClean="0"/>
              <a:t>Design a system that provide all details of food providers , food receivers location wise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1494008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28B22"/>
                </a:solidFill>
              </a:rPr>
              <a:t>Technique which are use in this project</a:t>
            </a:r>
            <a:endParaRPr sz="4400" b="1" dirty="0">
              <a:solidFill>
                <a:srgbClr val="228B2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33272" y="1645920"/>
            <a:ext cx="10058400" cy="5416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/>
            </a:pPr>
            <a:r>
              <a:rPr dirty="0" smtClean="0"/>
              <a:t>- </a:t>
            </a:r>
            <a:r>
              <a:rPr lang="en-US" dirty="0" smtClean="0"/>
              <a:t>Python</a:t>
            </a:r>
            <a:endParaRPr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Pandas</a:t>
            </a:r>
            <a:r>
              <a:rPr lang="en-US" dirty="0" smtClean="0"/>
              <a:t> :-</a:t>
            </a:r>
            <a:r>
              <a:rPr lang="en-US" dirty="0"/>
              <a:t>Pandas is a Python library primarily used for data manipulation and analysis. It provides data structures like </a:t>
            </a:r>
            <a:r>
              <a:rPr lang="en-US" dirty="0" err="1"/>
              <a:t>DataFrames</a:t>
            </a:r>
            <a:r>
              <a:rPr lang="en-US" dirty="0"/>
              <a:t> and Series, which are designed to handle tabular data efficiently. 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Streamlit</a:t>
            </a:r>
            <a:r>
              <a:rPr lang="en-US" dirty="0" smtClean="0"/>
              <a:t> :-</a:t>
            </a:r>
            <a:r>
              <a:rPr lang="en-US" dirty="0"/>
              <a:t>It allows users to quickly build and share visualizations, dashboards, and other web apps using Python without requiring extensive knowledge of front-end web development </a:t>
            </a:r>
            <a:r>
              <a:rPr lang="en-US" dirty="0" smtClean="0"/>
              <a:t>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SQL SERVER</a:t>
            </a:r>
            <a:r>
              <a:rPr lang="en-US" dirty="0" smtClean="0"/>
              <a:t>:- </a:t>
            </a:r>
            <a:r>
              <a:rPr lang="en-US" dirty="0"/>
              <a:t>SQL Server, a relational database management system from Microsoft, is used for </a:t>
            </a:r>
            <a:r>
              <a:rPr lang="en-US" dirty="0"/>
              <a:t>storing, managing, and retrieving data, particularly in medium to large </a:t>
            </a:r>
            <a:r>
              <a:rPr lang="en-US" dirty="0" smtClean="0"/>
              <a:t>enterprises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b="1" dirty="0" smtClean="0"/>
              <a:t>Project working explanation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Import data from csv file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Make a data base in my </a:t>
            </a:r>
            <a:r>
              <a:rPr lang="en-US" sz="2000" dirty="0" err="1" smtClean="0"/>
              <a:t>sql</a:t>
            </a:r>
            <a:r>
              <a:rPr lang="en-US" sz="2000" dirty="0" smtClean="0"/>
              <a:t>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Save the csv file data to </a:t>
            </a:r>
            <a:r>
              <a:rPr lang="en-US" sz="2000" dirty="0" err="1" smtClean="0"/>
              <a:t>sql</a:t>
            </a:r>
            <a:r>
              <a:rPr lang="en-US" sz="2000" dirty="0" smtClean="0"/>
              <a:t>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Design a page for to check stored data in </a:t>
            </a:r>
            <a:r>
              <a:rPr lang="en-US" sz="2000" dirty="0" err="1" smtClean="0"/>
              <a:t>sql</a:t>
            </a:r>
            <a:r>
              <a:rPr lang="en-US" sz="2000" dirty="0" smtClean="0"/>
              <a:t> server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Provide a CRUD operation from </a:t>
            </a:r>
            <a:r>
              <a:rPr lang="en-IN" sz="2000" dirty="0" err="1" smtClean="0"/>
              <a:t>Streamlit</a:t>
            </a:r>
            <a:r>
              <a:rPr lang="en-IN" sz="2000" dirty="0" smtClean="0"/>
              <a:t> application for all data base</a:t>
            </a:r>
            <a:endParaRPr lang="en-US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228B22"/>
                </a:solidFill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/>
            </a:pPr>
            <a:r>
              <a:t>Managing food waste effectively contributes to a sustainable future. With the right tools and awareness, significant positive change can be achieved.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400" b="1">
                <a:solidFill>
                  <a:srgbClr val="228B22"/>
                </a:solidFill>
              </a:rP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800"/>
            </a:pPr>
            <a:r>
              <a:t>Questions and 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209</Words>
  <Application>Microsoft Office PowerPoint</Application>
  <PresentationFormat>Custom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Food Waste Management System</vt:lpstr>
      <vt:lpstr>Introduction</vt:lpstr>
      <vt:lpstr>Objectives</vt:lpstr>
      <vt:lpstr>Causes of Food Waste</vt:lpstr>
      <vt:lpstr>Proposed System</vt:lpstr>
      <vt:lpstr>Implementation Plan</vt:lpstr>
      <vt:lpstr>Technique which are use in this project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Waste Management System</dc:title>
  <dc:subject/>
  <dc:creator/>
  <cp:keywords/>
  <dc:description>generated using python-pptx</dc:description>
  <cp:lastModifiedBy>Microsoft account</cp:lastModifiedBy>
  <cp:revision>6</cp:revision>
  <dcterms:created xsi:type="dcterms:W3CDTF">2013-01-27T09:14:16Z</dcterms:created>
  <dcterms:modified xsi:type="dcterms:W3CDTF">2025-06-02T03:54:32Z</dcterms:modified>
  <cp:category/>
</cp:coreProperties>
</file>