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0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5aaf145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5aaf145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aaf145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aaf145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d5aaf1457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d5aaf1457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aaf145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aaf145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aaf145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aaf145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5aaf145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5aaf145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d5aaf1457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d5aaf145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20850" y="2020350"/>
            <a:ext cx="8553000" cy="26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Team Name :</a:t>
            </a:r>
            <a:r>
              <a:rPr lang="en-IN" altLang="en-GB" sz="1800">
                <a:solidFill>
                  <a:schemeClr val="lt1"/>
                </a:solidFill>
              </a:rPr>
              <a:t> 666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Theme: </a:t>
            </a:r>
            <a:r>
              <a:rPr lang="en-IN" altLang="en-GB" sz="1800">
                <a:solidFill>
                  <a:schemeClr val="lt1"/>
                </a:solidFill>
              </a:rPr>
              <a:t>Open-Innovation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Team Members: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 altLang="en-GB" sz="1800">
                <a:solidFill>
                  <a:schemeClr val="lt1"/>
                </a:solidFill>
              </a:rPr>
              <a:t>Sachin Madhukar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IN" altLang="en-GB" sz="1800">
                <a:solidFill>
                  <a:schemeClr val="lt1"/>
                </a:solidFill>
              </a:rPr>
              <a:t>Yaswanth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College Name:</a:t>
            </a:r>
            <a:r>
              <a:rPr lang="en-IN" altLang="en-GB" sz="1800">
                <a:solidFill>
                  <a:schemeClr val="lt1"/>
                </a:solidFill>
              </a:rPr>
              <a:t> SRMIST</a:t>
            </a:r>
            <a:endParaRPr lang="en-IN" altLang="en-GB" sz="1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52725" y="1200500"/>
            <a:ext cx="42300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</a:rPr>
              <a:t>UNO-VATE’24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42400" y="1128675"/>
            <a:ext cx="79659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Problem Statement: </a:t>
            </a:r>
            <a:br>
              <a:rPr lang="en-GB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Abstract :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4808220" y="1238250"/>
            <a:ext cx="4110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Creating a GPS-free visual navigation system using multi-camera optical flow and grid-based localization for precise vehicle tracking</a:t>
            </a:r>
            <a:r>
              <a:rPr lang="en-IN" altLang="en-US">
                <a:solidFill>
                  <a:schemeClr val="bg1"/>
                </a:solidFill>
              </a:rPr>
              <a:t>.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2340" y="2571750"/>
            <a:ext cx="58762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This project aims to develop a GPS-free visual navigation system for autonomous vehicles by integrating a ground-facing camera with optical flow and multiple outward-facing cameras for depth and motion estimation. The ground camera tracks vehicle movement across a</a:t>
            </a:r>
            <a:r>
              <a:rPr lang="en-IN" altLang="en-US">
                <a:solidFill>
                  <a:schemeClr val="bg1"/>
                </a:solidFill>
              </a:rPr>
              <a:t> virtual</a:t>
            </a:r>
            <a:r>
              <a:rPr lang="en-US">
                <a:solidFill>
                  <a:schemeClr val="bg1"/>
                </a:solidFill>
              </a:rPr>
              <a:t> grid of uniquely coded 1x1 meter boxes, while the outward cameras provide directional and distance data to enhance localization accuracy. By combining these visual inputs, the system offers precise real-time tracking and navigation in environments where GPS is unavailable or unreliable, providing a cost-effective and scalable solution for dynamic and complex settings.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42400" y="1128675"/>
            <a:ext cx="257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Introduction</a:t>
            </a:r>
            <a:r>
              <a:rPr lang="en-GB" sz="3200">
                <a:solidFill>
                  <a:schemeClr val="lt1"/>
                </a:solidFill>
              </a:rPr>
              <a:t> :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050925" y="1864360"/>
            <a:ext cx="53765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Problem Context:</a:t>
            </a:r>
            <a:r>
              <a:rPr lang="en-US">
                <a:solidFill>
                  <a:schemeClr val="bg1"/>
                </a:solidFill>
              </a:rPr>
              <a:t> GPS signals are unreliable in indoor, urban, or subterranean environments, creating challenges for autonomous vehicle navigation.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Objective:</a:t>
            </a:r>
            <a:r>
              <a:rPr lang="en-US">
                <a:solidFill>
                  <a:schemeClr val="bg1"/>
                </a:solidFill>
              </a:rPr>
              <a:t> Develop a GPS-free visual navigation system using multiple cameras to provide accurate real-time tracking.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Method: </a:t>
            </a:r>
            <a:r>
              <a:rPr lang="en-US">
                <a:solidFill>
                  <a:schemeClr val="bg1"/>
                </a:solidFill>
              </a:rPr>
              <a:t>Utilize a ground-facing camera for optical flow-based movement detection across a uniquely coded grid and multiple outward-facing cameras for depth and directional data.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Outcome:</a:t>
            </a:r>
            <a:r>
              <a:rPr lang="en-US">
                <a:solidFill>
                  <a:schemeClr val="bg1"/>
                </a:solidFill>
              </a:rPr>
              <a:t> Achieve precise vehicle localization and navigation without GPS, enhancing autonomy in complex environments.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13495" y="735610"/>
            <a:ext cx="42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Methodology: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13495" y="139262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bg1"/>
                </a:solidFill>
              </a:rPr>
              <a:t>Advanced System Integration:</a:t>
            </a:r>
            <a:endParaRPr b="1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Multi-Camera Array: Install a sophisticated camera array on a mini autonomous vehicle, including a specialized ground-facing camera and strategically positioned outward-facing cameras.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Custom Grid Encoding: Design a proprietary grid system with a novel 12-digit encoding scheme for each 1x1 meter box, enabling unique and precise localization.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Enhanced Ground Camera Mechanism: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bg1"/>
                </a:solidFill>
              </a:rPr>
              <a:t>Innovative Optical Flow:</a:t>
            </a:r>
            <a:br>
              <a:rPr sz="1200">
                <a:solidFill>
                  <a:schemeClr val="bg1"/>
                </a:solidFill>
              </a:rPr>
            </a:br>
            <a:r>
              <a:rPr sz="1200">
                <a:solidFill>
                  <a:schemeClr val="bg1"/>
                </a:solidFill>
              </a:rPr>
              <a:t>Develop an advanced optical flow algorithm tailored to detect subtle motion changes and ensure accurate grid-based tracking.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Adaptive Positioning: Utilize dynamic grid code recognition to adaptively update the vehicle’s position in real-time, even in variable lighting and surface conditions.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Cutting-Edge Outward-Facing Cameras: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>
                <a:solidFill>
                  <a:schemeClr val="bg1"/>
                </a:solidFill>
              </a:rPr>
              <a:t>Depth Fusion:</a:t>
            </a:r>
            <a:br>
              <a:rPr sz="1200">
                <a:solidFill>
                  <a:schemeClr val="bg1"/>
                </a:solidFill>
              </a:rPr>
            </a:br>
            <a:r>
              <a:rPr sz="1200">
                <a:solidFill>
                  <a:schemeClr val="bg1"/>
                </a:solidFill>
              </a:rPr>
              <a:t>Implement a fusion technique that integrates images from multiple outward-facing </a:t>
            </a:r>
            <a:br>
              <a:rPr sz="1200">
                <a:solidFill>
                  <a:schemeClr val="bg1"/>
                </a:solidFill>
              </a:rPr>
            </a:br>
            <a:r>
              <a:rPr sz="1200">
                <a:solidFill>
                  <a:schemeClr val="bg1"/>
                </a:solidFill>
              </a:rPr>
              <a:t>cameras to produce a comprehensive depth map and precise distance measurements.</a:t>
            </a:r>
            <a:endParaRPr sz="12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bg1"/>
                </a:solidFill>
              </a:rPr>
              <a:t>Directional Accuracy: Employ a novel algorithm for enhanced directional estimation,</a:t>
            </a:r>
            <a:br>
              <a:rPr sz="1200">
                <a:solidFill>
                  <a:schemeClr val="bg1"/>
                </a:solidFill>
              </a:rPr>
            </a:br>
            <a:r>
              <a:rPr sz="1200">
                <a:solidFill>
                  <a:schemeClr val="bg1"/>
                </a:solidFill>
              </a:rPr>
              <a:t>improving the accuracy of movement and orientation data</a:t>
            </a:r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64845" y="1128395"/>
            <a:ext cx="628015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 b="1">
                <a:solidFill>
                  <a:schemeClr val="lt1"/>
                </a:solidFill>
              </a:rPr>
              <a:t>GROUND FACING CAMERA</a:t>
            </a:r>
            <a:endParaRPr lang="en-IN" altLang="en-GB" sz="3200" b="1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050925" y="1864360"/>
            <a:ext cx="537654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Texture Tracking:</a:t>
            </a:r>
            <a:r>
              <a:rPr lang="en-US">
                <a:solidFill>
                  <a:schemeClr val="bg1"/>
                </a:solidFill>
              </a:rPr>
              <a:t> The image sensor captures the texture of the surface, including ridges, valleys, and any other patterns. As the mouse moves, these textures shift.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Image Comparison:</a:t>
            </a:r>
            <a:r>
              <a:rPr lang="en-US">
                <a:solidFill>
                  <a:schemeClr val="bg1"/>
                </a:solidFill>
              </a:rPr>
              <a:t> The sensor compares successive images to determine how much the texture has moved. This shift is used to calculate movement direction.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Movement Estimation:</a:t>
            </a:r>
            <a:r>
              <a:rPr lang="en-US">
                <a:solidFill>
                  <a:schemeClr val="bg1"/>
                </a:solidFill>
              </a:rPr>
              <a:t> By analyzing the amount and direction of texture shift, the mouse estimates the distance traveled. The sensor often uses algorithms to convert this movement data into cursor movement on the screen.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10540" y="908685"/>
            <a:ext cx="628015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 b="1">
                <a:solidFill>
                  <a:schemeClr val="lt1"/>
                </a:solidFill>
              </a:rPr>
              <a:t>OUTWARD FACING CAMERA</a:t>
            </a:r>
            <a:endParaRPr lang="en-IN" altLang="en-GB" sz="3200" b="1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942400" y="1970475"/>
            <a:ext cx="6828900" cy="2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54380" y="1587500"/>
            <a:ext cx="5792470" cy="3409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Scene Capture:</a:t>
            </a:r>
            <a:r>
              <a:rPr lang="en-IN" altLang="en-US" sz="1800" b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Image Acquisition: The cameras capture images of the vehicle’s surroundings, including obstacles and landmarks, providing a broad view for assessing movement.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Feature Detection:</a:t>
            </a:r>
            <a:r>
              <a:rPr lang="en-IN" altLang="en-US" sz="1800" b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Object Identification: Algorithms detect and track features like objects and landmarks within the images, helping to identify and differentiate elements in the environment.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Depth Estimation:</a:t>
            </a:r>
            <a:r>
              <a:rPr lang="en-IN" altLang="en-US" sz="1800" b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Stereo or Multi-View Analysis: Depth is measured using stereo vision (from two cameras) or multi-view analysis (from several cameras) to determine the distance of objects and assess relative movement.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1"/>
                </a:solidFill>
              </a:rPr>
              <a:t>Movement Tracking:</a:t>
            </a:r>
            <a:r>
              <a:rPr lang="en-IN" altLang="en-US" sz="1800" b="1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Feature Tracking: The system tracks the movement of features across frames to calculate the direction and distance the vehicle has traveled relative to these features.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-702310" y="992505"/>
            <a:ext cx="628015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 b="1">
                <a:solidFill>
                  <a:schemeClr val="lt1"/>
                </a:solidFill>
              </a:rPr>
              <a:t>APPLICATIONS</a:t>
            </a:r>
            <a:endParaRPr lang="en-IN" altLang="en-GB" sz="3200" b="1">
              <a:solidFill>
                <a:schemeClr val="lt1"/>
              </a:solidFill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54380" y="1403985"/>
            <a:ext cx="5792470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o"/>
            </a:pPr>
            <a:endParaRPr sz="20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Automated Service Robots</a:t>
            </a:r>
            <a:br>
              <a:rPr sz="1600">
                <a:solidFill>
                  <a:schemeClr val="bg1"/>
                </a:solidFill>
              </a:rPr>
            </a:br>
            <a:r>
              <a:rPr sz="1600">
                <a:solidFill>
                  <a:schemeClr val="bg1"/>
                </a:solidFill>
              </a:rPr>
              <a:t>in Hospitals and Restaurants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Autonomous Vehicles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Automated Guided Vehicles</a:t>
            </a:r>
            <a:br>
              <a:rPr sz="1600">
                <a:solidFill>
                  <a:schemeClr val="bg1"/>
                </a:solidFill>
              </a:rPr>
            </a:br>
            <a:r>
              <a:rPr sz="1600">
                <a:solidFill>
                  <a:schemeClr val="bg1"/>
                </a:solidFill>
              </a:rPr>
              <a:t>(AGVs) in Warehouses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Agricultural Robotics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10965" y="1403985"/>
            <a:ext cx="5792470" cy="2096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Wingdings" panose="05000000000000000000" charset="0"/>
              <a:buChar char="o"/>
            </a:pPr>
            <a:endParaRPr sz="20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Construction Site Navigation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Retail and Shopping Robots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Smart Home Devices</a:t>
            </a:r>
            <a:endParaRPr sz="1600">
              <a:solidFill>
                <a:schemeClr val="bg1"/>
              </a:solidFill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o"/>
            </a:pPr>
            <a:r>
              <a:rPr sz="1600">
                <a:solidFill>
                  <a:schemeClr val="bg1"/>
                </a:solidFill>
              </a:rPr>
              <a:t>Surveillance Robots</a:t>
            </a:r>
            <a:endParaRPr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Group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35" y="878205"/>
            <a:ext cx="5186680" cy="4083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4154</Words>
  <Application>WPS Presentation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Microsoft YaHei</vt:lpstr>
      <vt:lpstr>Arial Unicode MS</vt:lpstr>
      <vt:lpstr>Wingdings</vt:lpstr>
      <vt:lpstr>Simple Light</vt:lpstr>
      <vt:lpstr>College Name:</vt:lpstr>
      <vt:lpstr>Abstract : </vt:lpstr>
      <vt:lpstr>Introduction :</vt:lpstr>
      <vt:lpstr>Methodology:</vt:lpstr>
      <vt:lpstr>Introduction :</vt:lpstr>
      <vt:lpstr>GROUND FACING CAMERA</vt:lpstr>
      <vt:lpstr>OUTWARD FACING CAMERA</vt:lpstr>
      <vt:lpstr>Diagrams/Flowcharts (if any):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666Theme: Open-InnovationTeam Members:Sachin MadhukarYaswanthCollege Name: SRMIST</dc:title>
  <dc:creator/>
  <cp:lastModifiedBy>sachi</cp:lastModifiedBy>
  <cp:revision>1</cp:revision>
  <dcterms:created xsi:type="dcterms:W3CDTF">2024-08-31T08:53:30Z</dcterms:created>
  <dcterms:modified xsi:type="dcterms:W3CDTF">2024-08-31T08:53:30Z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6C79EDC3DF284BB3AA6667DDBB88D536_13</vt:lpwstr>
  </property>
  <property fmtid="{D5CDD505-2E9C-101B-9397-08002B2CF9AE}" pid="3" name="KSOProductBuildVer">
    <vt:lpwstr>1033-12.2.0.17562</vt:lpwstr>
  </property>
</Properties>
</file>