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4" y="300519"/>
            <a:ext cx="9601200" cy="576811"/>
          </a:xfrm>
        </p:spPr>
        <p:txBody>
          <a:bodyPr>
            <a:normAutofit/>
          </a:bodyPr>
          <a:lstStyle/>
          <a:p>
            <a:r>
              <a:rPr lang="en-US" dirty="0" smtClean="0"/>
              <a:t>QC Hot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790" y="1062681"/>
            <a:ext cx="3620530" cy="4348163"/>
          </a:xfrm>
        </p:spPr>
        <p:txBody>
          <a:bodyPr/>
          <a:lstStyle/>
          <a:p>
            <a:r>
              <a:rPr lang="en-US" dirty="0" smtClean="0"/>
              <a:t>10,000 foot view of the city</a:t>
            </a:r>
            <a:endParaRPr lang="en-US" dirty="0"/>
          </a:p>
          <a:p>
            <a:r>
              <a:rPr lang="en-US" dirty="0" smtClean="0"/>
              <a:t>Useful for city planners, law enforcement, and current &amp; future residents. </a:t>
            </a:r>
            <a:endParaRPr lang="en-US" dirty="0"/>
          </a:p>
          <a:p>
            <a:r>
              <a:rPr lang="en-US" dirty="0" smtClean="0"/>
              <a:t>Helps identify spatial patterns and anomalies.</a:t>
            </a:r>
          </a:p>
          <a:p>
            <a:r>
              <a:rPr lang="en-US" dirty="0" smtClean="0"/>
              <a:t>Can be modified for real time monitoring, if the data can be collected.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4" y="1136123"/>
            <a:ext cx="7884062" cy="5247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69845" y="6383548"/>
            <a:ext cx="222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TEAM: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QC One Hot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27546"/>
            <a:ext cx="8339790" cy="495252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644" y="300519"/>
            <a:ext cx="9601200" cy="576811"/>
          </a:xfrm>
        </p:spPr>
        <p:txBody>
          <a:bodyPr/>
          <a:lstStyle/>
          <a:p>
            <a:r>
              <a:rPr lang="en-US" dirty="0" smtClean="0"/>
              <a:t>Identify neglected areas at a glance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39790" y="1062681"/>
            <a:ext cx="3620530" cy="4348163"/>
          </a:xfrm>
        </p:spPr>
        <p:txBody>
          <a:bodyPr/>
          <a:lstStyle/>
          <a:p>
            <a:r>
              <a:rPr lang="en-US" dirty="0" smtClean="0"/>
              <a:t>Humans are the best at recognizing patterns.</a:t>
            </a:r>
          </a:p>
          <a:p>
            <a:r>
              <a:rPr lang="en-US" dirty="0" smtClean="0"/>
              <a:t>We located a section of the city that is suffering from heavy erosion and we weren’t even looking for it.</a:t>
            </a:r>
          </a:p>
          <a:p>
            <a:r>
              <a:rPr lang="en-US" dirty="0" smtClean="0"/>
              <a:t>I probably won’t buy a house there. That’s a good thing though! I’ll buy somewhere else and not have my home destroyed.</a:t>
            </a:r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5578" y="974785"/>
            <a:ext cx="4572000" cy="19150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Locate dangerous intersections that should probably have stoplights.</a:t>
            </a:r>
          </a:p>
          <a:p>
            <a:r>
              <a:rPr lang="en-US" dirty="0" smtClean="0"/>
              <a:t>Traffic signal </a:t>
            </a:r>
            <a:r>
              <a:rPr lang="en-US" dirty="0"/>
              <a:t>location provided by </a:t>
            </a:r>
            <a:r>
              <a:rPr lang="en-US" u="sng" dirty="0" smtClean="0"/>
              <a:t>clt-charlotte.opendata.arcgis.com </a:t>
            </a:r>
            <a:r>
              <a:rPr lang="en-US" dirty="0" smtClean="0"/>
              <a:t>and overlain on the provided traffic incident data.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6" y="3095175"/>
            <a:ext cx="5374150" cy="365296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805578" y="3095175"/>
            <a:ext cx="4572000" cy="19150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Identify hot spots of criminal activity, so police presence can be increased there.</a:t>
            </a:r>
          </a:p>
          <a:p>
            <a:r>
              <a:rPr lang="en-US" dirty="0" smtClean="0"/>
              <a:t>Here you see combination of felony data from the provided arrest records and sex offender data from </a:t>
            </a:r>
            <a:r>
              <a:rPr lang="en-US" u="sng" dirty="0" smtClean="0"/>
              <a:t>familywatchdog.com.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6" y="974785"/>
            <a:ext cx="5374150" cy="1858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8644" y="300519"/>
            <a:ext cx="9601200" cy="576811"/>
          </a:xfrm>
        </p:spPr>
        <p:txBody>
          <a:bodyPr>
            <a:normAutofit/>
          </a:bodyPr>
          <a:lstStyle/>
          <a:p>
            <a:r>
              <a:rPr lang="en-US" dirty="0" smtClean="0"/>
              <a:t>Traffic and Crime risk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72</TotalTime>
  <Words>174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Brushed Metal 16x9</vt:lpstr>
      <vt:lpstr>QC Hot Map</vt:lpstr>
      <vt:lpstr>Identify neglected areas at a glance</vt:lpstr>
      <vt:lpstr>Traffic and Crime risk evaluation</vt:lpstr>
    </vt:vector>
  </TitlesOfParts>
  <Company>Heartland Payment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 Hot Map</dc:title>
  <dc:creator>Wine, William</dc:creator>
  <cp:lastModifiedBy>Wine, William</cp:lastModifiedBy>
  <cp:revision>7</cp:revision>
  <dcterms:created xsi:type="dcterms:W3CDTF">2017-11-11T13:31:16Z</dcterms:created>
  <dcterms:modified xsi:type="dcterms:W3CDTF">2017-11-11T14:44:45Z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