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58" r:id="rId5"/>
  </p:sldIdLst>
  <p:sldSz cx="12192000" cy="6858000"/>
  <p:notesSz cx="6858000" cy="9144000"/>
  <p:defaultText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39"/>
    <p:restoredTop sz="94678"/>
  </p:normalViewPr>
  <p:slideViewPr>
    <p:cSldViewPr snapToGrid="0">
      <p:cViewPr varScale="1">
        <p:scale>
          <a:sx n="180" d="100"/>
          <a:sy n="180" d="100"/>
        </p:scale>
        <p:origin x="5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F0061-8A50-5364-0F6A-2A93953444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H"/>
          </a:p>
        </p:txBody>
      </p:sp>
      <p:sp>
        <p:nvSpPr>
          <p:cNvPr id="3" name="Subtitle 2">
            <a:extLst>
              <a:ext uri="{FF2B5EF4-FFF2-40B4-BE49-F238E27FC236}">
                <a16:creationId xmlns:a16="http://schemas.microsoft.com/office/drawing/2014/main" id="{66A5521F-BA7C-3BBF-24D2-43BB3F5E27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H"/>
          </a:p>
        </p:txBody>
      </p:sp>
      <p:sp>
        <p:nvSpPr>
          <p:cNvPr id="4" name="Date Placeholder 3">
            <a:extLst>
              <a:ext uri="{FF2B5EF4-FFF2-40B4-BE49-F238E27FC236}">
                <a16:creationId xmlns:a16="http://schemas.microsoft.com/office/drawing/2014/main" id="{808B0DBA-2978-C483-6D9E-028C5986C53D}"/>
              </a:ext>
            </a:extLst>
          </p:cNvPr>
          <p:cNvSpPr>
            <a:spLocks noGrp="1"/>
          </p:cNvSpPr>
          <p:nvPr>
            <p:ph type="dt" sz="half" idx="10"/>
          </p:nvPr>
        </p:nvSpPr>
        <p:spPr/>
        <p:txBody>
          <a:bodyPr/>
          <a:lstStyle/>
          <a:p>
            <a:fld id="{ED27E06C-1624-9A45-A729-450C7956E988}" type="datetimeFigureOut">
              <a:rPr lang="en-TH" smtClean="0"/>
              <a:t>5/4/2025 R</a:t>
            </a:fld>
            <a:endParaRPr lang="en-TH"/>
          </a:p>
        </p:txBody>
      </p:sp>
      <p:sp>
        <p:nvSpPr>
          <p:cNvPr id="5" name="Footer Placeholder 4">
            <a:extLst>
              <a:ext uri="{FF2B5EF4-FFF2-40B4-BE49-F238E27FC236}">
                <a16:creationId xmlns:a16="http://schemas.microsoft.com/office/drawing/2014/main" id="{B699B7EF-642B-1D57-E587-0A5A74DA444A}"/>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C26CC272-271C-E5AA-A277-B8904F237400}"/>
              </a:ext>
            </a:extLst>
          </p:cNvPr>
          <p:cNvSpPr>
            <a:spLocks noGrp="1"/>
          </p:cNvSpPr>
          <p:nvPr>
            <p:ph type="sldNum" sz="quarter" idx="12"/>
          </p:nvPr>
        </p:nvSpPr>
        <p:spPr/>
        <p:txBody>
          <a:bodyPr/>
          <a:lstStyle/>
          <a:p>
            <a:fld id="{8C67A7CF-199E-B34E-8012-E68600E3F708}" type="slidenum">
              <a:rPr lang="en-TH" smtClean="0"/>
              <a:t>‹#›</a:t>
            </a:fld>
            <a:endParaRPr lang="en-TH"/>
          </a:p>
        </p:txBody>
      </p:sp>
    </p:spTree>
    <p:extLst>
      <p:ext uri="{BB962C8B-B14F-4D97-AF65-F5344CB8AC3E}">
        <p14:creationId xmlns:p14="http://schemas.microsoft.com/office/powerpoint/2010/main" val="7613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A1E5C-E12D-4DCC-0630-39FFFB153B54}"/>
              </a:ext>
            </a:extLst>
          </p:cNvPr>
          <p:cNvSpPr>
            <a:spLocks noGrp="1"/>
          </p:cNvSpPr>
          <p:nvPr>
            <p:ph type="title"/>
          </p:nvPr>
        </p:nvSpPr>
        <p:spPr/>
        <p:txBody>
          <a:bodyPr/>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4B8EF62E-9D93-05EA-0FC6-C514F53317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2F2510C4-C32C-0551-9EB1-D0DC151C441B}"/>
              </a:ext>
            </a:extLst>
          </p:cNvPr>
          <p:cNvSpPr>
            <a:spLocks noGrp="1"/>
          </p:cNvSpPr>
          <p:nvPr>
            <p:ph type="dt" sz="half" idx="10"/>
          </p:nvPr>
        </p:nvSpPr>
        <p:spPr/>
        <p:txBody>
          <a:bodyPr/>
          <a:lstStyle/>
          <a:p>
            <a:fld id="{ED27E06C-1624-9A45-A729-450C7956E988}" type="datetimeFigureOut">
              <a:rPr lang="en-TH" smtClean="0"/>
              <a:t>5/4/2025 R</a:t>
            </a:fld>
            <a:endParaRPr lang="en-TH"/>
          </a:p>
        </p:txBody>
      </p:sp>
      <p:sp>
        <p:nvSpPr>
          <p:cNvPr id="5" name="Footer Placeholder 4">
            <a:extLst>
              <a:ext uri="{FF2B5EF4-FFF2-40B4-BE49-F238E27FC236}">
                <a16:creationId xmlns:a16="http://schemas.microsoft.com/office/drawing/2014/main" id="{505BAB68-CBC0-EA68-9627-AF68BA15ADC6}"/>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62A0C22B-E6A0-6F75-EDAA-0B68E709376E}"/>
              </a:ext>
            </a:extLst>
          </p:cNvPr>
          <p:cNvSpPr>
            <a:spLocks noGrp="1"/>
          </p:cNvSpPr>
          <p:nvPr>
            <p:ph type="sldNum" sz="quarter" idx="12"/>
          </p:nvPr>
        </p:nvSpPr>
        <p:spPr/>
        <p:txBody>
          <a:bodyPr/>
          <a:lstStyle/>
          <a:p>
            <a:fld id="{8C67A7CF-199E-B34E-8012-E68600E3F708}" type="slidenum">
              <a:rPr lang="en-TH" smtClean="0"/>
              <a:t>‹#›</a:t>
            </a:fld>
            <a:endParaRPr lang="en-TH"/>
          </a:p>
        </p:txBody>
      </p:sp>
    </p:spTree>
    <p:extLst>
      <p:ext uri="{BB962C8B-B14F-4D97-AF65-F5344CB8AC3E}">
        <p14:creationId xmlns:p14="http://schemas.microsoft.com/office/powerpoint/2010/main" val="4012665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24E0D6-7BED-2746-4A12-6737127444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H"/>
          </a:p>
        </p:txBody>
      </p:sp>
      <p:sp>
        <p:nvSpPr>
          <p:cNvPr id="3" name="Vertical Text Placeholder 2">
            <a:extLst>
              <a:ext uri="{FF2B5EF4-FFF2-40B4-BE49-F238E27FC236}">
                <a16:creationId xmlns:a16="http://schemas.microsoft.com/office/drawing/2014/main" id="{57FA0AC6-BEE2-8802-4A4C-FC71416B75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EEE19080-5573-41A6-6A1A-B00DD20840B4}"/>
              </a:ext>
            </a:extLst>
          </p:cNvPr>
          <p:cNvSpPr>
            <a:spLocks noGrp="1"/>
          </p:cNvSpPr>
          <p:nvPr>
            <p:ph type="dt" sz="half" idx="10"/>
          </p:nvPr>
        </p:nvSpPr>
        <p:spPr/>
        <p:txBody>
          <a:bodyPr/>
          <a:lstStyle/>
          <a:p>
            <a:fld id="{ED27E06C-1624-9A45-A729-450C7956E988}" type="datetimeFigureOut">
              <a:rPr lang="en-TH" smtClean="0"/>
              <a:t>5/4/2025 R</a:t>
            </a:fld>
            <a:endParaRPr lang="en-TH"/>
          </a:p>
        </p:txBody>
      </p:sp>
      <p:sp>
        <p:nvSpPr>
          <p:cNvPr id="5" name="Footer Placeholder 4">
            <a:extLst>
              <a:ext uri="{FF2B5EF4-FFF2-40B4-BE49-F238E27FC236}">
                <a16:creationId xmlns:a16="http://schemas.microsoft.com/office/drawing/2014/main" id="{AE5F2073-31D2-164F-5D3B-CB777FAC887D}"/>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BCFADAA9-D304-F22D-149C-CE11D8F88EE9}"/>
              </a:ext>
            </a:extLst>
          </p:cNvPr>
          <p:cNvSpPr>
            <a:spLocks noGrp="1"/>
          </p:cNvSpPr>
          <p:nvPr>
            <p:ph type="sldNum" sz="quarter" idx="12"/>
          </p:nvPr>
        </p:nvSpPr>
        <p:spPr/>
        <p:txBody>
          <a:bodyPr/>
          <a:lstStyle/>
          <a:p>
            <a:fld id="{8C67A7CF-199E-B34E-8012-E68600E3F708}" type="slidenum">
              <a:rPr lang="en-TH" smtClean="0"/>
              <a:t>‹#›</a:t>
            </a:fld>
            <a:endParaRPr lang="en-TH"/>
          </a:p>
        </p:txBody>
      </p:sp>
    </p:spTree>
    <p:extLst>
      <p:ext uri="{BB962C8B-B14F-4D97-AF65-F5344CB8AC3E}">
        <p14:creationId xmlns:p14="http://schemas.microsoft.com/office/powerpoint/2010/main" val="4291746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521B7-4F96-1F70-6B2E-EB73E513459E}"/>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11F42B24-B62B-F926-07F0-7DFDBBD1F1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794C593F-C165-3BD2-C5C9-DBCCAE7EFD64}"/>
              </a:ext>
            </a:extLst>
          </p:cNvPr>
          <p:cNvSpPr>
            <a:spLocks noGrp="1"/>
          </p:cNvSpPr>
          <p:nvPr>
            <p:ph type="dt" sz="half" idx="10"/>
          </p:nvPr>
        </p:nvSpPr>
        <p:spPr/>
        <p:txBody>
          <a:bodyPr/>
          <a:lstStyle/>
          <a:p>
            <a:fld id="{ED27E06C-1624-9A45-A729-450C7956E988}" type="datetimeFigureOut">
              <a:rPr lang="en-TH" smtClean="0"/>
              <a:t>5/4/2025 R</a:t>
            </a:fld>
            <a:endParaRPr lang="en-TH"/>
          </a:p>
        </p:txBody>
      </p:sp>
      <p:sp>
        <p:nvSpPr>
          <p:cNvPr id="5" name="Footer Placeholder 4">
            <a:extLst>
              <a:ext uri="{FF2B5EF4-FFF2-40B4-BE49-F238E27FC236}">
                <a16:creationId xmlns:a16="http://schemas.microsoft.com/office/drawing/2014/main" id="{69D15419-6F3E-9B13-52F5-A1F7409387BD}"/>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97EE3665-DEC1-2E8F-763F-5A2D02DBFDB2}"/>
              </a:ext>
            </a:extLst>
          </p:cNvPr>
          <p:cNvSpPr>
            <a:spLocks noGrp="1"/>
          </p:cNvSpPr>
          <p:nvPr>
            <p:ph type="sldNum" sz="quarter" idx="12"/>
          </p:nvPr>
        </p:nvSpPr>
        <p:spPr/>
        <p:txBody>
          <a:bodyPr/>
          <a:lstStyle/>
          <a:p>
            <a:fld id="{8C67A7CF-199E-B34E-8012-E68600E3F708}" type="slidenum">
              <a:rPr lang="en-TH" smtClean="0"/>
              <a:t>‹#›</a:t>
            </a:fld>
            <a:endParaRPr lang="en-TH"/>
          </a:p>
        </p:txBody>
      </p:sp>
    </p:spTree>
    <p:extLst>
      <p:ext uri="{BB962C8B-B14F-4D97-AF65-F5344CB8AC3E}">
        <p14:creationId xmlns:p14="http://schemas.microsoft.com/office/powerpoint/2010/main" val="3904245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35181-3CBA-990C-0FEF-3CEA0FA5EA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H"/>
          </a:p>
        </p:txBody>
      </p:sp>
      <p:sp>
        <p:nvSpPr>
          <p:cNvPr id="3" name="Text Placeholder 2">
            <a:extLst>
              <a:ext uri="{FF2B5EF4-FFF2-40B4-BE49-F238E27FC236}">
                <a16:creationId xmlns:a16="http://schemas.microsoft.com/office/drawing/2014/main" id="{150C48B3-A076-0352-9FB0-B9A96A890E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205233-85A0-EC4A-A871-5E455DF178B5}"/>
              </a:ext>
            </a:extLst>
          </p:cNvPr>
          <p:cNvSpPr>
            <a:spLocks noGrp="1"/>
          </p:cNvSpPr>
          <p:nvPr>
            <p:ph type="dt" sz="half" idx="10"/>
          </p:nvPr>
        </p:nvSpPr>
        <p:spPr/>
        <p:txBody>
          <a:bodyPr/>
          <a:lstStyle/>
          <a:p>
            <a:fld id="{ED27E06C-1624-9A45-A729-450C7956E988}" type="datetimeFigureOut">
              <a:rPr lang="en-TH" smtClean="0"/>
              <a:t>5/4/2025 R</a:t>
            </a:fld>
            <a:endParaRPr lang="en-TH"/>
          </a:p>
        </p:txBody>
      </p:sp>
      <p:sp>
        <p:nvSpPr>
          <p:cNvPr id="5" name="Footer Placeholder 4">
            <a:extLst>
              <a:ext uri="{FF2B5EF4-FFF2-40B4-BE49-F238E27FC236}">
                <a16:creationId xmlns:a16="http://schemas.microsoft.com/office/drawing/2014/main" id="{8F69FABD-3010-3CF8-A858-9869832B14BF}"/>
              </a:ext>
            </a:extLst>
          </p:cNvPr>
          <p:cNvSpPr>
            <a:spLocks noGrp="1"/>
          </p:cNvSpPr>
          <p:nvPr>
            <p:ph type="ftr" sz="quarter" idx="11"/>
          </p:nvPr>
        </p:nvSpPr>
        <p:spPr/>
        <p:txBody>
          <a:bodyPr/>
          <a:lstStyle/>
          <a:p>
            <a:endParaRPr lang="en-TH"/>
          </a:p>
        </p:txBody>
      </p:sp>
      <p:sp>
        <p:nvSpPr>
          <p:cNvPr id="6" name="Slide Number Placeholder 5">
            <a:extLst>
              <a:ext uri="{FF2B5EF4-FFF2-40B4-BE49-F238E27FC236}">
                <a16:creationId xmlns:a16="http://schemas.microsoft.com/office/drawing/2014/main" id="{B7CBF09C-6683-50A8-270D-3E7AE611B604}"/>
              </a:ext>
            </a:extLst>
          </p:cNvPr>
          <p:cNvSpPr>
            <a:spLocks noGrp="1"/>
          </p:cNvSpPr>
          <p:nvPr>
            <p:ph type="sldNum" sz="quarter" idx="12"/>
          </p:nvPr>
        </p:nvSpPr>
        <p:spPr/>
        <p:txBody>
          <a:bodyPr/>
          <a:lstStyle/>
          <a:p>
            <a:fld id="{8C67A7CF-199E-B34E-8012-E68600E3F708}" type="slidenum">
              <a:rPr lang="en-TH" smtClean="0"/>
              <a:t>‹#›</a:t>
            </a:fld>
            <a:endParaRPr lang="en-TH"/>
          </a:p>
        </p:txBody>
      </p:sp>
    </p:spTree>
    <p:extLst>
      <p:ext uri="{BB962C8B-B14F-4D97-AF65-F5344CB8AC3E}">
        <p14:creationId xmlns:p14="http://schemas.microsoft.com/office/powerpoint/2010/main" val="2449712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080D4-E900-1005-90D8-DF90CBB45FC9}"/>
              </a:ext>
            </a:extLst>
          </p:cNvPr>
          <p:cNvSpPr>
            <a:spLocks noGrp="1"/>
          </p:cNvSpPr>
          <p:nvPr>
            <p:ph type="title"/>
          </p:nvPr>
        </p:nvSpPr>
        <p:spPr/>
        <p:txBody>
          <a:bodyPr/>
          <a:lstStyle/>
          <a:p>
            <a:r>
              <a:rPr lang="en-US"/>
              <a:t>Click to edit Master title style</a:t>
            </a:r>
            <a:endParaRPr lang="en-TH"/>
          </a:p>
        </p:txBody>
      </p:sp>
      <p:sp>
        <p:nvSpPr>
          <p:cNvPr id="3" name="Content Placeholder 2">
            <a:extLst>
              <a:ext uri="{FF2B5EF4-FFF2-40B4-BE49-F238E27FC236}">
                <a16:creationId xmlns:a16="http://schemas.microsoft.com/office/drawing/2014/main" id="{EE2B512D-89E5-BE63-72F9-12A40490D5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Content Placeholder 3">
            <a:extLst>
              <a:ext uri="{FF2B5EF4-FFF2-40B4-BE49-F238E27FC236}">
                <a16:creationId xmlns:a16="http://schemas.microsoft.com/office/drawing/2014/main" id="{3B268F00-72CA-C4E7-DD0E-6C9CD144D7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Date Placeholder 4">
            <a:extLst>
              <a:ext uri="{FF2B5EF4-FFF2-40B4-BE49-F238E27FC236}">
                <a16:creationId xmlns:a16="http://schemas.microsoft.com/office/drawing/2014/main" id="{1AA66774-F9DC-5004-F3A1-51F888ECF7C0}"/>
              </a:ext>
            </a:extLst>
          </p:cNvPr>
          <p:cNvSpPr>
            <a:spLocks noGrp="1"/>
          </p:cNvSpPr>
          <p:nvPr>
            <p:ph type="dt" sz="half" idx="10"/>
          </p:nvPr>
        </p:nvSpPr>
        <p:spPr/>
        <p:txBody>
          <a:bodyPr/>
          <a:lstStyle/>
          <a:p>
            <a:fld id="{ED27E06C-1624-9A45-A729-450C7956E988}" type="datetimeFigureOut">
              <a:rPr lang="en-TH" smtClean="0"/>
              <a:t>5/4/2025 R</a:t>
            </a:fld>
            <a:endParaRPr lang="en-TH"/>
          </a:p>
        </p:txBody>
      </p:sp>
      <p:sp>
        <p:nvSpPr>
          <p:cNvPr id="6" name="Footer Placeholder 5">
            <a:extLst>
              <a:ext uri="{FF2B5EF4-FFF2-40B4-BE49-F238E27FC236}">
                <a16:creationId xmlns:a16="http://schemas.microsoft.com/office/drawing/2014/main" id="{E4D14783-8C48-08F7-8E5B-35C2DA99FBD5}"/>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74CA2432-1A8D-1B49-76B9-217BDE1BD2B4}"/>
              </a:ext>
            </a:extLst>
          </p:cNvPr>
          <p:cNvSpPr>
            <a:spLocks noGrp="1"/>
          </p:cNvSpPr>
          <p:nvPr>
            <p:ph type="sldNum" sz="quarter" idx="12"/>
          </p:nvPr>
        </p:nvSpPr>
        <p:spPr/>
        <p:txBody>
          <a:bodyPr/>
          <a:lstStyle/>
          <a:p>
            <a:fld id="{8C67A7CF-199E-B34E-8012-E68600E3F708}" type="slidenum">
              <a:rPr lang="en-TH" smtClean="0"/>
              <a:t>‹#›</a:t>
            </a:fld>
            <a:endParaRPr lang="en-TH"/>
          </a:p>
        </p:txBody>
      </p:sp>
    </p:spTree>
    <p:extLst>
      <p:ext uri="{BB962C8B-B14F-4D97-AF65-F5344CB8AC3E}">
        <p14:creationId xmlns:p14="http://schemas.microsoft.com/office/powerpoint/2010/main" val="133225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C44F-49AF-CF2A-B134-A2E74DF83C17}"/>
              </a:ext>
            </a:extLst>
          </p:cNvPr>
          <p:cNvSpPr>
            <a:spLocks noGrp="1"/>
          </p:cNvSpPr>
          <p:nvPr>
            <p:ph type="title"/>
          </p:nvPr>
        </p:nvSpPr>
        <p:spPr>
          <a:xfrm>
            <a:off x="839788" y="365125"/>
            <a:ext cx="10515600" cy="1325563"/>
          </a:xfrm>
        </p:spPr>
        <p:txBody>
          <a:bodyPr/>
          <a:lstStyle/>
          <a:p>
            <a:r>
              <a:rPr lang="en-US"/>
              <a:t>Click to edit Master title style</a:t>
            </a:r>
            <a:endParaRPr lang="en-TH"/>
          </a:p>
        </p:txBody>
      </p:sp>
      <p:sp>
        <p:nvSpPr>
          <p:cNvPr id="3" name="Text Placeholder 2">
            <a:extLst>
              <a:ext uri="{FF2B5EF4-FFF2-40B4-BE49-F238E27FC236}">
                <a16:creationId xmlns:a16="http://schemas.microsoft.com/office/drawing/2014/main" id="{E0E547B8-345F-03A6-FC17-7FEF0948AB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65EFDF-754F-9271-8B64-B33666FCF0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5" name="Text Placeholder 4">
            <a:extLst>
              <a:ext uri="{FF2B5EF4-FFF2-40B4-BE49-F238E27FC236}">
                <a16:creationId xmlns:a16="http://schemas.microsoft.com/office/drawing/2014/main" id="{A95031DF-CF06-14B1-A9DA-A96426E50C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CCA289-E905-8953-83D7-9B0D047459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7" name="Date Placeholder 6">
            <a:extLst>
              <a:ext uri="{FF2B5EF4-FFF2-40B4-BE49-F238E27FC236}">
                <a16:creationId xmlns:a16="http://schemas.microsoft.com/office/drawing/2014/main" id="{00B22DBB-0C67-42AD-0911-D049EE1B346A}"/>
              </a:ext>
            </a:extLst>
          </p:cNvPr>
          <p:cNvSpPr>
            <a:spLocks noGrp="1"/>
          </p:cNvSpPr>
          <p:nvPr>
            <p:ph type="dt" sz="half" idx="10"/>
          </p:nvPr>
        </p:nvSpPr>
        <p:spPr/>
        <p:txBody>
          <a:bodyPr/>
          <a:lstStyle/>
          <a:p>
            <a:fld id="{ED27E06C-1624-9A45-A729-450C7956E988}" type="datetimeFigureOut">
              <a:rPr lang="en-TH" smtClean="0"/>
              <a:t>5/4/2025 R</a:t>
            </a:fld>
            <a:endParaRPr lang="en-TH"/>
          </a:p>
        </p:txBody>
      </p:sp>
      <p:sp>
        <p:nvSpPr>
          <p:cNvPr id="8" name="Footer Placeholder 7">
            <a:extLst>
              <a:ext uri="{FF2B5EF4-FFF2-40B4-BE49-F238E27FC236}">
                <a16:creationId xmlns:a16="http://schemas.microsoft.com/office/drawing/2014/main" id="{B3EE97F6-87AC-DFE4-AC0B-4B809FAA0137}"/>
              </a:ext>
            </a:extLst>
          </p:cNvPr>
          <p:cNvSpPr>
            <a:spLocks noGrp="1"/>
          </p:cNvSpPr>
          <p:nvPr>
            <p:ph type="ftr" sz="quarter" idx="11"/>
          </p:nvPr>
        </p:nvSpPr>
        <p:spPr/>
        <p:txBody>
          <a:bodyPr/>
          <a:lstStyle/>
          <a:p>
            <a:endParaRPr lang="en-TH"/>
          </a:p>
        </p:txBody>
      </p:sp>
      <p:sp>
        <p:nvSpPr>
          <p:cNvPr id="9" name="Slide Number Placeholder 8">
            <a:extLst>
              <a:ext uri="{FF2B5EF4-FFF2-40B4-BE49-F238E27FC236}">
                <a16:creationId xmlns:a16="http://schemas.microsoft.com/office/drawing/2014/main" id="{001BD051-3D71-DF6D-60B0-1B238552DFDD}"/>
              </a:ext>
            </a:extLst>
          </p:cNvPr>
          <p:cNvSpPr>
            <a:spLocks noGrp="1"/>
          </p:cNvSpPr>
          <p:nvPr>
            <p:ph type="sldNum" sz="quarter" idx="12"/>
          </p:nvPr>
        </p:nvSpPr>
        <p:spPr/>
        <p:txBody>
          <a:bodyPr/>
          <a:lstStyle/>
          <a:p>
            <a:fld id="{8C67A7CF-199E-B34E-8012-E68600E3F708}" type="slidenum">
              <a:rPr lang="en-TH" smtClean="0"/>
              <a:t>‹#›</a:t>
            </a:fld>
            <a:endParaRPr lang="en-TH"/>
          </a:p>
        </p:txBody>
      </p:sp>
    </p:spTree>
    <p:extLst>
      <p:ext uri="{BB962C8B-B14F-4D97-AF65-F5344CB8AC3E}">
        <p14:creationId xmlns:p14="http://schemas.microsoft.com/office/powerpoint/2010/main" val="270490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986F-0E87-1E21-1F1E-00D98D8880A6}"/>
              </a:ext>
            </a:extLst>
          </p:cNvPr>
          <p:cNvSpPr>
            <a:spLocks noGrp="1"/>
          </p:cNvSpPr>
          <p:nvPr>
            <p:ph type="title"/>
          </p:nvPr>
        </p:nvSpPr>
        <p:spPr/>
        <p:txBody>
          <a:bodyPr/>
          <a:lstStyle/>
          <a:p>
            <a:r>
              <a:rPr lang="en-US"/>
              <a:t>Click to edit Master title style</a:t>
            </a:r>
            <a:endParaRPr lang="en-TH"/>
          </a:p>
        </p:txBody>
      </p:sp>
      <p:sp>
        <p:nvSpPr>
          <p:cNvPr id="3" name="Date Placeholder 2">
            <a:extLst>
              <a:ext uri="{FF2B5EF4-FFF2-40B4-BE49-F238E27FC236}">
                <a16:creationId xmlns:a16="http://schemas.microsoft.com/office/drawing/2014/main" id="{6726FCDE-52A6-7AAC-78A0-2F66EFE25F8C}"/>
              </a:ext>
            </a:extLst>
          </p:cNvPr>
          <p:cNvSpPr>
            <a:spLocks noGrp="1"/>
          </p:cNvSpPr>
          <p:nvPr>
            <p:ph type="dt" sz="half" idx="10"/>
          </p:nvPr>
        </p:nvSpPr>
        <p:spPr/>
        <p:txBody>
          <a:bodyPr/>
          <a:lstStyle/>
          <a:p>
            <a:fld id="{ED27E06C-1624-9A45-A729-450C7956E988}" type="datetimeFigureOut">
              <a:rPr lang="en-TH" smtClean="0"/>
              <a:t>5/4/2025 R</a:t>
            </a:fld>
            <a:endParaRPr lang="en-TH"/>
          </a:p>
        </p:txBody>
      </p:sp>
      <p:sp>
        <p:nvSpPr>
          <p:cNvPr id="4" name="Footer Placeholder 3">
            <a:extLst>
              <a:ext uri="{FF2B5EF4-FFF2-40B4-BE49-F238E27FC236}">
                <a16:creationId xmlns:a16="http://schemas.microsoft.com/office/drawing/2014/main" id="{1DB7283F-8D00-D47D-BDAC-DBCE4BE9076E}"/>
              </a:ext>
            </a:extLst>
          </p:cNvPr>
          <p:cNvSpPr>
            <a:spLocks noGrp="1"/>
          </p:cNvSpPr>
          <p:nvPr>
            <p:ph type="ftr" sz="quarter" idx="11"/>
          </p:nvPr>
        </p:nvSpPr>
        <p:spPr/>
        <p:txBody>
          <a:bodyPr/>
          <a:lstStyle/>
          <a:p>
            <a:endParaRPr lang="en-TH"/>
          </a:p>
        </p:txBody>
      </p:sp>
      <p:sp>
        <p:nvSpPr>
          <p:cNvPr id="5" name="Slide Number Placeholder 4">
            <a:extLst>
              <a:ext uri="{FF2B5EF4-FFF2-40B4-BE49-F238E27FC236}">
                <a16:creationId xmlns:a16="http://schemas.microsoft.com/office/drawing/2014/main" id="{504BFD04-2EB5-D113-ECC3-2F643AB61D20}"/>
              </a:ext>
            </a:extLst>
          </p:cNvPr>
          <p:cNvSpPr>
            <a:spLocks noGrp="1"/>
          </p:cNvSpPr>
          <p:nvPr>
            <p:ph type="sldNum" sz="quarter" idx="12"/>
          </p:nvPr>
        </p:nvSpPr>
        <p:spPr/>
        <p:txBody>
          <a:bodyPr/>
          <a:lstStyle/>
          <a:p>
            <a:fld id="{8C67A7CF-199E-B34E-8012-E68600E3F708}" type="slidenum">
              <a:rPr lang="en-TH" smtClean="0"/>
              <a:t>‹#›</a:t>
            </a:fld>
            <a:endParaRPr lang="en-TH"/>
          </a:p>
        </p:txBody>
      </p:sp>
    </p:spTree>
    <p:extLst>
      <p:ext uri="{BB962C8B-B14F-4D97-AF65-F5344CB8AC3E}">
        <p14:creationId xmlns:p14="http://schemas.microsoft.com/office/powerpoint/2010/main" val="1498245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D9F102-EADB-54F4-EA95-B7F6F56F5B57}"/>
              </a:ext>
            </a:extLst>
          </p:cNvPr>
          <p:cNvSpPr>
            <a:spLocks noGrp="1"/>
          </p:cNvSpPr>
          <p:nvPr>
            <p:ph type="dt" sz="half" idx="10"/>
          </p:nvPr>
        </p:nvSpPr>
        <p:spPr/>
        <p:txBody>
          <a:bodyPr/>
          <a:lstStyle/>
          <a:p>
            <a:fld id="{ED27E06C-1624-9A45-A729-450C7956E988}" type="datetimeFigureOut">
              <a:rPr lang="en-TH" smtClean="0"/>
              <a:t>5/4/2025 R</a:t>
            </a:fld>
            <a:endParaRPr lang="en-TH"/>
          </a:p>
        </p:txBody>
      </p:sp>
      <p:sp>
        <p:nvSpPr>
          <p:cNvPr id="3" name="Footer Placeholder 2">
            <a:extLst>
              <a:ext uri="{FF2B5EF4-FFF2-40B4-BE49-F238E27FC236}">
                <a16:creationId xmlns:a16="http://schemas.microsoft.com/office/drawing/2014/main" id="{D69E103D-311C-E57F-BE05-3CB2B5BE619E}"/>
              </a:ext>
            </a:extLst>
          </p:cNvPr>
          <p:cNvSpPr>
            <a:spLocks noGrp="1"/>
          </p:cNvSpPr>
          <p:nvPr>
            <p:ph type="ftr" sz="quarter" idx="11"/>
          </p:nvPr>
        </p:nvSpPr>
        <p:spPr/>
        <p:txBody>
          <a:bodyPr/>
          <a:lstStyle/>
          <a:p>
            <a:endParaRPr lang="en-TH"/>
          </a:p>
        </p:txBody>
      </p:sp>
      <p:sp>
        <p:nvSpPr>
          <p:cNvPr id="4" name="Slide Number Placeholder 3">
            <a:extLst>
              <a:ext uri="{FF2B5EF4-FFF2-40B4-BE49-F238E27FC236}">
                <a16:creationId xmlns:a16="http://schemas.microsoft.com/office/drawing/2014/main" id="{B7E7C789-9593-B5F3-07D5-9F2CDF63B1B2}"/>
              </a:ext>
            </a:extLst>
          </p:cNvPr>
          <p:cNvSpPr>
            <a:spLocks noGrp="1"/>
          </p:cNvSpPr>
          <p:nvPr>
            <p:ph type="sldNum" sz="quarter" idx="12"/>
          </p:nvPr>
        </p:nvSpPr>
        <p:spPr/>
        <p:txBody>
          <a:bodyPr/>
          <a:lstStyle/>
          <a:p>
            <a:fld id="{8C67A7CF-199E-B34E-8012-E68600E3F708}" type="slidenum">
              <a:rPr lang="en-TH" smtClean="0"/>
              <a:t>‹#›</a:t>
            </a:fld>
            <a:endParaRPr lang="en-TH"/>
          </a:p>
        </p:txBody>
      </p:sp>
    </p:spTree>
    <p:extLst>
      <p:ext uri="{BB962C8B-B14F-4D97-AF65-F5344CB8AC3E}">
        <p14:creationId xmlns:p14="http://schemas.microsoft.com/office/powerpoint/2010/main" val="1317901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DF44-6AC3-B012-158B-0DDC8680F5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Content Placeholder 2">
            <a:extLst>
              <a:ext uri="{FF2B5EF4-FFF2-40B4-BE49-F238E27FC236}">
                <a16:creationId xmlns:a16="http://schemas.microsoft.com/office/drawing/2014/main" id="{E9A547B4-5F76-3F68-B62E-CA3E023FCB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Text Placeholder 3">
            <a:extLst>
              <a:ext uri="{FF2B5EF4-FFF2-40B4-BE49-F238E27FC236}">
                <a16:creationId xmlns:a16="http://schemas.microsoft.com/office/drawing/2014/main" id="{20E932D3-3B4C-17C5-6A75-8BD716D8B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5E8F89-1F22-243B-7E38-81591EA62E27}"/>
              </a:ext>
            </a:extLst>
          </p:cNvPr>
          <p:cNvSpPr>
            <a:spLocks noGrp="1"/>
          </p:cNvSpPr>
          <p:nvPr>
            <p:ph type="dt" sz="half" idx="10"/>
          </p:nvPr>
        </p:nvSpPr>
        <p:spPr/>
        <p:txBody>
          <a:bodyPr/>
          <a:lstStyle/>
          <a:p>
            <a:fld id="{ED27E06C-1624-9A45-A729-450C7956E988}" type="datetimeFigureOut">
              <a:rPr lang="en-TH" smtClean="0"/>
              <a:t>5/4/2025 R</a:t>
            </a:fld>
            <a:endParaRPr lang="en-TH"/>
          </a:p>
        </p:txBody>
      </p:sp>
      <p:sp>
        <p:nvSpPr>
          <p:cNvPr id="6" name="Footer Placeholder 5">
            <a:extLst>
              <a:ext uri="{FF2B5EF4-FFF2-40B4-BE49-F238E27FC236}">
                <a16:creationId xmlns:a16="http://schemas.microsoft.com/office/drawing/2014/main" id="{F6BA93D8-15C1-562E-E3A4-E936B1DE22BA}"/>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BB270F8D-6A2D-6058-4D25-F6A8DED3581C}"/>
              </a:ext>
            </a:extLst>
          </p:cNvPr>
          <p:cNvSpPr>
            <a:spLocks noGrp="1"/>
          </p:cNvSpPr>
          <p:nvPr>
            <p:ph type="sldNum" sz="quarter" idx="12"/>
          </p:nvPr>
        </p:nvSpPr>
        <p:spPr/>
        <p:txBody>
          <a:bodyPr/>
          <a:lstStyle/>
          <a:p>
            <a:fld id="{8C67A7CF-199E-B34E-8012-E68600E3F708}" type="slidenum">
              <a:rPr lang="en-TH" smtClean="0"/>
              <a:t>‹#›</a:t>
            </a:fld>
            <a:endParaRPr lang="en-TH"/>
          </a:p>
        </p:txBody>
      </p:sp>
    </p:spTree>
    <p:extLst>
      <p:ext uri="{BB962C8B-B14F-4D97-AF65-F5344CB8AC3E}">
        <p14:creationId xmlns:p14="http://schemas.microsoft.com/office/powerpoint/2010/main" val="2438421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43F3-9F29-2701-7D59-7F799CFE27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H"/>
          </a:p>
        </p:txBody>
      </p:sp>
      <p:sp>
        <p:nvSpPr>
          <p:cNvPr id="3" name="Picture Placeholder 2">
            <a:extLst>
              <a:ext uri="{FF2B5EF4-FFF2-40B4-BE49-F238E27FC236}">
                <a16:creationId xmlns:a16="http://schemas.microsoft.com/office/drawing/2014/main" id="{A59193C8-3B03-B8F6-C2A2-255DFEAB29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H"/>
          </a:p>
        </p:txBody>
      </p:sp>
      <p:sp>
        <p:nvSpPr>
          <p:cNvPr id="4" name="Text Placeholder 3">
            <a:extLst>
              <a:ext uri="{FF2B5EF4-FFF2-40B4-BE49-F238E27FC236}">
                <a16:creationId xmlns:a16="http://schemas.microsoft.com/office/drawing/2014/main" id="{BCC6B3F6-61F4-1C12-625C-E5E81E9412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74149-3A78-0735-706C-36BD2CD05FB3}"/>
              </a:ext>
            </a:extLst>
          </p:cNvPr>
          <p:cNvSpPr>
            <a:spLocks noGrp="1"/>
          </p:cNvSpPr>
          <p:nvPr>
            <p:ph type="dt" sz="half" idx="10"/>
          </p:nvPr>
        </p:nvSpPr>
        <p:spPr/>
        <p:txBody>
          <a:bodyPr/>
          <a:lstStyle/>
          <a:p>
            <a:fld id="{ED27E06C-1624-9A45-A729-450C7956E988}" type="datetimeFigureOut">
              <a:rPr lang="en-TH" smtClean="0"/>
              <a:t>5/4/2025 R</a:t>
            </a:fld>
            <a:endParaRPr lang="en-TH"/>
          </a:p>
        </p:txBody>
      </p:sp>
      <p:sp>
        <p:nvSpPr>
          <p:cNvPr id="6" name="Footer Placeholder 5">
            <a:extLst>
              <a:ext uri="{FF2B5EF4-FFF2-40B4-BE49-F238E27FC236}">
                <a16:creationId xmlns:a16="http://schemas.microsoft.com/office/drawing/2014/main" id="{80FD1EC3-BB4C-2BE6-64A9-A21DBDA2425B}"/>
              </a:ext>
            </a:extLst>
          </p:cNvPr>
          <p:cNvSpPr>
            <a:spLocks noGrp="1"/>
          </p:cNvSpPr>
          <p:nvPr>
            <p:ph type="ftr" sz="quarter" idx="11"/>
          </p:nvPr>
        </p:nvSpPr>
        <p:spPr/>
        <p:txBody>
          <a:bodyPr/>
          <a:lstStyle/>
          <a:p>
            <a:endParaRPr lang="en-TH"/>
          </a:p>
        </p:txBody>
      </p:sp>
      <p:sp>
        <p:nvSpPr>
          <p:cNvPr id="7" name="Slide Number Placeholder 6">
            <a:extLst>
              <a:ext uri="{FF2B5EF4-FFF2-40B4-BE49-F238E27FC236}">
                <a16:creationId xmlns:a16="http://schemas.microsoft.com/office/drawing/2014/main" id="{F5B9D332-3A00-05D7-7BBC-C4C70BA73548}"/>
              </a:ext>
            </a:extLst>
          </p:cNvPr>
          <p:cNvSpPr>
            <a:spLocks noGrp="1"/>
          </p:cNvSpPr>
          <p:nvPr>
            <p:ph type="sldNum" sz="quarter" idx="12"/>
          </p:nvPr>
        </p:nvSpPr>
        <p:spPr/>
        <p:txBody>
          <a:bodyPr/>
          <a:lstStyle/>
          <a:p>
            <a:fld id="{8C67A7CF-199E-B34E-8012-E68600E3F708}" type="slidenum">
              <a:rPr lang="en-TH" smtClean="0"/>
              <a:t>‹#›</a:t>
            </a:fld>
            <a:endParaRPr lang="en-TH"/>
          </a:p>
        </p:txBody>
      </p:sp>
    </p:spTree>
    <p:extLst>
      <p:ext uri="{BB962C8B-B14F-4D97-AF65-F5344CB8AC3E}">
        <p14:creationId xmlns:p14="http://schemas.microsoft.com/office/powerpoint/2010/main" val="393399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860E68-F3DD-6317-01B0-2E020E2BB8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H"/>
          </a:p>
        </p:txBody>
      </p:sp>
      <p:sp>
        <p:nvSpPr>
          <p:cNvPr id="3" name="Text Placeholder 2">
            <a:extLst>
              <a:ext uri="{FF2B5EF4-FFF2-40B4-BE49-F238E27FC236}">
                <a16:creationId xmlns:a16="http://schemas.microsoft.com/office/drawing/2014/main" id="{CE90C4C7-5C7B-811C-0536-6B0874C014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4" name="Date Placeholder 3">
            <a:extLst>
              <a:ext uri="{FF2B5EF4-FFF2-40B4-BE49-F238E27FC236}">
                <a16:creationId xmlns:a16="http://schemas.microsoft.com/office/drawing/2014/main" id="{0167F069-9C3E-AB4F-786B-7F20FB6976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27E06C-1624-9A45-A729-450C7956E988}" type="datetimeFigureOut">
              <a:rPr lang="en-TH" smtClean="0"/>
              <a:t>5/4/2025 R</a:t>
            </a:fld>
            <a:endParaRPr lang="en-TH"/>
          </a:p>
        </p:txBody>
      </p:sp>
      <p:sp>
        <p:nvSpPr>
          <p:cNvPr id="5" name="Footer Placeholder 4">
            <a:extLst>
              <a:ext uri="{FF2B5EF4-FFF2-40B4-BE49-F238E27FC236}">
                <a16:creationId xmlns:a16="http://schemas.microsoft.com/office/drawing/2014/main" id="{F650D69A-9398-DF23-F238-7735797D5E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TH"/>
          </a:p>
        </p:txBody>
      </p:sp>
      <p:sp>
        <p:nvSpPr>
          <p:cNvPr id="6" name="Slide Number Placeholder 5">
            <a:extLst>
              <a:ext uri="{FF2B5EF4-FFF2-40B4-BE49-F238E27FC236}">
                <a16:creationId xmlns:a16="http://schemas.microsoft.com/office/drawing/2014/main" id="{51D38110-436B-8271-1DB6-D295E695BA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67A7CF-199E-B34E-8012-E68600E3F708}" type="slidenum">
              <a:rPr lang="en-TH" smtClean="0"/>
              <a:t>‹#›</a:t>
            </a:fld>
            <a:endParaRPr lang="en-TH"/>
          </a:p>
        </p:txBody>
      </p:sp>
    </p:spTree>
    <p:extLst>
      <p:ext uri="{BB962C8B-B14F-4D97-AF65-F5344CB8AC3E}">
        <p14:creationId xmlns:p14="http://schemas.microsoft.com/office/powerpoint/2010/main" val="1509393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7932BE0-B8E9-597F-AE6F-F3EE0C8751C9}"/>
              </a:ext>
            </a:extLst>
          </p:cNvPr>
          <p:cNvSpPr/>
          <p:nvPr/>
        </p:nvSpPr>
        <p:spPr>
          <a:xfrm>
            <a:off x="1650124" y="1755227"/>
            <a:ext cx="8891752" cy="2900855"/>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6" name="TextBox 5">
            <a:extLst>
              <a:ext uri="{FF2B5EF4-FFF2-40B4-BE49-F238E27FC236}">
                <a16:creationId xmlns:a16="http://schemas.microsoft.com/office/drawing/2014/main" id="{937E7439-1A90-0956-2250-E23029AFC34A}"/>
              </a:ext>
            </a:extLst>
          </p:cNvPr>
          <p:cNvSpPr txBox="1"/>
          <p:nvPr/>
        </p:nvSpPr>
        <p:spPr>
          <a:xfrm>
            <a:off x="4057747" y="1984664"/>
            <a:ext cx="813043" cy="307777"/>
          </a:xfrm>
          <a:prstGeom prst="rect">
            <a:avLst/>
          </a:prstGeom>
          <a:noFill/>
        </p:spPr>
        <p:txBody>
          <a:bodyPr wrap="none" rtlCol="0">
            <a:spAutoFit/>
          </a:bodyPr>
          <a:lstStyle/>
          <a:p>
            <a:r>
              <a:rPr lang="en-TH" sz="1400" b="1" dirty="0">
                <a:latin typeface="Helvetica" pitchFamily="2" charset="0"/>
              </a:rPr>
              <a:t>Prompt</a:t>
            </a:r>
          </a:p>
        </p:txBody>
      </p:sp>
      <p:sp>
        <p:nvSpPr>
          <p:cNvPr id="7" name="TextBox 6">
            <a:extLst>
              <a:ext uri="{FF2B5EF4-FFF2-40B4-BE49-F238E27FC236}">
                <a16:creationId xmlns:a16="http://schemas.microsoft.com/office/drawing/2014/main" id="{27710D2A-5309-AB91-C016-2441836A0626}"/>
              </a:ext>
            </a:extLst>
          </p:cNvPr>
          <p:cNvSpPr txBox="1"/>
          <p:nvPr/>
        </p:nvSpPr>
        <p:spPr>
          <a:xfrm>
            <a:off x="9229953" y="1984663"/>
            <a:ext cx="1168910" cy="307777"/>
          </a:xfrm>
          <a:prstGeom prst="rect">
            <a:avLst/>
          </a:prstGeom>
          <a:noFill/>
        </p:spPr>
        <p:txBody>
          <a:bodyPr wrap="none" rtlCol="0">
            <a:spAutoFit/>
          </a:bodyPr>
          <a:lstStyle/>
          <a:p>
            <a:r>
              <a:rPr lang="en-TH" sz="1400" b="1" dirty="0">
                <a:latin typeface="Helvetica" pitchFamily="2" charset="0"/>
              </a:rPr>
              <a:t>Completion</a:t>
            </a:r>
          </a:p>
        </p:txBody>
      </p:sp>
      <p:sp>
        <p:nvSpPr>
          <p:cNvPr id="10" name="Rectangle 9">
            <a:extLst>
              <a:ext uri="{FF2B5EF4-FFF2-40B4-BE49-F238E27FC236}">
                <a16:creationId xmlns:a16="http://schemas.microsoft.com/office/drawing/2014/main" id="{51B01E3D-BB7B-AF6F-A6EF-56C9FF14B913}"/>
              </a:ext>
            </a:extLst>
          </p:cNvPr>
          <p:cNvSpPr/>
          <p:nvPr/>
        </p:nvSpPr>
        <p:spPr>
          <a:xfrm>
            <a:off x="1813034" y="2343806"/>
            <a:ext cx="5302470" cy="1895366"/>
          </a:xfrm>
          <a:prstGeom prst="rect">
            <a:avLst/>
          </a:prstGeom>
          <a:ln w="9525">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r>
              <a:rPr lang="en-US" sz="1400" dirty="0">
                <a:latin typeface="Inconsolata" pitchFamily="2" charset="77"/>
                <a:ea typeface="Inconsolata" pitchFamily="2" charset="77"/>
              </a:rPr>
              <a:t>You are an empathetic mental health support chatbot. Analyze the user's message to understand their core emotional state.  Identify and state the single primary emotion. Only output one of these emotions as a response: sadness, joy, love, anger, fear, or surprise. Do not output any other text.</a:t>
            </a:r>
          </a:p>
          <a:p>
            <a:r>
              <a:rPr lang="en-US" sz="1400" dirty="0">
                <a:latin typeface="Inconsolata" pitchFamily="2" charset="77"/>
                <a:ea typeface="Inconsolata" pitchFamily="2" charset="77"/>
              </a:rPr>
              <a:t>Text: I’m feeling cooped up and impatient and annoyingly bored.</a:t>
            </a:r>
            <a:endParaRPr lang="en-TH" sz="1400" dirty="0">
              <a:latin typeface="Inconsolata" pitchFamily="2" charset="77"/>
              <a:ea typeface="Inconsolata" pitchFamily="2" charset="77"/>
            </a:endParaRPr>
          </a:p>
        </p:txBody>
      </p:sp>
      <p:sp>
        <p:nvSpPr>
          <p:cNvPr id="11" name="Rectangle 10">
            <a:extLst>
              <a:ext uri="{FF2B5EF4-FFF2-40B4-BE49-F238E27FC236}">
                <a16:creationId xmlns:a16="http://schemas.microsoft.com/office/drawing/2014/main" id="{695272B2-6907-F106-8A3E-CC58614942E0}"/>
              </a:ext>
            </a:extLst>
          </p:cNvPr>
          <p:cNvSpPr/>
          <p:nvPr/>
        </p:nvSpPr>
        <p:spPr>
          <a:xfrm>
            <a:off x="9310382" y="2343806"/>
            <a:ext cx="1008052" cy="1895366"/>
          </a:xfrm>
          <a:prstGeom prst="rect">
            <a:avLst/>
          </a:prstGeom>
          <a:ln w="9525">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Inconsolata" pitchFamily="2" charset="77"/>
                <a:ea typeface="Inconsolata" pitchFamily="2" charset="77"/>
              </a:rPr>
              <a:t>anger</a:t>
            </a:r>
            <a:endParaRPr lang="en-TH" sz="1400" dirty="0">
              <a:latin typeface="Inconsolata" pitchFamily="2" charset="77"/>
              <a:ea typeface="Inconsolata" pitchFamily="2" charset="77"/>
            </a:endParaRPr>
          </a:p>
          <a:p>
            <a:pPr algn="ctr"/>
            <a:endParaRPr lang="en-TH" sz="1400" dirty="0">
              <a:latin typeface="Inconsolata" pitchFamily="2" charset="77"/>
              <a:ea typeface="Inconsolata" pitchFamily="2" charset="77"/>
            </a:endParaRPr>
          </a:p>
        </p:txBody>
      </p:sp>
      <p:sp>
        <p:nvSpPr>
          <p:cNvPr id="12" name="Rounded Rectangle 11">
            <a:extLst>
              <a:ext uri="{FF2B5EF4-FFF2-40B4-BE49-F238E27FC236}">
                <a16:creationId xmlns:a16="http://schemas.microsoft.com/office/drawing/2014/main" id="{8DF52BD3-3280-6C20-99BA-4A3D0D7AC9DB}"/>
              </a:ext>
            </a:extLst>
          </p:cNvPr>
          <p:cNvSpPr/>
          <p:nvPr/>
        </p:nvSpPr>
        <p:spPr>
          <a:xfrm>
            <a:off x="7656220" y="3014134"/>
            <a:ext cx="1109937" cy="554711"/>
          </a:xfrm>
          <a:prstGeom prst="roundRect">
            <a:avLst>
              <a:gd name="adj" fmla="val 20115"/>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Helvetica" pitchFamily="2" charset="0"/>
              </a:rPr>
              <a:t>GPT</a:t>
            </a:r>
            <a:r>
              <a:rPr lang="en-TH" sz="1400" b="1" dirty="0">
                <a:solidFill>
                  <a:schemeClr val="tx1"/>
                </a:solidFill>
                <a:latin typeface="Helvetica" pitchFamily="2" charset="0"/>
              </a:rPr>
              <a:t>-4o</a:t>
            </a:r>
          </a:p>
        </p:txBody>
      </p:sp>
      <p:sp>
        <p:nvSpPr>
          <p:cNvPr id="13" name="Right Arrow 12">
            <a:extLst>
              <a:ext uri="{FF2B5EF4-FFF2-40B4-BE49-F238E27FC236}">
                <a16:creationId xmlns:a16="http://schemas.microsoft.com/office/drawing/2014/main" id="{0D655906-3BC8-B2C7-7FA3-9B7C65E66C57}"/>
              </a:ext>
            </a:extLst>
          </p:cNvPr>
          <p:cNvSpPr/>
          <p:nvPr/>
        </p:nvSpPr>
        <p:spPr>
          <a:xfrm>
            <a:off x="7115504" y="3215662"/>
            <a:ext cx="540716" cy="147929"/>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4" name="Right Arrow 13">
            <a:extLst>
              <a:ext uri="{FF2B5EF4-FFF2-40B4-BE49-F238E27FC236}">
                <a16:creationId xmlns:a16="http://schemas.microsoft.com/office/drawing/2014/main" id="{1B88FF1F-5FBB-D1DB-EA68-E4695B16CE0E}"/>
              </a:ext>
            </a:extLst>
          </p:cNvPr>
          <p:cNvSpPr/>
          <p:nvPr/>
        </p:nvSpPr>
        <p:spPr>
          <a:xfrm>
            <a:off x="8766157" y="3215662"/>
            <a:ext cx="540716" cy="147929"/>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273877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A436F-2109-7E01-1205-8252902B5411}"/>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45F9CA26-10E6-F19B-D9FF-D2A122F9E020}"/>
              </a:ext>
            </a:extLst>
          </p:cNvPr>
          <p:cNvSpPr/>
          <p:nvPr/>
        </p:nvSpPr>
        <p:spPr>
          <a:xfrm>
            <a:off x="1650124" y="1755227"/>
            <a:ext cx="5259391" cy="2900855"/>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6" name="TextBox 5">
            <a:extLst>
              <a:ext uri="{FF2B5EF4-FFF2-40B4-BE49-F238E27FC236}">
                <a16:creationId xmlns:a16="http://schemas.microsoft.com/office/drawing/2014/main" id="{6CEE3289-2FEF-6D94-C8DD-13FDCCC7B146}"/>
              </a:ext>
            </a:extLst>
          </p:cNvPr>
          <p:cNvSpPr txBox="1"/>
          <p:nvPr/>
        </p:nvSpPr>
        <p:spPr>
          <a:xfrm>
            <a:off x="2756826" y="1838037"/>
            <a:ext cx="723275" cy="276999"/>
          </a:xfrm>
          <a:prstGeom prst="rect">
            <a:avLst/>
          </a:prstGeom>
          <a:noFill/>
        </p:spPr>
        <p:txBody>
          <a:bodyPr wrap="none" rtlCol="0">
            <a:spAutoFit/>
          </a:bodyPr>
          <a:lstStyle/>
          <a:p>
            <a:r>
              <a:rPr lang="en-TH" sz="1200" b="1" dirty="0">
                <a:latin typeface="Helvetica" pitchFamily="2" charset="0"/>
              </a:rPr>
              <a:t>Prompt</a:t>
            </a:r>
          </a:p>
        </p:txBody>
      </p:sp>
      <p:sp>
        <p:nvSpPr>
          <p:cNvPr id="7" name="TextBox 6">
            <a:extLst>
              <a:ext uri="{FF2B5EF4-FFF2-40B4-BE49-F238E27FC236}">
                <a16:creationId xmlns:a16="http://schemas.microsoft.com/office/drawing/2014/main" id="{BA3AB379-0EE3-B042-658B-464CBAB27926}"/>
              </a:ext>
            </a:extLst>
          </p:cNvPr>
          <p:cNvSpPr txBox="1"/>
          <p:nvPr/>
        </p:nvSpPr>
        <p:spPr>
          <a:xfrm>
            <a:off x="5726180" y="1834498"/>
            <a:ext cx="1032375" cy="276999"/>
          </a:xfrm>
          <a:prstGeom prst="rect">
            <a:avLst/>
          </a:prstGeom>
          <a:noFill/>
        </p:spPr>
        <p:txBody>
          <a:bodyPr wrap="square" rtlCol="0">
            <a:spAutoFit/>
          </a:bodyPr>
          <a:lstStyle/>
          <a:p>
            <a:r>
              <a:rPr lang="en-TH" sz="1200" b="1" dirty="0">
                <a:latin typeface="Helvetica" pitchFamily="2" charset="0"/>
              </a:rPr>
              <a:t>Completion</a:t>
            </a:r>
          </a:p>
        </p:txBody>
      </p:sp>
      <p:sp>
        <p:nvSpPr>
          <p:cNvPr id="10" name="Rectangle 9">
            <a:extLst>
              <a:ext uri="{FF2B5EF4-FFF2-40B4-BE49-F238E27FC236}">
                <a16:creationId xmlns:a16="http://schemas.microsoft.com/office/drawing/2014/main" id="{C54B75DD-3616-8059-9B3C-5C85F2C0ADBC}"/>
              </a:ext>
            </a:extLst>
          </p:cNvPr>
          <p:cNvSpPr/>
          <p:nvPr/>
        </p:nvSpPr>
        <p:spPr>
          <a:xfrm>
            <a:off x="1813035" y="2116806"/>
            <a:ext cx="2610858" cy="2395469"/>
          </a:xfrm>
          <a:prstGeom prst="rect">
            <a:avLst/>
          </a:prstGeom>
          <a:ln w="9525">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r>
              <a:rPr lang="en-US" sz="1200" dirty="0">
                <a:latin typeface="Inconsolata" pitchFamily="2" charset="77"/>
                <a:ea typeface="Inconsolata" pitchFamily="2" charset="77"/>
              </a:rPr>
              <a:t>You are an empathetic mental health support chatbot. Analyze the user's message to understand their core emotional state.  Identify and state the single primary emotion. Only output one of these emotions as a response: sadness, joy, love, anger, fear, or surprise. Do not output any other text.</a:t>
            </a:r>
          </a:p>
          <a:p>
            <a:r>
              <a:rPr lang="en-US" sz="1200" dirty="0">
                <a:latin typeface="Inconsolata" pitchFamily="2" charset="77"/>
                <a:ea typeface="Inconsolata" pitchFamily="2" charset="77"/>
              </a:rPr>
              <a:t>Text: I’m feeling cooped up and impatient and annoyingly bored.</a:t>
            </a:r>
            <a:endParaRPr lang="en-TH" sz="1200" dirty="0">
              <a:latin typeface="Inconsolata" pitchFamily="2" charset="77"/>
              <a:ea typeface="Inconsolata" pitchFamily="2" charset="77"/>
            </a:endParaRPr>
          </a:p>
        </p:txBody>
      </p:sp>
      <p:sp>
        <p:nvSpPr>
          <p:cNvPr id="11" name="Rectangle 10">
            <a:extLst>
              <a:ext uri="{FF2B5EF4-FFF2-40B4-BE49-F238E27FC236}">
                <a16:creationId xmlns:a16="http://schemas.microsoft.com/office/drawing/2014/main" id="{56017C52-304F-68F2-7128-5B1D465451A2}"/>
              </a:ext>
            </a:extLst>
          </p:cNvPr>
          <p:cNvSpPr/>
          <p:nvPr/>
        </p:nvSpPr>
        <p:spPr>
          <a:xfrm>
            <a:off x="5763280" y="2115036"/>
            <a:ext cx="958177" cy="2399008"/>
          </a:xfrm>
          <a:prstGeom prst="rect">
            <a:avLst/>
          </a:prstGeom>
          <a:ln w="9525">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Inconsolata" pitchFamily="2" charset="77"/>
                <a:ea typeface="Inconsolata" pitchFamily="2" charset="77"/>
              </a:rPr>
              <a:t>anger</a:t>
            </a:r>
            <a:endParaRPr lang="en-TH" sz="1400" dirty="0">
              <a:latin typeface="Inconsolata" pitchFamily="2" charset="77"/>
              <a:ea typeface="Inconsolata" pitchFamily="2" charset="77"/>
            </a:endParaRPr>
          </a:p>
          <a:p>
            <a:pPr algn="ctr"/>
            <a:endParaRPr lang="en-TH" sz="1400" dirty="0">
              <a:latin typeface="Inconsolata" pitchFamily="2" charset="77"/>
              <a:ea typeface="Inconsolata" pitchFamily="2" charset="77"/>
            </a:endParaRPr>
          </a:p>
        </p:txBody>
      </p:sp>
      <p:sp>
        <p:nvSpPr>
          <p:cNvPr id="12" name="Cube 11">
            <a:extLst>
              <a:ext uri="{FF2B5EF4-FFF2-40B4-BE49-F238E27FC236}">
                <a16:creationId xmlns:a16="http://schemas.microsoft.com/office/drawing/2014/main" id="{953678C7-9FEA-1E85-F5D9-B356452A3ECF}"/>
              </a:ext>
            </a:extLst>
          </p:cNvPr>
          <p:cNvSpPr/>
          <p:nvPr/>
        </p:nvSpPr>
        <p:spPr>
          <a:xfrm>
            <a:off x="4703865" y="3007673"/>
            <a:ext cx="779442" cy="604302"/>
          </a:xfrm>
          <a:prstGeom prst="cube">
            <a:avLst>
              <a:gd name="adj" fmla="val 15616"/>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latin typeface="Helvetica" pitchFamily="2" charset="0"/>
              </a:rPr>
              <a:t>GPT</a:t>
            </a:r>
            <a:r>
              <a:rPr lang="en-TH" sz="1100" b="1" dirty="0">
                <a:solidFill>
                  <a:schemeClr val="tx1"/>
                </a:solidFill>
                <a:latin typeface="Helvetica" pitchFamily="2" charset="0"/>
              </a:rPr>
              <a:t>-4o</a:t>
            </a:r>
          </a:p>
        </p:txBody>
      </p:sp>
      <p:sp>
        <p:nvSpPr>
          <p:cNvPr id="13" name="Right Arrow 12">
            <a:extLst>
              <a:ext uri="{FF2B5EF4-FFF2-40B4-BE49-F238E27FC236}">
                <a16:creationId xmlns:a16="http://schemas.microsoft.com/office/drawing/2014/main" id="{C6888DB2-3223-8691-1BE7-FD3DC04C1893}"/>
              </a:ext>
            </a:extLst>
          </p:cNvPr>
          <p:cNvSpPr/>
          <p:nvPr/>
        </p:nvSpPr>
        <p:spPr>
          <a:xfrm>
            <a:off x="4417197" y="3240575"/>
            <a:ext cx="286668" cy="147929"/>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4" name="Right Arrow 13">
            <a:extLst>
              <a:ext uri="{FF2B5EF4-FFF2-40B4-BE49-F238E27FC236}">
                <a16:creationId xmlns:a16="http://schemas.microsoft.com/office/drawing/2014/main" id="{0B2079EF-E353-F10F-F672-F0B099BA9CB4}"/>
              </a:ext>
            </a:extLst>
          </p:cNvPr>
          <p:cNvSpPr/>
          <p:nvPr/>
        </p:nvSpPr>
        <p:spPr>
          <a:xfrm>
            <a:off x="5483307" y="3235860"/>
            <a:ext cx="286668" cy="147929"/>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347683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61815-B76C-201A-B408-CAD419C00012}"/>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74C88D29-6FF5-D457-DFD7-F1D9B6143183}"/>
              </a:ext>
            </a:extLst>
          </p:cNvPr>
          <p:cNvSpPr/>
          <p:nvPr/>
        </p:nvSpPr>
        <p:spPr>
          <a:xfrm>
            <a:off x="756506" y="1674056"/>
            <a:ext cx="5259391" cy="2826526"/>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0" name="Rectangle 9">
            <a:extLst>
              <a:ext uri="{FF2B5EF4-FFF2-40B4-BE49-F238E27FC236}">
                <a16:creationId xmlns:a16="http://schemas.microsoft.com/office/drawing/2014/main" id="{424DE3AC-057F-1D5C-1287-D707DE88BF52}"/>
              </a:ext>
            </a:extLst>
          </p:cNvPr>
          <p:cNvSpPr/>
          <p:nvPr/>
        </p:nvSpPr>
        <p:spPr>
          <a:xfrm>
            <a:off x="816770" y="1744394"/>
            <a:ext cx="5124587" cy="2698231"/>
          </a:xfrm>
          <a:prstGeom prst="rect">
            <a:avLst/>
          </a:prstGeom>
          <a:ln w="9525">
            <a:noFill/>
            <a:prstDash val="dash"/>
          </a:ln>
        </p:spPr>
        <p:style>
          <a:lnRef idx="2">
            <a:schemeClr val="dk1"/>
          </a:lnRef>
          <a:fillRef idx="1">
            <a:schemeClr val="lt1"/>
          </a:fillRef>
          <a:effectRef idx="0">
            <a:schemeClr val="dk1"/>
          </a:effectRef>
          <a:fontRef idx="minor">
            <a:schemeClr val="dk1"/>
          </a:fontRef>
        </p:style>
        <p:txBody>
          <a:bodyPr rtlCol="0" anchor="ctr"/>
          <a:lstStyle/>
          <a:p>
            <a:r>
              <a:rPr lang="en-US" sz="1100" dirty="0">
                <a:latin typeface="Inconsolata" pitchFamily="2" charset="77"/>
                <a:ea typeface="Inconsolata" pitchFamily="2" charset="77"/>
              </a:rPr>
              <a:t>messages=[</a:t>
            </a:r>
          </a:p>
          <a:p>
            <a:r>
              <a:rPr lang="en-US" sz="1100" dirty="0">
                <a:latin typeface="Inconsolata" pitchFamily="2" charset="77"/>
                <a:ea typeface="Inconsolata" pitchFamily="2" charset="77"/>
              </a:rPr>
              <a:t>  {</a:t>
            </a:r>
          </a:p>
          <a:p>
            <a:r>
              <a:rPr lang="en-US" sz="1100" dirty="0">
                <a:latin typeface="Inconsolata" pitchFamily="2" charset="77"/>
                <a:ea typeface="Inconsolata" pitchFamily="2" charset="77"/>
              </a:rPr>
              <a:t>    “role”: “system”, </a:t>
            </a:r>
          </a:p>
          <a:p>
            <a:r>
              <a:rPr lang="en-US" sz="1100" dirty="0">
                <a:latin typeface="Inconsolata" pitchFamily="2" charset="77"/>
                <a:ea typeface="Inconsolata" pitchFamily="2" charset="77"/>
              </a:rPr>
              <a:t>    “content”: “You are an empathetic mental health support chatbot. Analyze the user's message to understand their core emotional state. Identify and state the single primary emotion. Only output one of these emotions as a response: sadness, joy, love, anger, fear, or surprise. Do not output any other text.”</a:t>
            </a:r>
          </a:p>
          <a:p>
            <a:r>
              <a:rPr lang="en-US" sz="1100" dirty="0">
                <a:latin typeface="Inconsolata" pitchFamily="2" charset="77"/>
                <a:ea typeface="Inconsolata" pitchFamily="2" charset="77"/>
              </a:rPr>
              <a:t>  },</a:t>
            </a:r>
          </a:p>
          <a:p>
            <a:r>
              <a:rPr lang="en-US" sz="1100" dirty="0">
                <a:latin typeface="Inconsolata" pitchFamily="2" charset="77"/>
                <a:ea typeface="Inconsolata" pitchFamily="2" charset="77"/>
              </a:rPr>
              <a:t>  {</a:t>
            </a:r>
          </a:p>
          <a:p>
            <a:r>
              <a:rPr lang="en-US" sz="1100" dirty="0">
                <a:latin typeface="Inconsolata" pitchFamily="2" charset="77"/>
                <a:ea typeface="Inconsolata" pitchFamily="2" charset="77"/>
              </a:rPr>
              <a:t>    “role”: “user”, </a:t>
            </a:r>
          </a:p>
          <a:p>
            <a:r>
              <a:rPr lang="en-US" sz="1100" dirty="0">
                <a:latin typeface="Inconsolata" pitchFamily="2" charset="77"/>
                <a:ea typeface="Inconsolata" pitchFamily="2" charset="77"/>
              </a:rPr>
              <a:t>    “content”: “I’m feeling cooped up and impatient and annoyingly bored.”</a:t>
            </a:r>
          </a:p>
          <a:p>
            <a:r>
              <a:rPr lang="en-US" sz="1100" dirty="0">
                <a:latin typeface="Inconsolata" pitchFamily="2" charset="77"/>
                <a:ea typeface="Inconsolata" pitchFamily="2" charset="77"/>
              </a:rPr>
              <a:t>  }</a:t>
            </a:r>
          </a:p>
          <a:p>
            <a:r>
              <a:rPr lang="en-US" sz="1100" dirty="0">
                <a:latin typeface="Inconsolata" pitchFamily="2" charset="77"/>
                <a:ea typeface="Inconsolata" pitchFamily="2" charset="77"/>
              </a:rPr>
              <a:t>]</a:t>
            </a:r>
            <a:endParaRPr lang="en-TH" sz="1100" dirty="0">
              <a:latin typeface="Inconsolata" pitchFamily="2" charset="77"/>
              <a:ea typeface="Inconsolata" pitchFamily="2" charset="77"/>
            </a:endParaRPr>
          </a:p>
        </p:txBody>
      </p:sp>
      <p:sp>
        <p:nvSpPr>
          <p:cNvPr id="3" name="Rectangle 2">
            <a:extLst>
              <a:ext uri="{FF2B5EF4-FFF2-40B4-BE49-F238E27FC236}">
                <a16:creationId xmlns:a16="http://schemas.microsoft.com/office/drawing/2014/main" id="{142C8AD2-2B3E-CBF2-FA4B-D5E49CBF7807}"/>
              </a:ext>
            </a:extLst>
          </p:cNvPr>
          <p:cNvSpPr/>
          <p:nvPr/>
        </p:nvSpPr>
        <p:spPr>
          <a:xfrm>
            <a:off x="6426479" y="1674056"/>
            <a:ext cx="5259391" cy="2826526"/>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4" name="Rectangle 3">
            <a:extLst>
              <a:ext uri="{FF2B5EF4-FFF2-40B4-BE49-F238E27FC236}">
                <a16:creationId xmlns:a16="http://schemas.microsoft.com/office/drawing/2014/main" id="{BB062073-3F90-079D-F433-FFA41E1DF277}"/>
              </a:ext>
            </a:extLst>
          </p:cNvPr>
          <p:cNvSpPr/>
          <p:nvPr/>
        </p:nvSpPr>
        <p:spPr>
          <a:xfrm>
            <a:off x="6486743" y="1744394"/>
            <a:ext cx="5124587" cy="2698231"/>
          </a:xfrm>
          <a:prstGeom prst="rect">
            <a:avLst/>
          </a:prstGeom>
          <a:ln w="9525">
            <a:noFill/>
            <a:prstDash val="dash"/>
          </a:ln>
        </p:spPr>
        <p:style>
          <a:lnRef idx="2">
            <a:schemeClr val="dk1"/>
          </a:lnRef>
          <a:fillRef idx="1">
            <a:schemeClr val="lt1"/>
          </a:fillRef>
          <a:effectRef idx="0">
            <a:schemeClr val="dk1"/>
          </a:effectRef>
          <a:fontRef idx="minor">
            <a:schemeClr val="dk1"/>
          </a:fontRef>
        </p:style>
        <p:txBody>
          <a:bodyPr rtlCol="0" anchor="ctr"/>
          <a:lstStyle/>
          <a:p>
            <a:r>
              <a:rPr lang="en-US" sz="1100" dirty="0">
                <a:solidFill>
                  <a:schemeClr val="tx1">
                    <a:lumMod val="75000"/>
                    <a:lumOff val="25000"/>
                  </a:schemeClr>
                </a:solidFill>
                <a:latin typeface="Inconsolata" pitchFamily="2" charset="77"/>
                <a:ea typeface="Inconsolata" pitchFamily="2" charset="77"/>
              </a:rPr>
              <a:t>messages=[</a:t>
            </a:r>
          </a:p>
          <a:p>
            <a:r>
              <a:rPr lang="en-US" sz="1100" dirty="0">
                <a:solidFill>
                  <a:schemeClr val="tx1">
                    <a:lumMod val="75000"/>
                    <a:lumOff val="25000"/>
                  </a:schemeClr>
                </a:solidFill>
                <a:latin typeface="Inconsolata" pitchFamily="2" charset="77"/>
                <a:ea typeface="Inconsolata" pitchFamily="2" charset="77"/>
              </a:rPr>
              <a:t>  {</a:t>
            </a:r>
          </a:p>
          <a:p>
            <a:r>
              <a:rPr lang="en-US" sz="1100" dirty="0">
                <a:solidFill>
                  <a:schemeClr val="tx1">
                    <a:lumMod val="75000"/>
                    <a:lumOff val="25000"/>
                  </a:schemeClr>
                </a:solidFill>
                <a:latin typeface="Inconsolata" pitchFamily="2" charset="77"/>
                <a:ea typeface="Inconsolata" pitchFamily="2" charset="77"/>
              </a:rPr>
              <a:t>    “role”: “system”, </a:t>
            </a:r>
          </a:p>
          <a:p>
            <a:r>
              <a:rPr lang="en-US" sz="1100" dirty="0">
                <a:solidFill>
                  <a:schemeClr val="tx1">
                    <a:lumMod val="75000"/>
                    <a:lumOff val="25000"/>
                  </a:schemeClr>
                </a:solidFill>
                <a:latin typeface="Inconsolata" pitchFamily="2" charset="77"/>
                <a:ea typeface="Inconsolata" pitchFamily="2" charset="77"/>
              </a:rPr>
              <a:t>    “content”: “You are an empathetic mental health support chatbot. Analyze the user's message to understand their core emotional state. Identify and state the single primary emotion. Only output one of these emotions as a response: sadness, joy, love, anger, fear, or surprise. Do not output any other text. </a:t>
            </a:r>
            <a:r>
              <a:rPr lang="en-US" sz="1100" b="1" dirty="0">
                <a:solidFill>
                  <a:schemeClr val="tx1"/>
                </a:solidFill>
                <a:latin typeface="Inconsolata" pitchFamily="2" charset="77"/>
                <a:ea typeface="Inconsolata" pitchFamily="2" charset="77"/>
              </a:rPr>
              <a:t>This is very important to my career.</a:t>
            </a:r>
            <a:r>
              <a:rPr lang="en-US" sz="1100" dirty="0">
                <a:solidFill>
                  <a:schemeClr val="tx1">
                    <a:lumMod val="75000"/>
                    <a:lumOff val="25000"/>
                  </a:schemeClr>
                </a:solidFill>
                <a:latin typeface="Inconsolata" pitchFamily="2" charset="77"/>
                <a:ea typeface="Inconsolata" pitchFamily="2" charset="77"/>
              </a:rPr>
              <a:t>”</a:t>
            </a:r>
          </a:p>
          <a:p>
            <a:r>
              <a:rPr lang="en-US" sz="1100" dirty="0">
                <a:solidFill>
                  <a:schemeClr val="tx1">
                    <a:lumMod val="75000"/>
                    <a:lumOff val="25000"/>
                  </a:schemeClr>
                </a:solidFill>
                <a:latin typeface="Inconsolata" pitchFamily="2" charset="77"/>
                <a:ea typeface="Inconsolata" pitchFamily="2" charset="77"/>
              </a:rPr>
              <a:t>  },</a:t>
            </a:r>
          </a:p>
          <a:p>
            <a:r>
              <a:rPr lang="en-US" sz="1100" dirty="0">
                <a:solidFill>
                  <a:schemeClr val="tx1">
                    <a:lumMod val="75000"/>
                    <a:lumOff val="25000"/>
                  </a:schemeClr>
                </a:solidFill>
                <a:latin typeface="Inconsolata" pitchFamily="2" charset="77"/>
                <a:ea typeface="Inconsolata" pitchFamily="2" charset="77"/>
              </a:rPr>
              <a:t>  {</a:t>
            </a:r>
          </a:p>
          <a:p>
            <a:r>
              <a:rPr lang="en-US" sz="1100" dirty="0">
                <a:solidFill>
                  <a:schemeClr val="tx1">
                    <a:lumMod val="75000"/>
                    <a:lumOff val="25000"/>
                  </a:schemeClr>
                </a:solidFill>
                <a:latin typeface="Inconsolata" pitchFamily="2" charset="77"/>
                <a:ea typeface="Inconsolata" pitchFamily="2" charset="77"/>
              </a:rPr>
              <a:t>    “role”: “user”, </a:t>
            </a:r>
          </a:p>
          <a:p>
            <a:r>
              <a:rPr lang="en-US" sz="1100" dirty="0">
                <a:solidFill>
                  <a:schemeClr val="tx1">
                    <a:lumMod val="75000"/>
                    <a:lumOff val="25000"/>
                  </a:schemeClr>
                </a:solidFill>
                <a:latin typeface="Inconsolata" pitchFamily="2" charset="77"/>
                <a:ea typeface="Inconsolata" pitchFamily="2" charset="77"/>
              </a:rPr>
              <a:t>    “content”: “I’m feeling cooped up and impatient and annoyingly bored.”</a:t>
            </a:r>
          </a:p>
          <a:p>
            <a:r>
              <a:rPr lang="en-US" sz="1100" dirty="0">
                <a:solidFill>
                  <a:schemeClr val="tx1">
                    <a:lumMod val="75000"/>
                    <a:lumOff val="25000"/>
                  </a:schemeClr>
                </a:solidFill>
                <a:latin typeface="Inconsolata" pitchFamily="2" charset="77"/>
                <a:ea typeface="Inconsolata" pitchFamily="2" charset="77"/>
              </a:rPr>
              <a:t>  }</a:t>
            </a:r>
          </a:p>
          <a:p>
            <a:r>
              <a:rPr lang="en-US" sz="1100" dirty="0">
                <a:solidFill>
                  <a:schemeClr val="tx1">
                    <a:lumMod val="75000"/>
                    <a:lumOff val="25000"/>
                  </a:schemeClr>
                </a:solidFill>
                <a:latin typeface="Inconsolata" pitchFamily="2" charset="77"/>
                <a:ea typeface="Inconsolata" pitchFamily="2" charset="77"/>
              </a:rPr>
              <a:t>]</a:t>
            </a:r>
            <a:endParaRPr lang="en-TH" sz="1100" dirty="0">
              <a:solidFill>
                <a:schemeClr val="tx1">
                  <a:lumMod val="75000"/>
                  <a:lumOff val="25000"/>
                </a:schemeClr>
              </a:solidFill>
              <a:latin typeface="Inconsolata" pitchFamily="2" charset="77"/>
              <a:ea typeface="Inconsolata" pitchFamily="2" charset="77"/>
            </a:endParaRPr>
          </a:p>
        </p:txBody>
      </p:sp>
    </p:spTree>
    <p:extLst>
      <p:ext uri="{BB962C8B-B14F-4D97-AF65-F5344CB8AC3E}">
        <p14:creationId xmlns:p14="http://schemas.microsoft.com/office/powerpoint/2010/main" val="1215715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74743-BEE1-B72B-8A8E-6C0620F74E1C}"/>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E20C6036-6A4E-DD82-1F6B-3DB0F0F8EC40}"/>
              </a:ext>
            </a:extLst>
          </p:cNvPr>
          <p:cNvSpPr/>
          <p:nvPr/>
        </p:nvSpPr>
        <p:spPr>
          <a:xfrm>
            <a:off x="1650124" y="1822361"/>
            <a:ext cx="8891752" cy="2595093"/>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0" name="Rectangle 9">
            <a:extLst>
              <a:ext uri="{FF2B5EF4-FFF2-40B4-BE49-F238E27FC236}">
                <a16:creationId xmlns:a16="http://schemas.microsoft.com/office/drawing/2014/main" id="{4E3E2068-21E2-7FA0-35C3-81B72CAE25B7}"/>
              </a:ext>
            </a:extLst>
          </p:cNvPr>
          <p:cNvSpPr/>
          <p:nvPr/>
        </p:nvSpPr>
        <p:spPr>
          <a:xfrm>
            <a:off x="1813033" y="1876377"/>
            <a:ext cx="8577875" cy="2483121"/>
          </a:xfrm>
          <a:prstGeom prst="rect">
            <a:avLst/>
          </a:prstGeom>
          <a:ln w="9525">
            <a:noFill/>
            <a:prstDash val="dash"/>
          </a:ln>
        </p:spPr>
        <p:style>
          <a:lnRef idx="2">
            <a:schemeClr val="dk1"/>
          </a:lnRef>
          <a:fillRef idx="1">
            <a:schemeClr val="lt1"/>
          </a:fillRef>
          <a:effectRef idx="0">
            <a:schemeClr val="dk1"/>
          </a:effectRef>
          <a:fontRef idx="minor">
            <a:schemeClr val="dk1"/>
          </a:fontRef>
        </p:style>
        <p:txBody>
          <a:bodyPr rtlCol="0" anchor="ctr"/>
          <a:lstStyle/>
          <a:p>
            <a:r>
              <a:rPr lang="en-US" sz="1200" dirty="0">
                <a:solidFill>
                  <a:schemeClr val="tx1">
                    <a:lumMod val="65000"/>
                    <a:lumOff val="35000"/>
                  </a:schemeClr>
                </a:solidFill>
                <a:latin typeface="Inconsolata" pitchFamily="2" charset="77"/>
                <a:ea typeface="Inconsolata" pitchFamily="2" charset="77"/>
              </a:rPr>
              <a:t>messages=[</a:t>
            </a:r>
          </a:p>
          <a:p>
            <a:r>
              <a:rPr lang="en-US" sz="1200" dirty="0">
                <a:solidFill>
                  <a:schemeClr val="tx1">
                    <a:lumMod val="65000"/>
                    <a:lumOff val="35000"/>
                  </a:schemeClr>
                </a:solidFill>
                <a:latin typeface="Inconsolata" pitchFamily="2" charset="77"/>
                <a:ea typeface="Inconsolata" pitchFamily="2" charset="77"/>
              </a:rPr>
              <a:t>    {</a:t>
            </a:r>
          </a:p>
          <a:p>
            <a:r>
              <a:rPr lang="en-US" sz="1200" dirty="0">
                <a:solidFill>
                  <a:schemeClr val="tx1">
                    <a:lumMod val="65000"/>
                    <a:lumOff val="35000"/>
                  </a:schemeClr>
                </a:solidFill>
                <a:latin typeface="Inconsolata" pitchFamily="2" charset="77"/>
                <a:ea typeface="Inconsolata" pitchFamily="2" charset="77"/>
              </a:rPr>
              <a:t>      “role”: “system”, </a:t>
            </a:r>
          </a:p>
          <a:p>
            <a:r>
              <a:rPr lang="en-US" sz="1200" dirty="0">
                <a:solidFill>
                  <a:schemeClr val="tx1">
                    <a:lumMod val="65000"/>
                    <a:lumOff val="35000"/>
                  </a:schemeClr>
                </a:solidFill>
                <a:latin typeface="Inconsolata" pitchFamily="2" charset="77"/>
                <a:ea typeface="Inconsolata" pitchFamily="2" charset="77"/>
              </a:rPr>
              <a:t>      “content”: “You are an empathetic mental health support chatbot. Analyze the user's message to </a:t>
            </a:r>
            <a:br>
              <a:rPr lang="en-US" sz="1200" dirty="0">
                <a:solidFill>
                  <a:schemeClr val="tx1">
                    <a:lumMod val="65000"/>
                    <a:lumOff val="35000"/>
                  </a:schemeClr>
                </a:solidFill>
                <a:latin typeface="Inconsolata" pitchFamily="2" charset="77"/>
                <a:ea typeface="Inconsolata" pitchFamily="2" charset="77"/>
              </a:rPr>
            </a:br>
            <a:r>
              <a:rPr lang="en-US" sz="1200" dirty="0">
                <a:solidFill>
                  <a:schemeClr val="tx1">
                    <a:lumMod val="65000"/>
                    <a:lumOff val="35000"/>
                  </a:schemeClr>
                </a:solidFill>
                <a:latin typeface="Inconsolata" pitchFamily="2" charset="77"/>
                <a:ea typeface="Inconsolata" pitchFamily="2" charset="77"/>
              </a:rPr>
              <a:t>                  understand their core emotional state. Identify and state the single primary emotion. </a:t>
            </a:r>
          </a:p>
          <a:p>
            <a:r>
              <a:rPr lang="en-US" sz="1200" dirty="0">
                <a:solidFill>
                  <a:schemeClr val="tx1">
                    <a:lumMod val="65000"/>
                    <a:lumOff val="35000"/>
                  </a:schemeClr>
                </a:solidFill>
                <a:latin typeface="Inconsolata" pitchFamily="2" charset="77"/>
                <a:ea typeface="Inconsolata" pitchFamily="2" charset="77"/>
              </a:rPr>
              <a:t>                  Only output one of these emotions as a response: sadness, joy, love, anger, fear, or </a:t>
            </a:r>
          </a:p>
          <a:p>
            <a:r>
              <a:rPr lang="en-US" sz="1200" dirty="0">
                <a:solidFill>
                  <a:schemeClr val="tx1">
                    <a:lumMod val="65000"/>
                    <a:lumOff val="35000"/>
                  </a:schemeClr>
                </a:solidFill>
                <a:latin typeface="Inconsolata" pitchFamily="2" charset="77"/>
                <a:ea typeface="Inconsolata" pitchFamily="2" charset="77"/>
              </a:rPr>
              <a:t>                  surprise. Do not output any other text. </a:t>
            </a:r>
            <a:r>
              <a:rPr lang="en-US" sz="1200" b="1" dirty="0">
                <a:solidFill>
                  <a:schemeClr val="tx1"/>
                </a:solidFill>
                <a:latin typeface="Inconsolata" pitchFamily="2" charset="77"/>
                <a:ea typeface="Inconsolata" pitchFamily="2" charset="77"/>
              </a:rPr>
              <a:t>This is very important to my career.</a:t>
            </a:r>
            <a:r>
              <a:rPr lang="en-US" sz="1200" dirty="0">
                <a:solidFill>
                  <a:schemeClr val="tx1">
                    <a:lumMod val="65000"/>
                    <a:lumOff val="35000"/>
                  </a:schemeClr>
                </a:solidFill>
                <a:latin typeface="Inconsolata" pitchFamily="2" charset="77"/>
                <a:ea typeface="Inconsolata" pitchFamily="2" charset="77"/>
              </a:rPr>
              <a:t>”</a:t>
            </a:r>
          </a:p>
          <a:p>
            <a:r>
              <a:rPr lang="en-US" sz="1200" dirty="0">
                <a:solidFill>
                  <a:schemeClr val="tx1">
                    <a:lumMod val="65000"/>
                    <a:lumOff val="35000"/>
                  </a:schemeClr>
                </a:solidFill>
                <a:latin typeface="Inconsolata" pitchFamily="2" charset="77"/>
                <a:ea typeface="Inconsolata" pitchFamily="2" charset="77"/>
              </a:rPr>
              <a:t>    },</a:t>
            </a:r>
          </a:p>
          <a:p>
            <a:r>
              <a:rPr lang="en-US" sz="1200" dirty="0">
                <a:solidFill>
                  <a:schemeClr val="tx1">
                    <a:lumMod val="65000"/>
                    <a:lumOff val="35000"/>
                  </a:schemeClr>
                </a:solidFill>
                <a:latin typeface="Inconsolata" pitchFamily="2" charset="77"/>
                <a:ea typeface="Inconsolata" pitchFamily="2" charset="77"/>
              </a:rPr>
              <a:t>    {</a:t>
            </a:r>
          </a:p>
          <a:p>
            <a:r>
              <a:rPr lang="en-US" sz="1200" dirty="0">
                <a:solidFill>
                  <a:schemeClr val="tx1">
                    <a:lumMod val="65000"/>
                    <a:lumOff val="35000"/>
                  </a:schemeClr>
                </a:solidFill>
                <a:latin typeface="Inconsolata" pitchFamily="2" charset="77"/>
                <a:ea typeface="Inconsolata" pitchFamily="2" charset="77"/>
              </a:rPr>
              <a:t>      “role”: “user”, </a:t>
            </a:r>
          </a:p>
          <a:p>
            <a:r>
              <a:rPr lang="en-US" sz="1200" dirty="0">
                <a:solidFill>
                  <a:schemeClr val="tx1">
                    <a:lumMod val="65000"/>
                    <a:lumOff val="35000"/>
                  </a:schemeClr>
                </a:solidFill>
                <a:latin typeface="Inconsolata" pitchFamily="2" charset="77"/>
                <a:ea typeface="Inconsolata" pitchFamily="2" charset="77"/>
              </a:rPr>
              <a:t>      “content”: “I’m feeling cooped up and impatient and annoyingly bored.”</a:t>
            </a:r>
          </a:p>
          <a:p>
            <a:r>
              <a:rPr lang="en-US" sz="1200" dirty="0">
                <a:solidFill>
                  <a:schemeClr val="tx1">
                    <a:lumMod val="65000"/>
                    <a:lumOff val="35000"/>
                  </a:schemeClr>
                </a:solidFill>
                <a:latin typeface="Inconsolata" pitchFamily="2" charset="77"/>
                <a:ea typeface="Inconsolata" pitchFamily="2" charset="77"/>
              </a:rPr>
              <a:t>    }</a:t>
            </a:r>
          </a:p>
          <a:p>
            <a:r>
              <a:rPr lang="en-US" sz="1200" dirty="0">
                <a:solidFill>
                  <a:schemeClr val="tx1">
                    <a:lumMod val="65000"/>
                    <a:lumOff val="35000"/>
                  </a:schemeClr>
                </a:solidFill>
                <a:latin typeface="Inconsolata" pitchFamily="2" charset="77"/>
                <a:ea typeface="Inconsolata" pitchFamily="2" charset="77"/>
              </a:rPr>
              <a:t>]</a:t>
            </a:r>
            <a:endParaRPr lang="en-TH" sz="1200" dirty="0">
              <a:solidFill>
                <a:schemeClr val="tx1">
                  <a:lumMod val="65000"/>
                  <a:lumOff val="35000"/>
                </a:schemeClr>
              </a:solidFill>
              <a:latin typeface="Inconsolata" pitchFamily="2" charset="77"/>
              <a:ea typeface="Inconsolata" pitchFamily="2" charset="77"/>
            </a:endParaRPr>
          </a:p>
        </p:txBody>
      </p:sp>
    </p:spTree>
    <p:extLst>
      <p:ext uri="{BB962C8B-B14F-4D97-AF65-F5344CB8AC3E}">
        <p14:creationId xmlns:p14="http://schemas.microsoft.com/office/powerpoint/2010/main" val="3271462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296</TotalTime>
  <Words>479</Words>
  <Application>Microsoft Macintosh PowerPoint</Application>
  <PresentationFormat>Widescreen</PresentationFormat>
  <Paragraphs>44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Aptos</vt:lpstr>
      <vt:lpstr>Aptos Display</vt:lpstr>
      <vt:lpstr>Arial</vt:lpstr>
      <vt:lpstr>Helvetica</vt:lpstr>
      <vt:lpstr>Inconsolata</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Sila N Mahoot</dc:creator>
  <cp:lastModifiedBy>Sila N Mahoot</cp:lastModifiedBy>
  <cp:revision>2</cp:revision>
  <dcterms:created xsi:type="dcterms:W3CDTF">2025-04-02T13:23:27Z</dcterms:created>
  <dcterms:modified xsi:type="dcterms:W3CDTF">2025-04-04T18:08:45Z</dcterms:modified>
</cp:coreProperties>
</file>