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FFFFFF"/>
    <a:srgbClr val="E38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40B7-61EC-E9BA-02ED-BE9D2B4D0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0A1DE-D4DB-F691-A2A6-E578DC5A9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0344-7054-E209-00C3-BF1FEF7A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423-1B1F-403D-B197-7BA13315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00959-D75F-2ED8-41B0-3E6737A6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C620-7DAE-F6A6-97A8-09C9C91A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EDA4B-0CFF-8505-ED4D-B9D40B57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FB43-5D31-AF07-09FB-9F1C80C9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5031-46C2-9A9B-AFAB-AF1B8336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DDF3-CE4A-8BAC-53C3-79550BE9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0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EDDB5-B28B-8C5E-FEE1-4C8096053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73401-560E-C137-26DF-1A9F6E8A8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6779-3CC7-6E18-70D5-985FFDB1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D07C-AC6F-5DEB-62DE-2660CE76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02DA-747F-B739-70AE-D8876913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065E-6185-6591-C410-BD2FD81B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57D4-D3FC-082F-B2D9-1222454C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21E0-A158-6EBD-2F01-2FEDABD1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F6A2-B887-ED6D-7860-F1134A5F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8F1E-44E5-853A-FEB4-19DA5A9E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86BE-5BB0-35FB-E026-CD2C767F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4EBB-967C-B922-6C83-CB68284E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5212-641C-8062-C2EF-55FACA4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D66D-F963-EDC4-1ECF-DEFE414F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B23E-7E04-9E8D-3FC8-BA673D4F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C311-F0A9-E1EE-A6C6-9DB0F49A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5B78-E460-15B7-DD7E-87A29594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EF8FC-CCD1-9A25-DB05-803CBDE94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C8043-2C54-AAFA-0D20-6DA0F73E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88830-F9BE-C114-D13F-007BC1DD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DB772-EF51-3167-3C52-EB2C1B18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3D07-8444-AB5A-02E4-8A389D03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95CB-5325-1AE7-2C23-ADB6A3F6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7382-3B2D-5468-3978-2E2119C2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DC93A-B1A7-DCB3-E7A4-0F95A9AF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CE492-DA02-03A0-B37D-675B582DA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8853-072C-FB2C-E1BF-AC5D97A3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59C83-F7BC-0A0B-4ED7-B6A0A867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5EC09-FE9B-D0B7-5A03-C0275F8D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2034-BACC-C555-21DC-2A9D3E2B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DB736-CB9C-B3F7-59E9-9A809686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76423-ECED-E394-7CD0-3B298478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4E0E1-868E-44A7-C186-F89BEA57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08ECA-8D53-DE49-946E-A142BE7D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DDCC9-E329-3DEF-52B9-86FC75A7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F5F10-AEF9-4410-257F-B7407BDE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0220-42DB-B0E9-B2BB-98E9E5FE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D72C-B3AC-9EA3-63BE-80C3EE60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9C4A-536D-6715-C47E-A9FA1A0F8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04A0-A369-272D-05F4-C4C6EADD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EE51-04C3-A187-11FC-E693ABFA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507B-41D3-0376-69E8-C849CF59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6776-155A-81C8-3990-D4C68CFA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E663B-9BEF-332A-43FC-543E2B9EE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EB1D-64A1-B17F-CF8E-E8335F7B7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404FD-77B9-D92A-5C92-CAF67221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E9978-513C-901E-0A60-08F1828F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B2C43-2EA5-6E5C-A105-D62AEB5C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10728-8EFB-CACE-DDFE-3D737BFF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36BF-0EA9-4240-F7C4-B0520808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02A2-0FDA-5E8B-E2EF-10E66F6E1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7479C2-8180-4E39-BD19-AEA7FAD01A4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C6464-49F4-9EA9-39F7-7D470FE41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A89A-07E0-92C5-AD01-6AE52C78C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D61C5-3B7F-4571-A4CC-545BA8EC8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A66ADB-562A-7686-4CFC-14418F6F77AE}"/>
              </a:ext>
            </a:extLst>
          </p:cNvPr>
          <p:cNvGrpSpPr/>
          <p:nvPr/>
        </p:nvGrpSpPr>
        <p:grpSpPr>
          <a:xfrm>
            <a:off x="2255485" y="210431"/>
            <a:ext cx="7187671" cy="6330863"/>
            <a:chOff x="2255485" y="210431"/>
            <a:chExt cx="7187671" cy="6330863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F0C13B2-053B-3775-322C-8D0D44684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5485" y="210431"/>
              <a:ext cx="7187671" cy="63308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584C7D-57DB-D81E-176E-5843EABCD3E4}"/>
                </a:ext>
              </a:extLst>
            </p:cNvPr>
            <p:cNvSpPr txBox="1"/>
            <p:nvPr/>
          </p:nvSpPr>
          <p:spPr>
            <a:xfrm>
              <a:off x="3657600" y="3002844"/>
              <a:ext cx="10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E3801C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Portugal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2317D8-B662-EAE0-E9BB-823D588C46B5}"/>
                </a:ext>
              </a:extLst>
            </p:cNvPr>
            <p:cNvSpPr txBox="1"/>
            <p:nvPr/>
          </p:nvSpPr>
          <p:spPr>
            <a:xfrm>
              <a:off x="5407532" y="4831644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Algeria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015B51-7C81-A516-A972-0EB603BD2035}"/>
                </a:ext>
              </a:extLst>
            </p:cNvPr>
            <p:cNvSpPr txBox="1"/>
            <p:nvPr/>
          </p:nvSpPr>
          <p:spPr>
            <a:xfrm>
              <a:off x="2647245" y="1419002"/>
              <a:ext cx="11401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9B9B9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North Atlantic Ocean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11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Sila N Mahoot</dc:creator>
  <cp:lastModifiedBy>Sila N Mahoot</cp:lastModifiedBy>
  <cp:revision>1</cp:revision>
  <dcterms:created xsi:type="dcterms:W3CDTF">2024-10-06T04:08:09Z</dcterms:created>
  <dcterms:modified xsi:type="dcterms:W3CDTF">2024-10-06T04:27:43Z</dcterms:modified>
</cp:coreProperties>
</file>