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0"/>
  </p:notesMasterIdLst>
  <p:handoutMasterIdLst>
    <p:handoutMasterId r:id="rId11"/>
  </p:handoutMasterIdLst>
  <p:sldIdLst>
    <p:sldId id="256" r:id="rId5"/>
    <p:sldId id="277" r:id="rId6"/>
    <p:sldId id="278" r:id="rId7"/>
    <p:sldId id="279" r:id="rId8"/>
    <p:sldId id="28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15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5653" autoAdjust="0"/>
    <p:restoredTop sz="94598" autoAdjust="0"/>
  </p:normalViewPr>
  <p:slideViewPr>
    <p:cSldViewPr snapToGrid="0">
      <p:cViewPr>
        <p:scale>
          <a:sx n="74" d="100"/>
          <a:sy n="74" d="100"/>
        </p:scale>
        <p:origin x="-518" y="-17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pPr/>
              <a:t>5/24/2024</a:t>
            </a:fld>
            <a:endParaRPr lang="en-US" dirty="0"/>
          </a:p>
        </p:txBody>
      </p:sp>
      <p:sp>
        <p:nvSpPr>
          <p:cNvPr id="4" name="Footer Placeholder 3">
            <a:extLst>
              <a:ext uri="{FF2B5EF4-FFF2-40B4-BE49-F238E27FC236}">
                <a16:creationId xmlns=""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pPr/>
              <a:t>‹#›</a:t>
            </a:fld>
            <a:endParaRPr lang="en-US" dirty="0"/>
          </a:p>
        </p:txBody>
      </p:sp>
    </p:spTree>
    <p:extLst>
      <p:ext uri="{BB962C8B-B14F-4D97-AF65-F5344CB8AC3E}">
        <p14:creationId xmlns=""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pPr/>
              <a:t>5/24/2024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pPr/>
              <a:t>‹#›</a:t>
            </a:fld>
            <a:endParaRPr lang="en-US" dirty="0"/>
          </a:p>
        </p:txBody>
      </p:sp>
    </p:spTree>
    <p:extLst>
      <p:ext uri="{BB962C8B-B14F-4D97-AF65-F5344CB8AC3E}">
        <p14:creationId xmlns=""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4FD2957-8595-499F-896A-E9A0888D058B}"/>
              </a:ext>
              <a:ext uri="{C183D7F6-B498-43B3-948B-1728B52AA6E4}">
                <adec:decorative xmlns=""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 xmlns:a16="http://schemas.microsoft.com/office/drawing/2014/main" id="{1C44A184-010C-483F-8B5A-3D1E7E6EF981}"/>
              </a:ext>
              <a:ext uri="{C183D7F6-B498-43B3-948B-1728B52AA6E4}">
                <adec:decorative xmlns=""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endParaRPr lang="en-US" dirty="0"/>
          </a:p>
        </p:txBody>
      </p:sp>
      <p:sp>
        <p:nvSpPr>
          <p:cNvPr id="11" name="Subtitle 2">
            <a:extLst>
              <a:ext uri="{FF2B5EF4-FFF2-40B4-BE49-F238E27FC236}">
                <a16:creationId xmlns=""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endParaRPr lang="en-US" dirty="0"/>
          </a:p>
        </p:txBody>
      </p:sp>
      <p:sp>
        <p:nvSpPr>
          <p:cNvPr id="18" name="Picture Placeholder 16">
            <a:extLst>
              <a:ext uri="{FF2B5EF4-FFF2-40B4-BE49-F238E27FC236}">
                <a16:creationId xmlns=""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6F922A0-5527-4314-A2EA-E5CF34EF9434}"/>
              </a:ext>
              <a:ext uri="{C183D7F6-B498-43B3-948B-1728B52AA6E4}">
                <adec:decorative xmlns=""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 xmlns:p14="http://schemas.microsoft.com/office/powerpoint/2010/main" val="419090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D5F516FD-E4AF-4BA2-902A-DA4674655726}"/>
              </a:ext>
              <a:ext uri="{C183D7F6-B498-43B3-948B-1728B52AA6E4}">
                <adec:decorative xmlns=""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8" name="Slide Number Placeholder 5">
            <a:extLst>
              <a:ext uri="{FF2B5EF4-FFF2-40B4-BE49-F238E27FC236}">
                <a16:creationId xmlns=""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 xmlns:p14="http://schemas.microsoft.com/office/powerpoint/2010/main" val="30936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E97352E-C52D-43BE-BCE2-2D71FE0353EF}"/>
              </a:ext>
              <a:ext uri="{C183D7F6-B498-43B3-948B-1728B52AA6E4}">
                <adec:decorative xmlns=""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4" name="Slide Number Placeholder 5">
            <a:extLst>
              <a:ext uri="{FF2B5EF4-FFF2-40B4-BE49-F238E27FC236}">
                <a16:creationId xmlns=""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 xmlns:a16="http://schemas.microsoft.com/office/drawing/2014/main" id="{74716EF3-1422-48C0-BC49-14FAC3550FCD}"/>
              </a:ext>
              <a:ext uri="{C183D7F6-B498-43B3-948B-1728B52AA6E4}">
                <adec:decorative xmlns=""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 xmlns:a16="http://schemas.microsoft.com/office/drawing/2014/main" id="{7F2AAFDE-CB45-46CA-8961-8133FCA5F385}"/>
              </a:ext>
              <a:ext uri="{C183D7F6-B498-43B3-948B-1728B52AA6E4}">
                <adec:decorative xmlns=""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endParaRPr lang="en-US" dirty="0">
              <a:solidFill>
                <a:srgbClr val="FFFFFF"/>
              </a:solidFill>
            </a:endParaRPr>
          </a:p>
        </p:txBody>
      </p:sp>
      <p:sp>
        <p:nvSpPr>
          <p:cNvPr id="13" name="Footer Placeholder 4">
            <a:extLst>
              <a:ext uri="{FF2B5EF4-FFF2-40B4-BE49-F238E27FC236}">
                <a16:creationId xmlns=""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5" name="Slide Number Placeholder 5">
            <a:extLst>
              <a:ext uri="{FF2B5EF4-FFF2-40B4-BE49-F238E27FC236}">
                <a16:creationId xmlns=""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783698AF-A86A-4D69-8272-76C9C1914A3B}"/>
              </a:ext>
              <a:ext uri="{C183D7F6-B498-43B3-948B-1728B52AA6E4}">
                <adec:decorative xmlns=""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endParaRPr lang="en-US" dirty="0">
              <a:solidFill>
                <a:srgbClr val="FFFFFF"/>
              </a:solidFill>
            </a:endParaRPr>
          </a:p>
        </p:txBody>
      </p:sp>
      <p:sp>
        <p:nvSpPr>
          <p:cNvPr id="12" name="Picture Placeholder 10">
            <a:extLst>
              <a:ext uri="{FF2B5EF4-FFF2-40B4-BE49-F238E27FC236}">
                <a16:creationId xmlns=""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endParaRPr lang="en-US" dirty="0"/>
          </a:p>
        </p:txBody>
      </p:sp>
      <p:sp>
        <p:nvSpPr>
          <p:cNvPr id="8" name="Date Placeholder 3">
            <a:extLst>
              <a:ext uri="{FF2B5EF4-FFF2-40B4-BE49-F238E27FC236}">
                <a16:creationId xmlns=""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9" name="Slide Number Placeholder 5">
            <a:extLst>
              <a:ext uri="{FF2B5EF4-FFF2-40B4-BE49-F238E27FC236}">
                <a16:creationId xmlns=""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046EB31F-C5DF-49FF-8DEA-86AC0C1860A0}"/>
              </a:ext>
              <a:ext uri="{C183D7F6-B498-43B3-948B-1728B52AA6E4}">
                <adec:decorative xmlns=""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endParaRPr lang="en-US" sz="6000" dirty="0"/>
          </a:p>
        </p:txBody>
      </p:sp>
      <p:sp>
        <p:nvSpPr>
          <p:cNvPr id="5" name="Subtitle 2">
            <a:extLst>
              <a:ext uri="{FF2B5EF4-FFF2-40B4-BE49-F238E27FC236}">
                <a16:creationId xmlns=""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endParaRPr lang="en-US" dirty="0"/>
          </a:p>
        </p:txBody>
      </p:sp>
      <p:sp>
        <p:nvSpPr>
          <p:cNvPr id="16" name="Picture Placeholder 15">
            <a:extLst>
              <a:ext uri="{FF2B5EF4-FFF2-40B4-BE49-F238E27FC236}">
                <a16:creationId xmlns=""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14" name="Picture Placeholder 12">
            <a:extLst>
              <a:ext uri="{FF2B5EF4-FFF2-40B4-BE49-F238E27FC236}">
                <a16:creationId xmlns=""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Tree>
    <p:extLst>
      <p:ext uri="{BB962C8B-B14F-4D97-AF65-F5344CB8AC3E}">
        <p14:creationId xmlns=""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24F4DD58-525D-4728-A769-9F38711D57DA}"/>
              </a:ext>
              <a:ext uri="{C183D7F6-B498-43B3-948B-1728B52AA6E4}">
                <adec:decorative xmlns=""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5" name="Slide Number Placeholder 5">
            <a:extLst>
              <a:ext uri="{FF2B5EF4-FFF2-40B4-BE49-F238E27FC236}">
                <a16:creationId xmlns=""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83FEABB-56CC-491D-830B-02C0466DABB6}"/>
              </a:ext>
              <a:ext uri="{C183D7F6-B498-43B3-948B-1728B52AA6E4}">
                <adec:decorative xmlns=""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1" name="Slide Number Placeholder 5">
            <a:extLst>
              <a:ext uri="{FF2B5EF4-FFF2-40B4-BE49-F238E27FC236}">
                <a16:creationId xmlns=""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a:effectLst>
                  <a:outerShdw blurRad="38100" dist="38100" dir="2700000" algn="tl">
                    <a:srgbClr val="000000">
                      <a:alpha val="43137"/>
                    </a:srgbClr>
                  </a:outerShdw>
                </a:effectLst>
              </a:rPr>
              <a:t>20XX</a:t>
            </a:r>
            <a:endParaRPr lang="en-US" dirty="0">
              <a:effectLst>
                <a:outerShdw blurRad="38100" dist="38100" dir="2700000" algn="tl">
                  <a:srgbClr val="000000">
                    <a:alpha val="43137"/>
                  </a:srgbClr>
                </a:outerShdw>
              </a:effectLst>
            </a:endParaRPr>
          </a:p>
        </p:txBody>
      </p:sp>
      <p:sp>
        <p:nvSpPr>
          <p:cNvPr id="21" name="Slide Number Placeholder 5">
            <a:extLst>
              <a:ext uri="{FF2B5EF4-FFF2-40B4-BE49-F238E27FC236}">
                <a16:creationId xmlns=""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4A42DEE-636F-4A79-B56A-5AF989E1FDC5}"/>
              </a:ext>
              <a:ext uri="{C183D7F6-B498-43B3-948B-1728B52AA6E4}">
                <adec:decorative xmlns=""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4A42DEE-636F-4A79-B56A-5AF989E1FDC5}"/>
              </a:ext>
              <a:ext uri="{C183D7F6-B498-43B3-948B-1728B52AA6E4}">
                <adec:decorative xmlns=""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4" name="Footer Placeholder 4">
            <a:extLst>
              <a:ext uri="{FF2B5EF4-FFF2-40B4-BE49-F238E27FC236}">
                <a16:creationId xmlns=""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9" name="Picture Placeholder 23">
            <a:extLst>
              <a:ext uri="{FF2B5EF4-FFF2-40B4-BE49-F238E27FC236}">
                <a16:creationId xmlns="" xmlns:a16="http://schemas.microsoft.com/office/drawing/2014/main" id="{43D59024-D21F-46A9-B65B-C9166E4E30CA}"/>
              </a:ext>
            </a:extLst>
          </p:cNvPr>
          <p:cNvSpPr>
            <a:spLocks noGrp="1"/>
          </p:cNvSpPr>
          <p:nvPr>
            <p:ph type="pic" sz="quarter" idx="13"/>
          </p:nvPr>
        </p:nvSpPr>
        <p:spPr>
          <a:xfrm>
            <a:off x="1046083" y="2339390"/>
            <a:ext cx="2075688" cy="2075688"/>
          </a:xfrm>
        </p:spPr>
        <p:txBody>
          <a:bodyPr/>
          <a:lstStyle/>
          <a:p>
            <a:endParaRPr lang="en-US"/>
          </a:p>
        </p:txBody>
      </p:sp>
      <p:sp>
        <p:nvSpPr>
          <p:cNvPr id="11" name="Picture Placeholder 23">
            <a:extLst>
              <a:ext uri="{FF2B5EF4-FFF2-40B4-BE49-F238E27FC236}">
                <a16:creationId xmlns="" xmlns:a16="http://schemas.microsoft.com/office/drawing/2014/main" id="{C929A99D-6C0C-468B-854A-FF1CC91260EA}"/>
              </a:ext>
            </a:extLst>
          </p:cNvPr>
          <p:cNvSpPr>
            <a:spLocks noGrp="1"/>
          </p:cNvSpPr>
          <p:nvPr>
            <p:ph type="pic" sz="quarter" idx="14"/>
          </p:nvPr>
        </p:nvSpPr>
        <p:spPr>
          <a:xfrm>
            <a:off x="3720384" y="2339390"/>
            <a:ext cx="2075688" cy="2075688"/>
          </a:xfrm>
        </p:spPr>
        <p:txBody>
          <a:bodyPr/>
          <a:lstStyle/>
          <a:p>
            <a:endParaRPr lang="en-US"/>
          </a:p>
        </p:txBody>
      </p:sp>
      <p:sp>
        <p:nvSpPr>
          <p:cNvPr id="12" name="Picture Placeholder 23">
            <a:extLst>
              <a:ext uri="{FF2B5EF4-FFF2-40B4-BE49-F238E27FC236}">
                <a16:creationId xmlns="" xmlns:a16="http://schemas.microsoft.com/office/drawing/2014/main" id="{60F12D74-CCEB-4CE6-A979-072265047F73}"/>
              </a:ext>
            </a:extLst>
          </p:cNvPr>
          <p:cNvSpPr>
            <a:spLocks noGrp="1"/>
          </p:cNvSpPr>
          <p:nvPr>
            <p:ph type="pic" sz="quarter" idx="15"/>
          </p:nvPr>
        </p:nvSpPr>
        <p:spPr>
          <a:xfrm>
            <a:off x="6394685" y="2339390"/>
            <a:ext cx="2075688" cy="2075688"/>
          </a:xfrm>
        </p:spPr>
        <p:txBody>
          <a:bodyPr/>
          <a:lstStyle/>
          <a:p>
            <a:endParaRPr lang="en-US"/>
          </a:p>
        </p:txBody>
      </p:sp>
      <p:sp>
        <p:nvSpPr>
          <p:cNvPr id="13" name="Picture Placeholder 23">
            <a:extLst>
              <a:ext uri="{FF2B5EF4-FFF2-40B4-BE49-F238E27FC236}">
                <a16:creationId xmlns="" xmlns:a16="http://schemas.microsoft.com/office/drawing/2014/main" id="{6A481ED4-1444-4E48-A31E-B2624CF536EC}"/>
              </a:ext>
            </a:extLst>
          </p:cNvPr>
          <p:cNvSpPr>
            <a:spLocks noGrp="1"/>
          </p:cNvSpPr>
          <p:nvPr>
            <p:ph type="pic" sz="quarter" idx="16"/>
          </p:nvPr>
        </p:nvSpPr>
        <p:spPr>
          <a:xfrm>
            <a:off x="9070228" y="2339390"/>
            <a:ext cx="2075688" cy="2075688"/>
          </a:xfrm>
        </p:spPr>
        <p:txBody>
          <a:bodyPr/>
          <a:lstStyle/>
          <a:p>
            <a:endParaRPr lang="en-US"/>
          </a:p>
        </p:txBody>
      </p:sp>
      <p:sp>
        <p:nvSpPr>
          <p:cNvPr id="14" name="Text Placeholder 28">
            <a:extLst>
              <a:ext uri="{FF2B5EF4-FFF2-40B4-BE49-F238E27FC236}">
                <a16:creationId xmlns="" xmlns:a16="http://schemas.microsoft.com/office/drawing/2014/main" id="{1FCF4CD5-BF81-4AEB-BE4A-D07274F666EE}"/>
              </a:ext>
            </a:extLst>
          </p:cNvPr>
          <p:cNvSpPr>
            <a:spLocks noGrp="1"/>
          </p:cNvSpPr>
          <p:nvPr>
            <p:ph type="body" sz="quarter" idx="17" hasCustomPrompt="1"/>
          </p:nvPr>
        </p:nvSpPr>
        <p:spPr>
          <a:xfrm>
            <a:off x="1046083"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5" name="Text Placeholder 28">
            <a:extLst>
              <a:ext uri="{FF2B5EF4-FFF2-40B4-BE49-F238E27FC236}">
                <a16:creationId xmlns="" xmlns:a16="http://schemas.microsoft.com/office/drawing/2014/main" id="{68146790-CD56-4671-AD13-89B30FAF556E}"/>
              </a:ext>
            </a:extLst>
          </p:cNvPr>
          <p:cNvSpPr>
            <a:spLocks noGrp="1"/>
          </p:cNvSpPr>
          <p:nvPr>
            <p:ph type="body" sz="quarter" idx="18" hasCustomPrompt="1"/>
          </p:nvPr>
        </p:nvSpPr>
        <p:spPr>
          <a:xfrm>
            <a:off x="1046083"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6" name="Text Placeholder 28">
            <a:extLst>
              <a:ext uri="{FF2B5EF4-FFF2-40B4-BE49-F238E27FC236}">
                <a16:creationId xmlns="" xmlns:a16="http://schemas.microsoft.com/office/drawing/2014/main" id="{305877BA-4DF5-499D-9288-3956FC9B1BCE}"/>
              </a:ext>
            </a:extLst>
          </p:cNvPr>
          <p:cNvSpPr>
            <a:spLocks noGrp="1"/>
          </p:cNvSpPr>
          <p:nvPr>
            <p:ph type="body" sz="quarter" idx="19" hasCustomPrompt="1"/>
          </p:nvPr>
        </p:nvSpPr>
        <p:spPr>
          <a:xfrm>
            <a:off x="3720384"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7" name="Text Placeholder 28">
            <a:extLst>
              <a:ext uri="{FF2B5EF4-FFF2-40B4-BE49-F238E27FC236}">
                <a16:creationId xmlns="" xmlns:a16="http://schemas.microsoft.com/office/drawing/2014/main" id="{22E6E064-1B6D-455F-98A9-1A851E3FE16F}"/>
              </a:ext>
            </a:extLst>
          </p:cNvPr>
          <p:cNvSpPr>
            <a:spLocks noGrp="1"/>
          </p:cNvSpPr>
          <p:nvPr>
            <p:ph type="body" sz="quarter" idx="20" hasCustomPrompt="1"/>
          </p:nvPr>
        </p:nvSpPr>
        <p:spPr>
          <a:xfrm>
            <a:off x="3720384"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8" name="Text Placeholder 28">
            <a:extLst>
              <a:ext uri="{FF2B5EF4-FFF2-40B4-BE49-F238E27FC236}">
                <a16:creationId xmlns="" xmlns:a16="http://schemas.microsoft.com/office/drawing/2014/main" id="{76F0A93D-9B44-4CF6-87AF-4B5200AF2C65}"/>
              </a:ext>
            </a:extLst>
          </p:cNvPr>
          <p:cNvSpPr>
            <a:spLocks noGrp="1"/>
          </p:cNvSpPr>
          <p:nvPr>
            <p:ph type="body" sz="quarter" idx="21" hasCustomPrompt="1"/>
          </p:nvPr>
        </p:nvSpPr>
        <p:spPr>
          <a:xfrm>
            <a:off x="6394685"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9" name="Text Placeholder 28">
            <a:extLst>
              <a:ext uri="{FF2B5EF4-FFF2-40B4-BE49-F238E27FC236}">
                <a16:creationId xmlns="" xmlns:a16="http://schemas.microsoft.com/office/drawing/2014/main" id="{550B9205-0F01-47B9-9C79-42EB1E22C958}"/>
              </a:ext>
            </a:extLst>
          </p:cNvPr>
          <p:cNvSpPr>
            <a:spLocks noGrp="1"/>
          </p:cNvSpPr>
          <p:nvPr>
            <p:ph type="body" sz="quarter" idx="22" hasCustomPrompt="1"/>
          </p:nvPr>
        </p:nvSpPr>
        <p:spPr>
          <a:xfrm>
            <a:off x="6394685"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20" name="Text Placeholder 28">
            <a:extLst>
              <a:ext uri="{FF2B5EF4-FFF2-40B4-BE49-F238E27FC236}">
                <a16:creationId xmlns="" xmlns:a16="http://schemas.microsoft.com/office/drawing/2014/main" id="{8FC1F3E1-C69F-4835-A5CD-929BD175AF10}"/>
              </a:ext>
            </a:extLst>
          </p:cNvPr>
          <p:cNvSpPr>
            <a:spLocks noGrp="1"/>
          </p:cNvSpPr>
          <p:nvPr>
            <p:ph type="body" sz="quarter" idx="23" hasCustomPrompt="1"/>
          </p:nvPr>
        </p:nvSpPr>
        <p:spPr>
          <a:xfrm>
            <a:off x="9070228"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21" name="Text Placeholder 28">
            <a:extLst>
              <a:ext uri="{FF2B5EF4-FFF2-40B4-BE49-F238E27FC236}">
                <a16:creationId xmlns="" xmlns:a16="http://schemas.microsoft.com/office/drawing/2014/main" id="{457972FF-3484-4C00-A636-0F208F816CB1}"/>
              </a:ext>
            </a:extLst>
          </p:cNvPr>
          <p:cNvSpPr>
            <a:spLocks noGrp="1"/>
          </p:cNvSpPr>
          <p:nvPr>
            <p:ph type="body" sz="quarter" idx="24" hasCustomPrompt="1"/>
          </p:nvPr>
        </p:nvSpPr>
        <p:spPr>
          <a:xfrm>
            <a:off x="9070228"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Tree>
    <p:extLst>
      <p:ext uri="{BB962C8B-B14F-4D97-AF65-F5344CB8AC3E}">
        <p14:creationId xmlns="" xmlns:p14="http://schemas.microsoft.com/office/powerpoint/2010/main" val="8736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a:t>20XX</a:t>
            </a:r>
            <a:endParaRPr lang="en-US" dirty="0"/>
          </a:p>
        </p:txBody>
      </p:sp>
      <p:sp>
        <p:nvSpPr>
          <p:cNvPr id="5" name="Footer Placeholder 4">
            <a:extLst>
              <a:ext uri="{FF2B5EF4-FFF2-40B4-BE49-F238E27FC236}">
                <a16:creationId xmlns=""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86" r:id="rId9"/>
    <p:sldLayoutId id="2147483657" r:id="rId10"/>
    <p:sldLayoutId id="2147483658" r:id="rId11"/>
    <p:sldLayoutId id="2147483659" r:id="rId12"/>
  </p:sldLayoutIdLst>
  <p:hf hdr="0" dt="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98D150CF-F888-48EA-89E8-311ED5E9161B}"/>
              </a:ext>
            </a:extLst>
          </p:cNvPr>
          <p:cNvSpPr>
            <a:spLocks noGrp="1"/>
          </p:cNvSpPr>
          <p:nvPr>
            <p:ph type="ctrTitle"/>
          </p:nvPr>
        </p:nvSpPr>
        <p:spPr>
          <a:xfrm>
            <a:off x="649044" y="753034"/>
            <a:ext cx="6513756" cy="3887390"/>
          </a:xfrm>
        </p:spPr>
        <p:txBody>
          <a:bodyPr/>
          <a:lstStyle/>
          <a:p>
            <a:r>
              <a:rPr lang="en-US" dirty="0" smtClean="0"/>
              <a:t/>
            </a:r>
            <a:br>
              <a:rPr lang="en-US" dirty="0" smtClean="0"/>
            </a:br>
            <a:r>
              <a:rPr lang="en-US" sz="7200" dirty="0" err="1" smtClean="0"/>
              <a:t>Aerothon</a:t>
            </a:r>
            <a:r>
              <a:rPr lang="en-US" sz="7200" dirty="0" smtClean="0"/>
              <a:t> 6.0</a:t>
            </a:r>
            <a:endParaRPr lang="en-US" sz="7200" dirty="0"/>
          </a:p>
        </p:txBody>
      </p:sp>
      <p:pic>
        <p:nvPicPr>
          <p:cNvPr id="5" name="Picture Placeholder 4" descr="A picture containing mountain, sky, outdoor, nature, sunrise ">
            <a:extLst>
              <a:ext uri="{FF2B5EF4-FFF2-40B4-BE49-F238E27FC236}">
                <a16:creationId xmlns=""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 xmlns:a14="http://schemas.microsoft.com/office/drawing/2010/main" val="0"/>
              </a:ext>
            </a:extLst>
          </a:blip>
          <a:srcRect/>
          <a:stretch/>
        </p:blipFill>
        <p:spPr>
          <a:xfrm>
            <a:off x="8113533" y="0"/>
            <a:ext cx="4082983" cy="6858000"/>
          </a:xfrm>
        </p:spPr>
      </p:pic>
    </p:spTree>
    <p:extLst>
      <p:ext uri="{BB962C8B-B14F-4D97-AF65-F5344CB8AC3E}">
        <p14:creationId xmlns="" xmlns:p14="http://schemas.microsoft.com/office/powerpoint/2010/main" val="272071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9376" y="173714"/>
            <a:ext cx="4207648" cy="803380"/>
          </a:xfrm>
        </p:spPr>
        <p:txBody>
          <a:bodyPr>
            <a:normAutofit fontScale="90000"/>
          </a:bodyPr>
          <a:lstStyle/>
          <a:p>
            <a:r>
              <a:rPr lang="en-US" dirty="0" err="1" smtClean="0"/>
              <a:t>CodeWhizzes</a:t>
            </a:r>
            <a:r>
              <a:rPr lang="en-US" dirty="0" smtClean="0"/>
              <a:t>  </a:t>
            </a:r>
            <a:endParaRPr lang="en-US" dirty="0"/>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1" name="TextBox 10"/>
          <p:cNvSpPr txBox="1"/>
          <p:nvPr/>
        </p:nvSpPr>
        <p:spPr>
          <a:xfrm>
            <a:off x="410966" y="1571946"/>
            <a:ext cx="3811713" cy="1200329"/>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Rabia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Bakshi</a:t>
            </a:r>
            <a:r>
              <a:rPr lang="en-US" sz="2400" dirty="0" smtClean="0">
                <a:latin typeface="Times New Roman" pitchFamily="18" charset="0"/>
                <a:cs typeface="Times New Roman" pitchFamily="18" charset="0"/>
              </a:rPr>
              <a:t> (Leader)</a:t>
            </a:r>
          </a:p>
          <a:p>
            <a:r>
              <a:rPr lang="en-US" sz="2400" dirty="0" err="1" smtClean="0">
                <a:latin typeface="Times New Roman" pitchFamily="18" charset="0"/>
                <a:cs typeface="Times New Roman" pitchFamily="18" charset="0"/>
              </a:rPr>
              <a:t>Sachin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Maurya</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Rajeev </a:t>
            </a:r>
            <a:r>
              <a:rPr lang="en-US" sz="2400" dirty="0" err="1" smtClean="0">
                <a:latin typeface="Times New Roman" pitchFamily="18" charset="0"/>
                <a:cs typeface="Times New Roman" pitchFamily="18" charset="0"/>
              </a:rPr>
              <a:t>Ranjan</a:t>
            </a:r>
            <a:endParaRPr lang="en-US" sz="2400" dirty="0">
              <a:latin typeface="Times New Roman" pitchFamily="18" charset="0"/>
              <a:cs typeface="Times New Roman" pitchFamily="18" charset="0"/>
            </a:endParaRPr>
          </a:p>
        </p:txBody>
      </p:sp>
      <p:sp>
        <p:nvSpPr>
          <p:cNvPr id="12" name="TextBox 11"/>
          <p:cNvSpPr txBox="1"/>
          <p:nvPr/>
        </p:nvSpPr>
        <p:spPr>
          <a:xfrm>
            <a:off x="462337" y="3647326"/>
            <a:ext cx="10787865" cy="1692771"/>
          </a:xfrm>
          <a:prstGeom prst="rect">
            <a:avLst/>
          </a:prstGeom>
          <a:noFill/>
        </p:spPr>
        <p:txBody>
          <a:bodyPr wrap="square" rtlCol="0">
            <a:spAutoFit/>
          </a:bodyPr>
          <a:lstStyle/>
          <a:p>
            <a:r>
              <a:rPr lang="en-US" sz="4000" b="1" dirty="0" smtClean="0">
                <a:solidFill>
                  <a:schemeClr val="accent1"/>
                </a:solidFill>
                <a:latin typeface="Times New Roman" pitchFamily="18" charset="0"/>
                <a:cs typeface="Times New Roman" pitchFamily="18" charset="0"/>
              </a:rPr>
              <a:t>Theme:</a:t>
            </a:r>
            <a:r>
              <a:rPr lang="en-US" sz="3600" b="1" dirty="0" smtClean="0">
                <a:solidFill>
                  <a:schemeClr val="accent1"/>
                </a:solidFill>
                <a:latin typeface="Times New Roman" pitchFamily="18" charset="0"/>
                <a:cs typeface="Times New Roman" pitchFamily="18" charset="0"/>
              </a:rPr>
              <a:t> </a:t>
            </a:r>
          </a:p>
          <a:p>
            <a:r>
              <a:rPr lang="en-US" sz="3200" dirty="0" smtClean="0">
                <a:latin typeface="Times New Roman" pitchFamily="18" charset="0"/>
                <a:cs typeface="Times New Roman" pitchFamily="18" charset="0"/>
              </a:rPr>
              <a:t>Enhancing Flight Navigation Mechanism for Optimal Route                    Planning and Risk Mitigation </a:t>
            </a:r>
            <a:endParaRPr lang="en-US" sz="3200" b="1" dirty="0">
              <a:solidFill>
                <a:schemeClr val="accent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759" y="194783"/>
            <a:ext cx="10105605" cy="760892"/>
          </a:xfrm>
        </p:spPr>
        <p:txBody>
          <a:bodyPr>
            <a:normAutofit fontScale="90000"/>
          </a:bodyPr>
          <a:lstStyle/>
          <a:p>
            <a:pPr algn="ctr"/>
            <a:r>
              <a:rPr lang="en-US" dirty="0" smtClean="0"/>
              <a:t>Problem Statement</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Box 7"/>
          <p:cNvSpPr txBox="1"/>
          <p:nvPr/>
        </p:nvSpPr>
        <p:spPr>
          <a:xfrm>
            <a:off x="1325366" y="2126750"/>
            <a:ext cx="9493322" cy="2769989"/>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Enhancing Flight Navigation Mechanism for Optimal Route Planning and Risk Mitigation</a:t>
            </a:r>
          </a:p>
          <a:p>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the aviation industry, ensuring safe and efficient flight navigation is of utmost importance. Current navigation systems face numerous challenges that can compromise safety and efficiency. These challenges include unavailable GPS signals, adverse weather conditions (such as fog, smoke, rain, and snow), environmental noise, electronic system failures, and varying pressures due to weather conditions and altitude changes. There is a pressing need to enhance automated navigation mechanisms to minimize human errors and effectively address these challenges.</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Solution</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6" name="TextBox 5"/>
          <p:cNvSpPr txBox="1"/>
          <p:nvPr/>
        </p:nvSpPr>
        <p:spPr>
          <a:xfrm>
            <a:off x="780836" y="1808251"/>
            <a:ext cx="10459092" cy="3970318"/>
          </a:xfrm>
          <a:prstGeom prst="rect">
            <a:avLst/>
          </a:prstGeom>
          <a:noFill/>
        </p:spPr>
        <p:txBody>
          <a:bodyPr wrap="square" rtlCol="0">
            <a:spAutoFit/>
          </a:bodyPr>
          <a:lstStyle/>
          <a:p>
            <a:r>
              <a:rPr lang="en-US" dirty="0" smtClean="0">
                <a:latin typeface="Times New Roman" pitchFamily="18" charset="0"/>
                <a:cs typeface="Times New Roman" pitchFamily="18" charset="0"/>
              </a:rPr>
              <a:t>The primary objective is to design, develop, and implement a robust software solution that leverages existing algorithms to identify optimal flight paths while considering various challenges. Additionally, the solution should provide real-time risk assessment and suggest alternative routes to pilots, airlines, and airport authorities to ensure safe and efficient navigation. The integration of a real-time health metrics tracker based on flight sensor data is also desired to monitor flight health continuously.</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software solution capable of identifying optimal flight paths and providing real-time risk assessments.</a:t>
            </a:r>
          </a:p>
          <a:p>
            <a:r>
              <a:rPr lang="en-US" dirty="0" smtClean="0">
                <a:latin typeface="Times New Roman" pitchFamily="18" charset="0"/>
                <a:cs typeface="Times New Roman" pitchFamily="18" charset="0"/>
              </a:rPr>
              <a:t>A real-time health metrics tracker integrated into the system.</a:t>
            </a:r>
          </a:p>
          <a:p>
            <a:r>
              <a:rPr lang="en-US" dirty="0" smtClean="0">
                <a:latin typeface="Times New Roman" pitchFamily="18" charset="0"/>
                <a:cs typeface="Times New Roman" pitchFamily="18" charset="0"/>
              </a:rPr>
              <a:t>User-friendly interfaces for pilots, airlines, and airport authorities.</a:t>
            </a:r>
          </a:p>
          <a:p>
            <a:r>
              <a:rPr lang="en-US" dirty="0" smtClean="0">
                <a:latin typeface="Times New Roman" pitchFamily="18" charset="0"/>
                <a:cs typeface="Times New Roman" pitchFamily="18" charset="0"/>
              </a:rPr>
              <a:t>Continuous data collection and management system with API access.</a:t>
            </a:r>
          </a:p>
          <a:p>
            <a:r>
              <a:rPr lang="en-US" dirty="0" smtClean="0">
                <a:latin typeface="Times New Roman" pitchFamily="18" charset="0"/>
                <a:cs typeface="Times New Roman" pitchFamily="18" charset="0"/>
              </a:rPr>
              <a:t>Algorithms and models for route optimization, risk assessment, and decision-making.</a:t>
            </a:r>
          </a:p>
          <a:p>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Methodology</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TextBox 6"/>
          <p:cNvSpPr txBox="1"/>
          <p:nvPr/>
        </p:nvSpPr>
        <p:spPr>
          <a:xfrm>
            <a:off x="1613042" y="2034283"/>
            <a:ext cx="8527551" cy="3046988"/>
          </a:xfrm>
          <a:prstGeom prst="rect">
            <a:avLst/>
          </a:prstGeom>
          <a:noFill/>
        </p:spPr>
        <p:txBody>
          <a:bodyPr wrap="square" rtlCol="0">
            <a:spAutoFit/>
          </a:bodyPr>
          <a:lstStyle/>
          <a:p>
            <a:pPr marL="457200" indent="-457200">
              <a:buAutoNum type="arabicPeriod"/>
            </a:pPr>
            <a:r>
              <a:rPr lang="en-US" sz="2400" dirty="0" smtClean="0">
                <a:latin typeface="Times New Roman" pitchFamily="18" charset="0"/>
                <a:cs typeface="Times New Roman" pitchFamily="18" charset="0"/>
              </a:rPr>
              <a:t>Project Planning and Requirements Gathering</a:t>
            </a:r>
          </a:p>
          <a:p>
            <a:r>
              <a:rPr lang="en-US" sz="2400" dirty="0" smtClean="0">
                <a:latin typeface="Times New Roman" pitchFamily="18" charset="0"/>
                <a:cs typeface="Times New Roman" pitchFamily="18" charset="0"/>
              </a:rPr>
              <a:t>2. Data Collection and Management</a:t>
            </a:r>
          </a:p>
          <a:p>
            <a:r>
              <a:rPr lang="en-US" sz="2400" dirty="0" smtClean="0">
                <a:latin typeface="Times New Roman" pitchFamily="18" charset="0"/>
                <a:cs typeface="Times New Roman" pitchFamily="18" charset="0"/>
              </a:rPr>
              <a:t>3. Algorithm Development and Integration</a:t>
            </a:r>
          </a:p>
          <a:p>
            <a:r>
              <a:rPr lang="en-US" sz="2400" dirty="0" smtClean="0">
                <a:latin typeface="Times New Roman" pitchFamily="18" charset="0"/>
                <a:cs typeface="Times New Roman" pitchFamily="18" charset="0"/>
              </a:rPr>
              <a:t>4. System Development</a:t>
            </a:r>
          </a:p>
          <a:p>
            <a:r>
              <a:rPr lang="en-US" sz="2400" dirty="0" smtClean="0">
                <a:latin typeface="Times New Roman" pitchFamily="18" charset="0"/>
                <a:cs typeface="Times New Roman" pitchFamily="18" charset="0"/>
              </a:rPr>
              <a:t>5. User Interface Design</a:t>
            </a:r>
          </a:p>
          <a:p>
            <a:r>
              <a:rPr lang="en-US" sz="2400" dirty="0" smtClean="0">
                <a:latin typeface="Times New Roman" pitchFamily="18" charset="0"/>
                <a:cs typeface="Times New Roman" pitchFamily="18" charset="0"/>
              </a:rPr>
              <a:t>6. Testing and Validation</a:t>
            </a:r>
          </a:p>
          <a:p>
            <a:r>
              <a:rPr lang="en-US" sz="2400" dirty="0" smtClean="0">
                <a:latin typeface="Times New Roman" pitchFamily="18" charset="0"/>
                <a:cs typeface="Times New Roman" pitchFamily="18" charset="0"/>
              </a:rPr>
              <a:t>7. Deployment and Monitoring</a:t>
            </a:r>
          </a:p>
          <a:p>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A742F3-D2BE-4CC5-9066-2DB838FE2FF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D1F2201-AEB8-4954-A8CB-3AC4242CC7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9152A6-D9F2-46C7-B217-D613495E7AF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305</Words>
  <Application>Microsoft Office PowerPoint</Application>
  <PresentationFormat>Custom</PresentationFormat>
  <Paragraphs>33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ColorBlockVTI</vt:lpstr>
      <vt:lpstr> Aerothon 6.0</vt:lpstr>
      <vt:lpstr>CodeWhizzes  </vt:lpstr>
      <vt:lpstr>Problem Statement</vt:lpstr>
      <vt:lpstr>Solution</vt:lpstr>
      <vt:lpstr>Methodology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2021-05-05T19:03:05Z</dcterms:created>
  <dcterms:modified xsi:type="dcterms:W3CDTF">2024-05-24T16:31:18Z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