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 BI Assignment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View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52601"/>
            <a:ext cx="8229600" cy="510539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View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93625"/>
            <a:ext cx="8229600" cy="413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8229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Editor View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51098"/>
            <a:ext cx="8229600" cy="4024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Editor View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2296" y="1600200"/>
            <a:ext cx="75994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BI Desktop </a:t>
            </a:r>
            <a:r>
              <a:rPr lang="en-US" dirty="0" smtClean="0"/>
              <a:t>− Free</a:t>
            </a:r>
          </a:p>
          <a:p>
            <a:r>
              <a:rPr lang="en-US" dirty="0" smtClean="0"/>
              <a:t>Power </a:t>
            </a:r>
            <a:r>
              <a:rPr lang="en-US" dirty="0" smtClean="0"/>
              <a:t>BI Pro − Monthly $9.99</a:t>
            </a:r>
            <a:endParaRPr lang="en-US" dirty="0" smtClean="0"/>
          </a:p>
          <a:p>
            <a:r>
              <a:rPr lang="en-US" dirty="0" smtClean="0"/>
              <a:t>Power </a:t>
            </a:r>
            <a:r>
              <a:rPr lang="en-US" dirty="0" smtClean="0"/>
              <a:t>BI </a:t>
            </a:r>
            <a:r>
              <a:rPr lang="en-US" dirty="0" smtClean="0"/>
              <a:t>Premium- Annual </a:t>
            </a:r>
            <a:r>
              <a:rPr lang="en-US" b="1" dirty="0" smtClean="0"/>
              <a:t> </a:t>
            </a:r>
            <a:r>
              <a:rPr lang="en-US" b="1" dirty="0" smtClean="0"/>
              <a:t>$4,995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35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 BI Assignment 1</vt:lpstr>
      <vt:lpstr>Report View</vt:lpstr>
      <vt:lpstr>Data View</vt:lpstr>
      <vt:lpstr>Model View</vt:lpstr>
      <vt:lpstr>Query Editor View</vt:lpstr>
      <vt:lpstr>Advanced Editor View</vt:lpstr>
      <vt:lpstr>Prices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Sachin</dc:creator>
  <cp:lastModifiedBy>Sachin</cp:lastModifiedBy>
  <cp:revision>2</cp:revision>
  <dcterms:created xsi:type="dcterms:W3CDTF">2006-08-16T00:00:00Z</dcterms:created>
  <dcterms:modified xsi:type="dcterms:W3CDTF">2020-05-06T13:11:38Z</dcterms:modified>
</cp:coreProperties>
</file>