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57D0-9CE0-4928-A2C5-1C715D37519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FFA1-4FCA-4357-95F0-630059A1A6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57D0-9CE0-4928-A2C5-1C715D37519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FFA1-4FCA-4357-95F0-630059A1A6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57D0-9CE0-4928-A2C5-1C715D37519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FFA1-4FCA-4357-95F0-630059A1A6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57D0-9CE0-4928-A2C5-1C715D37519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FFA1-4FCA-4357-95F0-630059A1A6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57D0-9CE0-4928-A2C5-1C715D37519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FFA1-4FCA-4357-95F0-630059A1A6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57D0-9CE0-4928-A2C5-1C715D37519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FFA1-4FCA-4357-95F0-630059A1A6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57D0-9CE0-4928-A2C5-1C715D37519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FFA1-4FCA-4357-95F0-630059A1A6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57D0-9CE0-4928-A2C5-1C715D37519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FFA1-4FCA-4357-95F0-630059A1A6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57D0-9CE0-4928-A2C5-1C715D37519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FFA1-4FCA-4357-95F0-630059A1A6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57D0-9CE0-4928-A2C5-1C715D37519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FFA1-4FCA-4357-95F0-630059A1A6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57D0-9CE0-4928-A2C5-1C715D37519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FFA1-4FCA-4357-95F0-630059A1A6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57D0-9CE0-4928-A2C5-1C715D37519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BFFA1-4FCA-4357-95F0-630059A1A6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.org/Resources/Scrum-Glossary" TargetMode="External"/><Relationship Id="rId2" Type="http://schemas.openxmlformats.org/officeDocument/2006/relationships/hyperlink" Target="https://scrumguides.org/scrum-guide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phaFounders/style-guide/blob/master/agile-user-story.md" TargetMode="External"/><Relationship Id="rId2" Type="http://schemas.openxmlformats.org/officeDocument/2006/relationships/hyperlink" Target="https://scrumguides.org/scrum-gui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wlettpackard.github.io/yoda/Yoda-Agile-Project-Management-with-GitHub.pdf" TargetMode="External"/><Relationship Id="rId5" Type="http://schemas.openxmlformats.org/officeDocument/2006/relationships/hyperlink" Target="https://github.com/seanrioux/user-story-examples" TargetMode="External"/><Relationship Id="rId4" Type="http://schemas.openxmlformats.org/officeDocument/2006/relationships/hyperlink" Target="https://gist.github.com/mjgiarlo/148159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rabv/awesome-agi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scrummaster.co.uk/the-simple-guide-to-scrum-1-pager/" TargetMode="External"/><Relationship Id="rId2" Type="http://schemas.openxmlformats.org/officeDocument/2006/relationships/hyperlink" Target="https://www.scrum.org/Resources/Scrum-Glossar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wyl/product-owner-gui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https://scrumguides.org/scrum-guide.html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https://www.scrum.org/Resources/Scrum-Glossary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https://scrumguides.org/scrum-guide.html</a:t>
            </a:r>
            <a:endParaRPr lang="en-US" dirty="0" smtClean="0"/>
          </a:p>
          <a:p>
            <a:endParaRPr lang="en-IN" dirty="0"/>
          </a:p>
          <a:p>
            <a:r>
              <a:rPr lang="en-US" dirty="0" smtClean="0">
                <a:hlinkClick r:id="rId3"/>
              </a:rPr>
              <a:t>https://github.com/AlphaFounders/style-guide/blob/master/agile-user-story.md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https://gist.github.com/mjgiarlo/1481594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https://github.com/seanrioux/user-story-examples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https://hewlettpackard.github.io/yoda/Yoda-Agile-Project-Management-with-GitHub.pdf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https://github.com/lorabv/awesome-agile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https://www.scrum.org/Resources/Scrum-Glossary</a:t>
            </a:r>
            <a:endParaRPr lang="en-US" dirty="0" smtClean="0"/>
          </a:p>
          <a:p>
            <a:endParaRPr lang="en-IN" dirty="0"/>
          </a:p>
          <a:p>
            <a:r>
              <a:rPr lang="en-US" dirty="0" smtClean="0">
                <a:hlinkClick r:id="rId3"/>
              </a:rPr>
              <a:t>https://www.thescrummaster.co.uk/the-simple-guide-to-scrum-1-pager/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https://github.com/dwyl/product-owner-guide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https://scrumguides.org/scrum-guide.html 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 vastrad</dc:creator>
  <cp:lastModifiedBy>sachin vastrad</cp:lastModifiedBy>
  <cp:revision>2</cp:revision>
  <dcterms:created xsi:type="dcterms:W3CDTF">2021-05-02T01:54:08Z</dcterms:created>
  <dcterms:modified xsi:type="dcterms:W3CDTF">2021-05-02T02:06:34Z</dcterms:modified>
</cp:coreProperties>
</file>