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8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74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5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2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0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9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3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6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2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DE95E3-B6FB-4AB6-ACC7-8379F12799BC}" type="datetimeFigureOut">
              <a:rPr lang="en-IN" smtClean="0"/>
              <a:pPr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CF40-BE3B-48EB-99CE-E1415A25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0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5"/>
          <p:cNvSpPr txBox="1"/>
          <p:nvPr/>
        </p:nvSpPr>
        <p:spPr>
          <a:xfrm>
            <a:off x="1626766" y="5486400"/>
            <a:ext cx="233653" cy="358126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defTabSz="914269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8587" name="TextBox 7"/>
          <p:cNvSpPr txBox="1"/>
          <p:nvPr/>
        </p:nvSpPr>
        <p:spPr>
          <a:xfrm>
            <a:off x="1626766" y="5410200"/>
            <a:ext cx="233653" cy="358126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defTabSz="914269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8588" name="TextBox 8"/>
          <p:cNvSpPr txBox="1"/>
          <p:nvPr/>
        </p:nvSpPr>
        <p:spPr>
          <a:xfrm>
            <a:off x="7848601" y="4724401"/>
            <a:ext cx="2438400" cy="33854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r" defTabSz="914269"/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8693" y="329413"/>
            <a:ext cx="7635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CARE HOSPITAL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7265" y="2290916"/>
            <a:ext cx="41950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10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1" y="2290916"/>
            <a:ext cx="3594100" cy="431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440" y="4591665"/>
            <a:ext cx="53880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sz="24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Ratnashree Chavan (104142)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 Kumar Yadav (104139)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 Mailar (15401)</a:t>
            </a:r>
            <a:endParaRPr 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568036" y="1357746"/>
            <a:ext cx="10785764" cy="5389418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a website, which is used for the control of hospital services.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management combines all details regarding doctors and they can book appointment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(book appointment) module shall arrange a doctor's schedule corresponding to the patient's Application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indented to patients and other end users.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sets out the appointment for a new patient by assigning the doctor, time, date, department that is available 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 Technology Used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used this technologies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end:- Angular,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Bootstrap, Typescript,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Backend:- Asp. Net MVC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Database:- Postgre Sql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Software's:- Visual studio Code, Microsoft visual studio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 Phases</a:t>
            </a:r>
          </a:p>
        </p:txBody>
      </p:sp>
      <p:graphicFrame>
        <p:nvGraphicFramePr>
          <p:cNvPr id="4194306" name="Table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546783"/>
              </p:ext>
            </p:extLst>
          </p:nvPr>
        </p:nvGraphicFramePr>
        <p:xfrm>
          <a:off x="831273" y="1825624"/>
          <a:ext cx="8738825" cy="38672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88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Implementation/Work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Selecting the project domain,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8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Designing and creating an overview of the entire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18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Studying and designing each module of the project in detail.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8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Building a first working model related to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88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it developed in node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js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88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Second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it developed in .NET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9806" y="1818968"/>
            <a:ext cx="8465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2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923</TotalTime>
  <Words>215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1. Objective </vt:lpstr>
      <vt:lpstr>2. Technology Used</vt:lpstr>
      <vt:lpstr>3. Implementation Phases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FOR ATTENDANCE SYSTEM</dc:title>
  <dc:creator>Redmi Note 7</dc:creator>
  <cp:lastModifiedBy>Ratnashree Chavan</cp:lastModifiedBy>
  <cp:revision>76</cp:revision>
  <dcterms:created xsi:type="dcterms:W3CDTF">2019-09-08T14:51:30Z</dcterms:created>
  <dcterms:modified xsi:type="dcterms:W3CDTF">2022-04-22T05:38:47Z</dcterms:modified>
</cp:coreProperties>
</file>