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D933-202E-BC95-2ABC-91D3E805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005205"/>
            <a:ext cx="7427688" cy="3118062"/>
          </a:xfrm>
        </p:spPr>
        <p:txBody>
          <a:bodyPr/>
          <a:lstStyle/>
          <a:p>
            <a:r>
              <a:rPr lang="en-I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SWIGGY</a:t>
            </a:r>
            <a:r>
              <a:rPr lang="en-IN" sz="96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9E46-CA48-0A84-E4B0-17D5CC7A0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 ANALYSIS  USING  SQL</a:t>
            </a:r>
          </a:p>
        </p:txBody>
      </p:sp>
    </p:spTree>
    <p:extLst>
      <p:ext uri="{BB962C8B-B14F-4D97-AF65-F5344CB8AC3E}">
        <p14:creationId xmlns:p14="http://schemas.microsoft.com/office/powerpoint/2010/main" val="24742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810078"/>
            <a:ext cx="10772775" cy="165819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FIND THE TOP 5 MOST EXPENSIVE RESTAURANTS THAT OFFER CUISINE OTHER THAN INDIAN CUISINE?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415395"/>
            <a:ext cx="4663440" cy="3496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cost_per_person</a:t>
            </a:r>
            <a:r>
              <a:rPr lang="en-US" dirty="0">
                <a:solidFill>
                  <a:schemeClr val="bg2"/>
                </a:solidFill>
              </a:rPr>
              <a:t>, cuisine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cuisine not like '</a:t>
            </a:r>
            <a:r>
              <a:rPr lang="en-US" dirty="0" err="1">
                <a:solidFill>
                  <a:schemeClr val="bg2"/>
                </a:solidFill>
              </a:rPr>
              <a:t>indian</a:t>
            </a:r>
            <a:r>
              <a:rPr lang="en-US" dirty="0">
                <a:solidFill>
                  <a:schemeClr val="bg2"/>
                </a:solidFill>
              </a:rPr>
              <a:t> cuisine'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cost_per_person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5;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0258E-E4B4-3AA1-2B42-293A068D6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387651"/>
            <a:ext cx="4662487" cy="3386035"/>
          </a:xfrm>
        </p:spPr>
      </p:pic>
    </p:spTree>
    <p:extLst>
      <p:ext uri="{BB962C8B-B14F-4D97-AF65-F5344CB8AC3E}">
        <p14:creationId xmlns:p14="http://schemas.microsoft.com/office/powerpoint/2010/main" val="140493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RESTAURANT OFFERS THE MOST NUMBER OF ITEMS IN THE 'MAIN COURSE'CATEGORY?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415395"/>
            <a:ext cx="4663440" cy="34967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 COUNT(item) AS </a:t>
            </a:r>
            <a:r>
              <a:rPr lang="en-US" dirty="0" err="1">
                <a:solidFill>
                  <a:schemeClr val="bg2"/>
                </a:solidFill>
              </a:rPr>
              <a:t>no_of_items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 = 'main course'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no_of_items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1;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DE2B6-D1A4-3FC8-B636-9FF83A9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65" y="2312905"/>
            <a:ext cx="4929855" cy="38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TOP 5 RESTAURANT OFFERS HIGHEST NUMBER OF CATEGORIES?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001327"/>
            <a:ext cx="4663440" cy="3496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COUNT(DISTINCT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no_of_category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no_of_category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5;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7D3A7-7136-A0D5-1826-2F9B7E07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92" y="1895236"/>
            <a:ext cx="4836994" cy="37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556048-66BE-BD28-44D1-0117F0545220}"/>
              </a:ext>
            </a:extLst>
          </p:cNvPr>
          <p:cNvSpPr txBox="1"/>
          <p:nvPr/>
        </p:nvSpPr>
        <p:spPr>
          <a:xfrm>
            <a:off x="345052" y="212363"/>
            <a:ext cx="1073988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RESTAURANTS HAVE A RATING GREATER THAN 4.5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IS THE TOP ONE CITY WITH THE HIGHEST NO OF RESTAURANTS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BANGLORE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RESTAURANTS HAVE THE WORD "PIZZA" IN THEIR NAME?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MOST COMMON CUISINE AMONG THE RESTAURANTS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NORTH INDIAN, 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AVERAGE RATING OF RESTAURANTS IN EACH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AHEMDABAD = 4.06   &amp;   BANGLORE = 4.11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RETRIEVE THE DETAILS OF RESTAURANTS THAT HAVE THE SAME NAME BUT ARE LOCATED IN DIFFERENT CITIES?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SUBWAY , MACDONALDS , KFC , SWEET TRUTH , PIZZAHUT , MAILAND CHINA , OWEN STORY PIZZA , BURGER KING , FIRANGI BAKE , NATURRAL ICE-CREAM , CAFÉ COFFEE DAY , BEHROUZ BIRYANI , FAASOS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HIGHEST PRICE OF ITEM UNDER THE 'RECOMMENDED' MENU CATEGORY FOR EACH RESTAURANT?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SLIDE 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THE TOP 5 MOST EXPENSIVE RESTAURANTS THAT OFFER CUISINE OTHER THAN ONLY INDIAN CUISINE?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1)CHINA PEARL – CHINESE , ASIAN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2)ANUPAMS COAST II COAST – CHINESE , NORTH INDIAN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3)CHINITA REAL MAXICAN FOOD – MAXICAN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4)ONCE UPON A FLAME – CONTINENTAL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5)PARIKA - CHINESE , NORTH INDIAN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RESTAURANT OFFERS THE MOST NUMBER OF ITEMS IN THE 'MAIN COURSE'CATEGORY?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SPICEUP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TOP 5 RESTAURANT OFFERS HIGHEST NUMBER OF CATEGORIES?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IMPERIAL REESTAURANT , ASHA SWEET CENTER , HOTEL EMPIRE , UDUPI PALACE , ANGAT 22 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</a:t>
            </a:r>
            <a:br>
              <a:rPr lang="en-US" sz="1600" dirty="0"/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RESTAURANTS HAVE A RATING GREATER THAN 4.5 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r>
              <a:rPr lang="en-US" dirty="0">
                <a:solidFill>
                  <a:schemeClr val="bg2"/>
                </a:solidFill>
              </a:rPr>
              <a:t>    COUNT( DISTINCT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 ) AS </a:t>
            </a:r>
            <a:r>
              <a:rPr lang="en-US" dirty="0" err="1">
                <a:solidFill>
                  <a:schemeClr val="bg2"/>
                </a:solidFill>
              </a:rPr>
              <a:t>no_of_high_rated_restaurant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r>
              <a:rPr lang="en-US" dirty="0">
                <a:solidFill>
                  <a:schemeClr val="bg2"/>
                </a:solidFill>
              </a:rPr>
              <a:t>    rating &gt; 4.5;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661032-B281-A1EA-216E-0A6F12693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382271"/>
            <a:ext cx="4662487" cy="3269795"/>
          </a:xfrm>
        </p:spPr>
      </p:pic>
    </p:spTree>
    <p:extLst>
      <p:ext uri="{BB962C8B-B14F-4D97-AF65-F5344CB8AC3E}">
        <p14:creationId xmlns:p14="http://schemas.microsoft.com/office/powerpoint/2010/main" val="179801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IS THE TOP ONE CITY WITH THE HIGHEST NO OF RESTAURANTS ?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city, COUNT(DISTINCT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no_of_restaurant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city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no_of_restaurant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1;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042050-D829-F414-97FD-59305EF26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171712"/>
            <a:ext cx="4662487" cy="3421038"/>
          </a:xfrm>
        </p:spPr>
      </p:pic>
    </p:spTree>
    <p:extLst>
      <p:ext uri="{BB962C8B-B14F-4D97-AF65-F5344CB8AC3E}">
        <p14:creationId xmlns:p14="http://schemas.microsoft.com/office/powerpoint/2010/main" val="132996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RESTAURANTS HAVE THE WORD "PIZZA" IN THEIR NAME? 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4089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r>
              <a:rPr lang="en-US" dirty="0">
                <a:solidFill>
                  <a:schemeClr val="bg2"/>
                </a:solidFill>
              </a:rPr>
              <a:t>    COUNT(DISTINCT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pizza_restaurant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 LIKE '%pizza%';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689370-27A9-6478-E86C-57DE7D580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" r="11116" b="482"/>
          <a:stretch/>
        </p:blipFill>
        <p:spPr>
          <a:xfrm>
            <a:off x="6011863" y="2182789"/>
            <a:ext cx="4662487" cy="3545151"/>
          </a:xfrm>
        </p:spPr>
      </p:pic>
    </p:spTree>
    <p:extLst>
      <p:ext uri="{BB962C8B-B14F-4D97-AF65-F5344CB8AC3E}">
        <p14:creationId xmlns:p14="http://schemas.microsoft.com/office/powerpoint/2010/main" val="379222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MOST COMMON CUISINE AMONG THE RESTAURANTS IN THE DATASET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cuisine, COUNT(*) AS </a:t>
            </a:r>
            <a:r>
              <a:rPr lang="en-US" dirty="0" err="1">
                <a:solidFill>
                  <a:schemeClr val="bg2"/>
                </a:solidFill>
              </a:rPr>
              <a:t>no_of_restaurant_serve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cuisine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no_of_restaurant_serve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1;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F85754-6AC0-3C6B-57FD-3D0627E30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328476"/>
            <a:ext cx="4662487" cy="3504385"/>
          </a:xfrm>
        </p:spPr>
      </p:pic>
    </p:spTree>
    <p:extLst>
      <p:ext uri="{BB962C8B-B14F-4D97-AF65-F5344CB8AC3E}">
        <p14:creationId xmlns:p14="http://schemas.microsoft.com/office/powerpoint/2010/main" val="13137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AVERAGE RATING OF RESTAURANTS IN EACH CITY?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city, AVG(rating) AS </a:t>
            </a:r>
            <a:r>
              <a:rPr lang="en-US" dirty="0" err="1">
                <a:solidFill>
                  <a:schemeClr val="bg2"/>
                </a:solidFill>
              </a:rPr>
              <a:t>average_rating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city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average_rating</a:t>
            </a:r>
            <a:r>
              <a:rPr lang="en-US" dirty="0">
                <a:solidFill>
                  <a:schemeClr val="bg2"/>
                </a:solidFill>
              </a:rPr>
              <a:t> 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297388-6CCE-AB7C-D397-2DE2B0ED7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3613" y="2310830"/>
            <a:ext cx="4664075" cy="3682552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6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04969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RETRIEVE THE DETAILS OF RESTAURANTS THAT HAVE THE SAME NAME BUT ARE LOCATED IN DIFFERENT CITIES?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562041"/>
            <a:ext cx="4663440" cy="3496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x.restaurant_name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r>
              <a:rPr lang="en-US" dirty="0">
                <a:solidFill>
                  <a:schemeClr val="bg2"/>
                </a:solidFill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JOIN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r>
              <a:rPr lang="en-US" dirty="0">
                <a:solidFill>
                  <a:schemeClr val="bg2"/>
                </a:solidFill>
              </a:rPr>
              <a:t> y ON </a:t>
            </a:r>
            <a:r>
              <a:rPr lang="en-US" dirty="0" err="1">
                <a:solidFill>
                  <a:schemeClr val="bg2"/>
                </a:solidFill>
              </a:rPr>
              <a:t>x.restaurant_name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y.restaurant_name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AND </a:t>
            </a:r>
            <a:r>
              <a:rPr lang="en-US" dirty="0" err="1">
                <a:solidFill>
                  <a:schemeClr val="bg2"/>
                </a:solidFill>
              </a:rPr>
              <a:t>x.city</a:t>
            </a:r>
            <a:r>
              <a:rPr lang="en-US" dirty="0">
                <a:solidFill>
                  <a:schemeClr val="bg2"/>
                </a:solidFill>
              </a:rPr>
              <a:t> &lt;&gt; </a:t>
            </a:r>
            <a:r>
              <a:rPr lang="en-US" dirty="0" err="1">
                <a:solidFill>
                  <a:schemeClr val="bg2"/>
                </a:solidFill>
              </a:rPr>
              <a:t>y.city</a:t>
            </a:r>
            <a:r>
              <a:rPr lang="en-US" dirty="0">
                <a:solidFill>
                  <a:schemeClr val="bg2"/>
                </a:solidFill>
              </a:rPr>
              <a:t> 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2DCC8-F827-7122-5D1C-3D136F018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507093"/>
            <a:ext cx="4662487" cy="3645627"/>
          </a:xfrm>
        </p:spPr>
      </p:pic>
    </p:spTree>
    <p:extLst>
      <p:ext uri="{BB962C8B-B14F-4D97-AF65-F5344CB8AC3E}">
        <p14:creationId xmlns:p14="http://schemas.microsoft.com/office/powerpoint/2010/main" val="170920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284527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HIGHEST PRICE OF ITEM UNDER THE 'RECOMMENDED' MENU CATEGORY FOR EACH RESTAURANT?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562041"/>
            <a:ext cx="4663440" cy="34967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, MAX(price)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 = 'recommended'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41804-8B30-9DFA-AEA8-9157A8186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8152" y="2489200"/>
            <a:ext cx="4449908" cy="3768725"/>
          </a:xfrm>
        </p:spPr>
      </p:pic>
    </p:spTree>
    <p:extLst>
      <p:ext uri="{BB962C8B-B14F-4D97-AF65-F5344CB8AC3E}">
        <p14:creationId xmlns:p14="http://schemas.microsoft.com/office/powerpoint/2010/main" val="171452923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213</TotalTime>
  <Words>733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Perpetua Titling MT</vt:lpstr>
      <vt:lpstr>Metropolitan</vt:lpstr>
      <vt:lpstr>SWIGGY </vt:lpstr>
      <vt:lpstr>PowerPoint Presentation</vt:lpstr>
      <vt:lpstr>HOW MANY RESTAURANTS HAVE A RATING GREATER THAN 4.5 ?</vt:lpstr>
      <vt:lpstr>WHICH IS THE TOP ONE CITY WITH THE HIGHEST NO OF RESTAURANTS ? </vt:lpstr>
      <vt:lpstr>HOW MANY RESTAURANTS HAVE THE WORD "PIZZA" IN THEIR NAME?  </vt:lpstr>
      <vt:lpstr>WHAT IS THE MOST COMMON CUISINE AMONG THE RESTAURANTS IN THE DATASET</vt:lpstr>
      <vt:lpstr>WHAT IS THE AVERAGE RATING OF RESTAURANTS IN EACH CITY?</vt:lpstr>
      <vt:lpstr>RETRIEVE THE DETAILS OF RESTAURANTS THAT HAVE THE SAME NAME BUT ARE LOCATED IN DIFFERENT CITIES? </vt:lpstr>
      <vt:lpstr>WHAT IS THE HIGHEST PRICE OF ITEM UNDER THE 'RECOMMENDED' MENU CATEGORY FOR EACH RESTAURANT?  </vt:lpstr>
      <vt:lpstr> FIND THE TOP 5 MOST EXPENSIVE RESTAURANTS THAT OFFER CUISINE OTHER THAN INDIAN CUISINE?  </vt:lpstr>
      <vt:lpstr>WHICH RESTAURANT OFFERS THE MOST NUMBER OF ITEMS IN THE 'MAIN COURSE'CATEGORY?</vt:lpstr>
      <vt:lpstr>WHICH TOP 5 RESTAURANT OFFERS HIGHEST NUMBER OF CATEGORIES?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PAL</dc:creator>
  <cp:lastModifiedBy>SACHIN PAL</cp:lastModifiedBy>
  <cp:revision>3</cp:revision>
  <dcterms:created xsi:type="dcterms:W3CDTF">2024-08-24T15:12:33Z</dcterms:created>
  <dcterms:modified xsi:type="dcterms:W3CDTF">2024-09-04T19:28:50Z</dcterms:modified>
</cp:coreProperties>
</file>