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EC84FA-D6C7-482F-A1FA-0A32D277FA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80" y="1988840"/>
            <a:ext cx="2635384" cy="851354"/>
          </a:xfrm>
        </p:spPr>
        <p:txBody>
          <a:bodyPr/>
          <a:lstStyle/>
          <a:p>
            <a:pPr algn="ctr"/>
            <a:r>
              <a:rPr lang="en-US" dirty="0" smtClean="0"/>
              <a:t>E-Disposer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2996952"/>
            <a:ext cx="3763144" cy="1037760"/>
          </a:xfrm>
        </p:spPr>
        <p:txBody>
          <a:bodyPr/>
          <a:lstStyle/>
          <a:p>
            <a:pPr algn="ctr"/>
            <a:r>
              <a:rPr lang="en-US" dirty="0" smtClean="0"/>
              <a:t>Eco-friendly option for disposing e-Waste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0032" y="5229200"/>
            <a:ext cx="3763144" cy="103776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13-Sanket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Dhumal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600" noProof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56-Sachin Pal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38" y="1447800"/>
            <a:ext cx="743467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38" y="1447800"/>
            <a:ext cx="743467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38" y="1447800"/>
            <a:ext cx="743467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20</a:t>
            </a:r>
            <a:r>
              <a:rPr lang="en-US" baseline="30000" dirty="0" smtClean="0"/>
              <a:t>th </a:t>
            </a:r>
            <a:r>
              <a:rPr lang="en-US" dirty="0" smtClean="0"/>
              <a:t>Century, the information and communication revolution has brought enormous changes in the way we organize our lives, our economies, industries and institution. </a:t>
            </a:r>
          </a:p>
          <a:p>
            <a:r>
              <a:rPr lang="en-US" dirty="0" smtClean="0"/>
              <a:t>At the same time, these have led to manifold problems including the problem of massive amount of hazardous waste and other wastes generated from electric products. </a:t>
            </a:r>
          </a:p>
          <a:p>
            <a:r>
              <a:rPr lang="en-US" dirty="0" smtClean="0"/>
              <a:t>It constitutes a serious challenge to the modern societies and require coordinated effects to address it for achieving sustainable development.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Out of total E-Waste volume in India </a:t>
            </a:r>
          </a:p>
          <a:p>
            <a:r>
              <a:rPr lang="en-US" dirty="0" smtClean="0"/>
              <a:t>Television - 68% </a:t>
            </a:r>
          </a:p>
          <a:p>
            <a:r>
              <a:rPr lang="en-US" dirty="0" err="1" smtClean="0"/>
              <a:t>Desktop,Server</a:t>
            </a:r>
            <a:r>
              <a:rPr lang="en-US" dirty="0" smtClean="0"/>
              <a:t> -27% </a:t>
            </a:r>
          </a:p>
          <a:p>
            <a:r>
              <a:rPr lang="en-US" dirty="0" smtClean="0"/>
              <a:t>Imports - 2% </a:t>
            </a:r>
          </a:p>
          <a:p>
            <a:r>
              <a:rPr lang="en-US" dirty="0" smtClean="0"/>
              <a:t>Mobile - 1%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Despite 23 units currently registered with Govt. of India, Ministry of Environment and Forest / Central Pollution Control Board, as E-Waste recyclers / preprocessors the entire recycling process more or less still exists in the unorganized sector.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need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Such predictions highlight the urgent need to address the problem of E-Waste in developing countries like India where the collection and management of E-Waste and the recycling process is yet to be properly regulated </a:t>
            </a:r>
          </a:p>
          <a:p>
            <a:r>
              <a:rPr lang="en-US" dirty="0" smtClean="0"/>
              <a:t>It may cause rising environmental damage and health problems of E-Waste recycling if left to the vagaries of the informal sector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curb this e-waste generation problem we are creating a website which will help the e-waste to be disposed off properly.</a:t>
            </a:r>
          </a:p>
          <a:p>
            <a:r>
              <a:rPr lang="en-US" dirty="0" smtClean="0"/>
              <a:t>Using this website the user can post different amount  of e-waste it has and can also generate money for the same.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contains following modules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User Details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E-waste quantity Details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Money calculator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Drop-off locations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Pickup-service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/>
              <a:t>Software Requirement</a:t>
            </a:r>
          </a:p>
          <a:p>
            <a:r>
              <a:rPr lang="en-US" sz="2600" dirty="0" err="1" smtClean="0"/>
              <a:t>CodeIgnitor</a:t>
            </a:r>
            <a:endParaRPr lang="en-US" sz="2600" dirty="0" smtClean="0"/>
          </a:p>
          <a:p>
            <a:r>
              <a:rPr lang="en-US" sz="2600" dirty="0" smtClean="0"/>
              <a:t>Bootstrap</a:t>
            </a:r>
          </a:p>
          <a:p>
            <a:r>
              <a:rPr lang="en-US" sz="2600" dirty="0" smtClean="0"/>
              <a:t>Mobile App</a:t>
            </a:r>
          </a:p>
          <a:p>
            <a:r>
              <a:rPr lang="en-US" sz="2600" dirty="0" smtClean="0"/>
              <a:t>Website</a:t>
            </a:r>
          </a:p>
          <a:p>
            <a:pPr marL="82296" indent="0">
              <a:buNone/>
            </a:pPr>
            <a:endParaRPr lang="en-US" sz="2600" dirty="0"/>
          </a:p>
          <a:p>
            <a:pPr marL="82296" indent="0">
              <a:buNone/>
            </a:pPr>
            <a:r>
              <a:rPr lang="en-US" sz="2600" dirty="0" smtClean="0"/>
              <a:t>Hardware Requirement</a:t>
            </a:r>
          </a:p>
          <a:p>
            <a:r>
              <a:rPr lang="en-US" sz="2600" dirty="0" smtClean="0"/>
              <a:t>Processor- Dual Core</a:t>
            </a:r>
          </a:p>
          <a:p>
            <a:r>
              <a:rPr lang="en-US" sz="2600" dirty="0" smtClean="0"/>
              <a:t>Hard disk- 50GB</a:t>
            </a:r>
          </a:p>
          <a:p>
            <a:r>
              <a:rPr lang="en-US" sz="2600" dirty="0" smtClean="0"/>
              <a:t>Memory – 1GB RAM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Using this website the user can</a:t>
            </a:r>
          </a:p>
          <a:p>
            <a:r>
              <a:rPr lang="en-US" dirty="0" smtClean="0"/>
              <a:t>Post the e-waste like mobile, desktop,</a:t>
            </a:r>
          </a:p>
          <a:p>
            <a:pPr>
              <a:buNone/>
            </a:pPr>
            <a:r>
              <a:rPr lang="en-US" dirty="0" smtClean="0"/>
              <a:t>   air-conditioner etc online.</a:t>
            </a:r>
          </a:p>
          <a:p>
            <a:r>
              <a:rPr lang="en-US" dirty="0" smtClean="0"/>
              <a:t>He can calculate the price of the waste he has with online e-waste calculator.</a:t>
            </a:r>
          </a:p>
          <a:p>
            <a:r>
              <a:rPr lang="en-US" dirty="0" smtClean="0"/>
              <a:t>He can drop the e-waste at recycling centers or a pickup can be arranged.</a:t>
            </a:r>
          </a:p>
          <a:p>
            <a:r>
              <a:rPr lang="en-US" dirty="0" smtClean="0"/>
              <a:t>He can decide which dealer offers him highest price of the garbage.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Screenshot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849737"/>
            <a:ext cx="7499350" cy="39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320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Verdana</vt:lpstr>
      <vt:lpstr>Wingdings 2</vt:lpstr>
      <vt:lpstr>Solstice</vt:lpstr>
      <vt:lpstr>E-Disposer</vt:lpstr>
      <vt:lpstr>Problem Statement</vt:lpstr>
      <vt:lpstr>Statistics</vt:lpstr>
      <vt:lpstr>The need of the project</vt:lpstr>
      <vt:lpstr>Introduction</vt:lpstr>
      <vt:lpstr>PowerPoint Presentation</vt:lpstr>
      <vt:lpstr>System Overview</vt:lpstr>
      <vt:lpstr>Advantages</vt:lpstr>
      <vt:lpstr>Screenshot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E-Broom</dc:title>
  <dc:creator>Mohan</dc:creator>
  <cp:lastModifiedBy>sachin pal</cp:lastModifiedBy>
  <cp:revision>42</cp:revision>
  <dcterms:created xsi:type="dcterms:W3CDTF">2018-07-16T15:01:49Z</dcterms:created>
  <dcterms:modified xsi:type="dcterms:W3CDTF">2018-08-19T13:50:11Z</dcterms:modified>
</cp:coreProperties>
</file>