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4" r:id="rId1"/>
  </p:sldMasterIdLst>
  <p:sldIdLst>
    <p:sldId id="256" r:id="rId2"/>
    <p:sldId id="268" r:id="rId3"/>
    <p:sldId id="265" r:id="rId4"/>
    <p:sldId id="279" r:id="rId5"/>
    <p:sldId id="266" r:id="rId6"/>
    <p:sldId id="257" r:id="rId7"/>
    <p:sldId id="258" r:id="rId8"/>
    <p:sldId id="260" r:id="rId9"/>
    <p:sldId id="281" r:id="rId10"/>
    <p:sldId id="282" r:id="rId11"/>
    <p:sldId id="283" r:id="rId12"/>
    <p:sldId id="284" r:id="rId13"/>
    <p:sldId id="262" r:id="rId14"/>
    <p:sldId id="280" r:id="rId15"/>
    <p:sldId id="264" r:id="rId16"/>
    <p:sldId id="263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24C8-577E-4097-89A3-15149902D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ABA55-6E58-4961-8EE9-477F54C7F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A1F11-5E36-4AEC-8615-666CBDD6B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93883-37C2-472A-A764-E9FB5DA7B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5BF5E-572C-44BB-9E00-B5D32C42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75566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B76B-3E67-4C05-9035-BBCCACAE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9709C-D3E5-4B81-B004-30EFAE928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CD6F7-EFAA-4A9C-A6F7-86284679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B5F11-14DD-4E7D-A6FF-5FA2BA45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42F03-4F5E-40B2-BD56-7776C6F6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732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2D276F-7641-47A7-B343-6B768F942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9212D-9347-4B58-87BB-F9B82346F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C37B6-6801-4FAC-A2D7-2D81D6E7B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B4248-D5D1-47EE-8753-E8A81612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B09CF-617E-4CBA-8E65-E3AEE5E0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8807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8ED1-7727-4AB7-AC20-5F304028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3E848-A0AD-4EC7-BCEA-5446B533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37D15-F1F2-414C-AF06-2B44FD0A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63C76-F847-47FE-ABAF-95D2C2667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D3442-501F-47DE-A80E-745EF800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28782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D083-A5F0-44F9-8565-56DCD5FB9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50163-532D-468F-A906-5466F9DAC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C512C-21CF-4EC1-930F-5F5E3FFC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2C884-E04F-416A-9C46-99554A69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4A4D5-08BF-43EC-8834-A81C87198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70269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A446-DF4C-44FD-8502-DC31EBF3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5608C-7C8D-491F-AD02-9202069A1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6A0B7-8A18-4FF2-9A9B-E09FD5FA3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33EF0-4914-45FE-B8AD-226164F74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296C3-4E1F-4C60-914D-02AF6661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AB2E8-EC9E-4FB5-BE6C-CB1E32A9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01507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141A6-3F3A-4BDD-8532-5AFC06FB3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92998-D04A-481A-ACE2-B686A487A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A92DF-8230-4ADF-878B-086F13CF8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23F44-8F2F-425A-AE26-5333F0332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8C89C7-740C-4258-916F-7E9A28FED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7AAEBD-86F9-4900-A1FD-4DCE3DA9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A0AA84-78B4-4B82-98F8-9CC70208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CC29F5-D5C2-45A8-A244-CFEB5EEB2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24848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D54D-137F-4CB4-BC57-74768788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14BE62-4375-4405-83C0-B34F1F910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319F8-F161-4F05-8295-B96361AB1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EA3F3C-8C83-4244-B7C5-80B28E6E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71945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C3DFE-ED37-4AF0-B4E9-DC3F95821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A971D3-3D90-4477-8465-EBBFAEA2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B5065-BBCA-455B-B389-1F9F012C6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8492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B69F-0F95-47DE-8055-80AAA0BF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C3D4C-52CE-4C38-9798-B6C54078B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3B7EF-8E82-4DC7-B0C7-EC048F72B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E0D97-D155-4B99-AB4E-0AC08840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0893D-B8CB-4C0F-B3F5-C8934AF1A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FD4C4-3ACF-431D-8753-CD960B9E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70005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4EF16-F49E-41B5-B57A-E1F762828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54E9A-80A4-44AB-AFF0-4990E0D71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C4F7C-1171-4FB5-AB7C-34299F2B9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F8555-EA17-4D4E-BCBC-6C4EE3ABF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7B75E-5081-4600-882E-5152FDF8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5FBB4-3C61-461B-AB7C-B7A3316D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3666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237B79-1A49-4E74-B8FE-473517468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D02D1-5FA2-461A-AE4C-F9807AF39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E899D-C350-40B0-BF6F-82CA99558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B9644-4263-4CE3-865A-9E3E3A6F2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7DEFA-4691-4DB9-827C-60B15C0CC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84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FA27-8361-4396-B105-C54D6FE80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0194" y="812801"/>
            <a:ext cx="8574622" cy="2616199"/>
          </a:xfrm>
        </p:spPr>
        <p:txBody>
          <a:bodyPr>
            <a:normAutofit/>
          </a:bodyPr>
          <a:lstStyle/>
          <a:p>
            <a:r>
              <a:rPr lang="en-US" sz="8800" dirty="0"/>
              <a:t>Student Companion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40ECE-1CB0-4C7B-9514-80060B7E7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8969" y="5152614"/>
            <a:ext cx="8394062" cy="1388534"/>
          </a:xfrm>
        </p:spPr>
        <p:txBody>
          <a:bodyPr>
            <a:normAutofit/>
          </a:bodyPr>
          <a:lstStyle/>
          <a:p>
            <a:r>
              <a:rPr lang="en-US" sz="3200" dirty="0"/>
              <a:t>A Complete Solution for Daily Needs of Students</a:t>
            </a:r>
          </a:p>
        </p:txBody>
      </p:sp>
    </p:spTree>
    <p:extLst>
      <p:ext uri="{BB962C8B-B14F-4D97-AF65-F5344CB8AC3E}">
        <p14:creationId xmlns:p14="http://schemas.microsoft.com/office/powerpoint/2010/main" val="141348387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047" y="337831"/>
            <a:ext cx="9525001" cy="740342"/>
          </a:xfrm>
        </p:spPr>
        <p:txBody>
          <a:bodyPr/>
          <a:lstStyle/>
          <a:p>
            <a:r>
              <a:rPr lang="en-US" dirty="0"/>
              <a:t>Diagrams</a:t>
            </a:r>
          </a:p>
        </p:txBody>
      </p:sp>
      <p:pic>
        <p:nvPicPr>
          <p:cNvPr id="4" name="Content Placeholder 3" descr="Regisrtration (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448" y="1201001"/>
            <a:ext cx="7472724" cy="4470993"/>
          </a:xfrm>
        </p:spPr>
      </p:pic>
      <p:sp>
        <p:nvSpPr>
          <p:cNvPr id="6" name="TextBox 5"/>
          <p:cNvSpPr txBox="1"/>
          <p:nvPr/>
        </p:nvSpPr>
        <p:spPr>
          <a:xfrm>
            <a:off x="4558352" y="5773003"/>
            <a:ext cx="162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Registration </a:t>
            </a: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ttendance FLow Char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9361" y="352425"/>
            <a:ext cx="5049672" cy="5966488"/>
          </a:xfrm>
        </p:spPr>
      </p:pic>
      <p:sp>
        <p:nvSpPr>
          <p:cNvPr id="5" name="TextBox 4"/>
          <p:cNvSpPr txBox="1"/>
          <p:nvPr/>
        </p:nvSpPr>
        <p:spPr>
          <a:xfrm>
            <a:off x="545910" y="491319"/>
            <a:ext cx="330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Atten4dance Flow Chart </a:t>
            </a: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eed DF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9832" y="836612"/>
            <a:ext cx="7794222" cy="6021388"/>
          </a:xfrm>
        </p:spPr>
      </p:pic>
      <p:sp>
        <p:nvSpPr>
          <p:cNvPr id="5" name="TextBox 4"/>
          <p:cNvSpPr txBox="1"/>
          <p:nvPr/>
        </p:nvSpPr>
        <p:spPr>
          <a:xfrm>
            <a:off x="873457" y="409433"/>
            <a:ext cx="36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 Data Flow Diagram</a:t>
            </a: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5C917-C12A-48F2-8DEF-E504FF488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1D2FB-BE00-4002-9A54-4903CA32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clear target users for our app are college students who desires to stay updated with all the schedules and events. Additionally, a student will also be keep record of his/her attendance and the app will also show the student his current attendance percentage, thus preventing the last minute hassle to fix attendance shortages.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818541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C112-FDCA-41C0-8CCC-878E84A87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999"/>
            <a:ext cx="10515600" cy="1325563"/>
          </a:xfrm>
        </p:spPr>
        <p:txBody>
          <a:bodyPr/>
          <a:lstStyle/>
          <a:p>
            <a:r>
              <a:rPr lang="en-IN" dirty="0"/>
              <a:t>Technical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B3387-3C56-4A35-98EF-7328E117A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497" y="2141537"/>
            <a:ext cx="4717869" cy="1167720"/>
          </a:xfrm>
        </p:spPr>
        <p:txBody>
          <a:bodyPr/>
          <a:lstStyle/>
          <a:p>
            <a:r>
              <a:rPr lang="en-IN" dirty="0"/>
              <a:t>Hardware Requirements</a:t>
            </a:r>
          </a:p>
          <a:p>
            <a:pPr lvl="1"/>
            <a:r>
              <a:rPr lang="en-IN" dirty="0"/>
              <a:t>Android Smartphone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7411FD-A2F7-4077-85A2-494519256D9F}"/>
              </a:ext>
            </a:extLst>
          </p:cNvPr>
          <p:cNvSpPr/>
          <p:nvPr/>
        </p:nvSpPr>
        <p:spPr>
          <a:xfrm>
            <a:off x="3048000" y="2843135"/>
            <a:ext cx="6096000" cy="34073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LcParenR"/>
            </a:pP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DA6453-08C4-4410-99DB-C6942DB5C93B}"/>
              </a:ext>
            </a:extLst>
          </p:cNvPr>
          <p:cNvSpPr txBox="1">
            <a:spLocks/>
          </p:cNvSpPr>
          <p:nvPr/>
        </p:nvSpPr>
        <p:spPr>
          <a:xfrm>
            <a:off x="920931" y="3749220"/>
            <a:ext cx="4717869" cy="1167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Software Requirements</a:t>
            </a:r>
          </a:p>
          <a:p>
            <a:pPr lvl="1"/>
            <a:r>
              <a:rPr lang="en-IN" dirty="0"/>
              <a:t>Android 5.0 or above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6222BA-C399-44FC-9FBB-16D9AF7DE046}"/>
              </a:ext>
            </a:extLst>
          </p:cNvPr>
          <p:cNvSpPr txBox="1">
            <a:spLocks/>
          </p:cNvSpPr>
          <p:nvPr/>
        </p:nvSpPr>
        <p:spPr>
          <a:xfrm>
            <a:off x="6553202" y="2202497"/>
            <a:ext cx="4802777" cy="3841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Technologies Used</a:t>
            </a:r>
          </a:p>
          <a:p>
            <a:pPr lvl="1"/>
            <a:r>
              <a:rPr lang="en-IN" dirty="0"/>
              <a:t>Front End </a:t>
            </a:r>
          </a:p>
          <a:p>
            <a:pPr lvl="2"/>
            <a:r>
              <a:rPr lang="en-IN" dirty="0"/>
              <a:t>HTML</a:t>
            </a:r>
          </a:p>
          <a:p>
            <a:pPr lvl="2"/>
            <a:r>
              <a:rPr lang="en-IN" dirty="0"/>
              <a:t>JAVA</a:t>
            </a:r>
          </a:p>
          <a:p>
            <a:pPr lvl="1"/>
            <a:r>
              <a:rPr lang="en-IN" dirty="0"/>
              <a:t>Back End </a:t>
            </a:r>
          </a:p>
          <a:p>
            <a:pPr lvl="2"/>
            <a:r>
              <a:rPr lang="en-IN" dirty="0"/>
              <a:t>Android Framework</a:t>
            </a:r>
          </a:p>
          <a:p>
            <a:pPr lvl="2"/>
            <a:r>
              <a:rPr lang="en-IN" dirty="0"/>
              <a:t>JAVA</a:t>
            </a:r>
          </a:p>
          <a:p>
            <a:pPr lvl="2"/>
            <a:r>
              <a:rPr lang="en-IN" dirty="0"/>
              <a:t>PHP Server</a:t>
            </a:r>
          </a:p>
          <a:p>
            <a:pPr lvl="2"/>
            <a:r>
              <a:rPr lang="en-IN" dirty="0"/>
              <a:t>PHP Database</a:t>
            </a:r>
          </a:p>
          <a:p>
            <a:pPr lvl="2"/>
            <a:r>
              <a:rPr lang="en-IN" dirty="0"/>
              <a:t>Prebuilt APIs</a:t>
            </a:r>
          </a:p>
          <a:p>
            <a:pPr marL="914400" lvl="2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324451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5CC1-18F9-45FD-9A7C-58B87DF75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C0F87-779F-4E06-80FF-BBAF051CB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10176"/>
            <a:ext cx="10018713" cy="3124201"/>
          </a:xfrm>
        </p:spPr>
        <p:txBody>
          <a:bodyPr/>
          <a:lstStyle/>
          <a:p>
            <a:pPr lvl="0"/>
            <a:r>
              <a:rPr lang="en-US" dirty="0"/>
              <a:t>No progress tracking for food</a:t>
            </a:r>
            <a:endParaRPr lang="en-IN" dirty="0"/>
          </a:p>
          <a:p>
            <a:pPr lvl="0"/>
            <a:r>
              <a:rPr lang="en-US" dirty="0"/>
              <a:t>Limited to android users</a:t>
            </a:r>
            <a:endParaRPr lang="en-IN" dirty="0"/>
          </a:p>
          <a:p>
            <a:pPr lvl="0"/>
            <a:r>
              <a:rPr lang="en-US" dirty="0"/>
              <a:t>Lack of payment gateway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0409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F72A0-8516-4055-9045-E582AF1C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2CC6-06EF-4A6C-AFA5-7317E15D3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app will make a student’s life easier. With plans of additional features in possible incremental updates. </a:t>
            </a:r>
            <a:endParaRPr lang="en-IN" dirty="0"/>
          </a:p>
          <a:p>
            <a:endParaRPr lang="en-IN" dirty="0"/>
          </a:p>
          <a:p>
            <a:r>
              <a:rPr lang="en-US" dirty="0"/>
              <a:t>The functions will make our solution better and modern to stage maximum problems/limitations in existing software or a lack there of. </a:t>
            </a:r>
            <a:endParaRPr lang="en-IN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999922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F2B99-DD99-496E-97F1-067C1A042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471" y="2467791"/>
            <a:ext cx="10018713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5671634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172A9-8612-4D7B-B8BE-94CFE5EDE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47D98-C10D-42F9-9F2B-832B0BA73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0789"/>
            <a:ext cx="10691949" cy="4766174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Abstract</a:t>
            </a:r>
          </a:p>
          <a:p>
            <a:r>
              <a:rPr lang="en-US" dirty="0"/>
              <a:t>Problem definition</a:t>
            </a:r>
          </a:p>
          <a:p>
            <a:r>
              <a:rPr lang="en-US" dirty="0"/>
              <a:t>Introduction to Solution</a:t>
            </a:r>
          </a:p>
          <a:p>
            <a:r>
              <a:rPr lang="en-US" dirty="0"/>
              <a:t>Project Objectives</a:t>
            </a:r>
          </a:p>
          <a:p>
            <a:r>
              <a:rPr lang="en-US" dirty="0"/>
              <a:t>Survey Reports</a:t>
            </a:r>
          </a:p>
          <a:p>
            <a:r>
              <a:rPr lang="en-US" dirty="0"/>
              <a:t>Survey Analysis</a:t>
            </a:r>
          </a:p>
          <a:p>
            <a:r>
              <a:rPr lang="en-US" dirty="0"/>
              <a:t>Solution Proposal</a:t>
            </a:r>
          </a:p>
          <a:p>
            <a:r>
              <a:rPr lang="en-US" dirty="0"/>
              <a:t>Project Description</a:t>
            </a:r>
          </a:p>
          <a:p>
            <a:r>
              <a:rPr lang="en-US" dirty="0"/>
              <a:t>Diagrams </a:t>
            </a:r>
          </a:p>
          <a:p>
            <a:r>
              <a:rPr lang="en-US" dirty="0"/>
              <a:t>Expected Outcome </a:t>
            </a:r>
          </a:p>
          <a:p>
            <a:r>
              <a:rPr lang="en-US" dirty="0"/>
              <a:t>Technical Details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Limitations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29518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4FB9C-08EE-49D9-B57F-209814021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6EADF-8CC4-4C84-B592-D503409F2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Rishabh Maratha (0827IT151087)</a:t>
            </a:r>
          </a:p>
          <a:p>
            <a:r>
              <a:rPr lang="en-US" dirty="0"/>
              <a:t>Sachin Parmar (0827IT151091)</a:t>
            </a:r>
          </a:p>
          <a:p>
            <a:r>
              <a:rPr lang="en-US" dirty="0"/>
              <a:t>Shahjahan Khan (0827IT151100)</a:t>
            </a:r>
          </a:p>
          <a:p>
            <a:r>
              <a:rPr lang="en-US" dirty="0"/>
              <a:t>Shirin Shah (0827IT151103)</a:t>
            </a:r>
          </a:p>
          <a:p>
            <a:r>
              <a:rPr lang="en-US" dirty="0"/>
              <a:t>Shreyansh Jain (0827IT151107)</a:t>
            </a:r>
          </a:p>
          <a:p>
            <a:r>
              <a:rPr lang="en-US" dirty="0"/>
              <a:t>Vaidik Khandelwal (0827IT151118)</a:t>
            </a:r>
          </a:p>
        </p:txBody>
      </p:sp>
    </p:spTree>
    <p:extLst>
      <p:ext uri="{BB962C8B-B14F-4D97-AF65-F5344CB8AC3E}">
        <p14:creationId xmlns:p14="http://schemas.microsoft.com/office/powerpoint/2010/main" val="269553984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0767F-4230-4F2A-B86F-A1C5656E7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0885"/>
            <a:ext cx="10515600" cy="1325563"/>
          </a:xfrm>
        </p:spPr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99C20-36DC-4731-A981-0CA65E1F3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4528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A student has to face long lines, manage his schedules, catch deadlines and the list goes on and on. There is a need of a system that can notify, remind and help one to manage all of this. Enter the concept of a companion app, an app that can solve these issues or manage them for the least.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196824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90E7-8380-4345-B07C-933D5A13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21916-DB62-4056-BD45-D502F7B0A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application for the student to keep check on his attendance.</a:t>
            </a:r>
          </a:p>
          <a:p>
            <a:r>
              <a:rPr lang="en-US" dirty="0"/>
              <a:t>No current application allows real-time attendance analysis.</a:t>
            </a:r>
          </a:p>
          <a:p>
            <a:r>
              <a:rPr lang="en-US" dirty="0"/>
              <a:t>Task and lecture scheduling is a big mess for students.</a:t>
            </a:r>
          </a:p>
          <a:p>
            <a:r>
              <a:rPr lang="en-US" dirty="0"/>
              <a:t>College notifications management is a big mess again.</a:t>
            </a:r>
          </a:p>
          <a:p>
            <a:r>
              <a:rPr lang="en-US" dirty="0"/>
              <a:t>And to address these problems they have to install individual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50759333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EB78D-78D9-4AB7-8E32-7F204BCF2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539C5-3625-4B8F-B313-1396A0301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android application to address attendance management for the student.</a:t>
            </a:r>
          </a:p>
          <a:p>
            <a:r>
              <a:rPr lang="en-US" dirty="0"/>
              <a:t>An application for schedule and time table management.</a:t>
            </a:r>
          </a:p>
          <a:p>
            <a:r>
              <a:rPr lang="en-US" dirty="0"/>
              <a:t>Notification center for both these problems</a:t>
            </a:r>
          </a:p>
          <a:p>
            <a:r>
              <a:rPr lang="en-US" dirty="0"/>
              <a:t>All  three functionalities in one application.</a:t>
            </a:r>
          </a:p>
          <a:p>
            <a:r>
              <a:rPr lang="en-US" dirty="0"/>
              <a:t>Real time sync with remote databases.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40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46AF-04AA-4C2B-8878-832B2A89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69EB-5FB7-4E5B-8FBD-7F2A556CB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assist and simplify Students’ user experience and life.</a:t>
            </a:r>
          </a:p>
          <a:p>
            <a:r>
              <a:rPr lang="en-US" dirty="0"/>
              <a:t>Elimination of every app which works on singular problems.</a:t>
            </a:r>
          </a:p>
          <a:p>
            <a:r>
              <a:rPr lang="en-US" dirty="0"/>
              <a:t>Remote databases with services to sync.</a:t>
            </a:r>
          </a:p>
          <a:p>
            <a:r>
              <a:rPr lang="en-US" dirty="0"/>
              <a:t>Easy UX and UI.</a:t>
            </a:r>
          </a:p>
        </p:txBody>
      </p:sp>
    </p:spTree>
    <p:extLst>
      <p:ext uri="{BB962C8B-B14F-4D97-AF65-F5344CB8AC3E}">
        <p14:creationId xmlns:p14="http://schemas.microsoft.com/office/powerpoint/2010/main" val="65666233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D262-32C7-4DCB-B500-75C482777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466A2-52AF-4611-B9D2-C15088F7F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android app that can: </a:t>
            </a:r>
          </a:p>
          <a:p>
            <a:pPr lvl="1"/>
            <a:r>
              <a:rPr lang="en-US" dirty="0"/>
              <a:t>Assist and simplify a student’s college life.</a:t>
            </a:r>
          </a:p>
          <a:p>
            <a:pPr lvl="1"/>
            <a:r>
              <a:rPr lang="en-US" dirty="0"/>
              <a:t>Attendance record.</a:t>
            </a:r>
          </a:p>
          <a:p>
            <a:pPr lvl="1"/>
            <a:r>
              <a:rPr lang="en-US" dirty="0"/>
              <a:t>Broadcast news regarding upcoming events</a:t>
            </a:r>
          </a:p>
          <a:p>
            <a:pPr lvl="1"/>
            <a:r>
              <a:rPr lang="en-US" dirty="0"/>
              <a:t>Lecture Scheduling</a:t>
            </a:r>
          </a:p>
          <a:p>
            <a:pPr lvl="1"/>
            <a:r>
              <a:rPr lang="en-US" dirty="0"/>
              <a:t>Universal Sync with Remote databases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51221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C941A-75BC-4D87-A9FA-DC3D3523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6272B-A739-4B50-AB2A-110227D43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Login / Signup / Logout for Student.</a:t>
            </a:r>
          </a:p>
          <a:p>
            <a:endParaRPr lang="en-IN" dirty="0"/>
          </a:p>
          <a:p>
            <a:r>
              <a:rPr lang="en-IN" dirty="0"/>
              <a:t>Home Screen: News Feed (Recycler View)</a:t>
            </a:r>
          </a:p>
          <a:p>
            <a:endParaRPr lang="en-IN" dirty="0"/>
          </a:p>
          <a:p>
            <a:r>
              <a:rPr lang="en-IN" dirty="0"/>
              <a:t>Slide Menu for Scheduler and Attendance Record</a:t>
            </a:r>
          </a:p>
          <a:p>
            <a:pPr lvl="1"/>
            <a:r>
              <a:rPr lang="en-IN" dirty="0"/>
              <a:t>Maintenance of personal and academic schedule.</a:t>
            </a:r>
          </a:p>
          <a:p>
            <a:pPr lvl="1"/>
            <a:r>
              <a:rPr lang="en-IN" dirty="0"/>
              <a:t>Real time sync and notifications.</a:t>
            </a:r>
          </a:p>
        </p:txBody>
      </p:sp>
    </p:spTree>
    <p:extLst>
      <p:ext uri="{BB962C8B-B14F-4D97-AF65-F5344CB8AC3E}">
        <p14:creationId xmlns:p14="http://schemas.microsoft.com/office/powerpoint/2010/main" val="397759046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2118</TotalTime>
  <Words>490</Words>
  <Application>Microsoft Office PowerPoint</Application>
  <PresentationFormat>Widescreen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Mangal</vt:lpstr>
      <vt:lpstr>Office Theme</vt:lpstr>
      <vt:lpstr>Student Companion  </vt:lpstr>
      <vt:lpstr>Contents</vt:lpstr>
      <vt:lpstr>Team Members</vt:lpstr>
      <vt:lpstr>Abstract</vt:lpstr>
      <vt:lpstr>Problem Definition</vt:lpstr>
      <vt:lpstr>Introduction to Solution</vt:lpstr>
      <vt:lpstr>Project Objectives</vt:lpstr>
      <vt:lpstr>Solution Proposal</vt:lpstr>
      <vt:lpstr>Project Description</vt:lpstr>
      <vt:lpstr>Diagrams</vt:lpstr>
      <vt:lpstr>PowerPoint Presentation</vt:lpstr>
      <vt:lpstr>PowerPoint Presentation</vt:lpstr>
      <vt:lpstr>Outcome</vt:lpstr>
      <vt:lpstr>Technical Details</vt:lpstr>
      <vt:lpstr>Limitations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QRS</dc:title>
  <dc:creator>Sachin Parmar</dc:creator>
  <cp:lastModifiedBy>Sachin Parmar</cp:lastModifiedBy>
  <cp:revision>46</cp:revision>
  <dcterms:created xsi:type="dcterms:W3CDTF">2018-03-04T07:39:38Z</dcterms:created>
  <dcterms:modified xsi:type="dcterms:W3CDTF">2018-10-31T07:08:29Z</dcterms:modified>
</cp:coreProperties>
</file>