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084" r:id="rId5"/>
    <p:sldId id="2085" r:id="rId6"/>
    <p:sldId id="2086" r:id="rId7"/>
    <p:sldId id="2087" r:id="rId8"/>
    <p:sldId id="2088" r:id="rId9"/>
    <p:sldId id="2081" r:id="rId10"/>
    <p:sldId id="286" r:id="rId11"/>
    <p:sldId id="2082" r:id="rId12"/>
    <p:sldId id="287" r:id="rId13"/>
    <p:sldId id="2083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16" autoAdjust="0"/>
    <p:restoredTop sz="94660"/>
  </p:normalViewPr>
  <p:slideViewPr>
    <p:cSldViewPr snapToGrid="0">
      <p:cViewPr>
        <p:scale>
          <a:sx n="100" d="100"/>
          <a:sy n="100" d="100"/>
        </p:scale>
        <p:origin x="708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9274A-3F75-9B4E-E9D3-82105427D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09D96-3BE6-0DE6-4982-EA9DC007F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DFB3E-0E5B-5B5D-2C9F-DE3D80D5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861-B4A4-454F-AB3D-DDA35A9137F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EF18F-BEBA-37CF-792B-B8FD1755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FD960-DEC7-CDA8-F815-0609C229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71F1-9DA6-42D8-B5D9-B8EF0D3A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534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B91F-87E5-F4D1-4D6E-4ADEEF403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CA998-BFAD-455D-06BA-8D343DA05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7B636-C5A7-A9CF-3D78-957FEF9B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861-B4A4-454F-AB3D-DDA35A9137F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32F3B-1E0F-87B7-6879-4098CCF4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E6B3C-96A1-92C1-2B54-0349A5485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71F1-9DA6-42D8-B5D9-B8EF0D3A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57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DD546-6035-C669-449E-D6F0BA700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D9140-B48E-CCA8-3C44-DF3A69473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BC979-4B5D-5370-D440-9737B93F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861-B4A4-454F-AB3D-DDA35A9137F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80A81-1AE0-B463-ED1A-D15DC4779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022CD-2C00-3AEB-31F5-C73DD70D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71F1-9DA6-42D8-B5D9-B8EF0D3A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18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C92AE-8981-45B2-A82B-CA436A0E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D2A1BB4-14FB-429D-8F8B-A8D76D97CB45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A7F8-CA5C-47C9-B9E2-EF5BE966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8A6B-BAE0-461A-A898-0652F34A1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1DC0A37-4417-4D92-ACF4-CB362CCBE5D2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0EAFB50-F9FE-425D-B5A4-CAD975C9A2C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59365" y="703830"/>
            <a:ext cx="5035723" cy="5447169"/>
          </a:xfrm>
          <a:custGeom>
            <a:avLst/>
            <a:gdLst>
              <a:gd name="connsiteX0" fmla="*/ 1022196 w 5035723"/>
              <a:gd name="connsiteY0" fmla="*/ 0 h 5447169"/>
              <a:gd name="connsiteX1" fmla="*/ 5035723 w 5035723"/>
              <a:gd name="connsiteY1" fmla="*/ 0 h 5447169"/>
              <a:gd name="connsiteX2" fmla="*/ 5035723 w 5035723"/>
              <a:gd name="connsiteY2" fmla="*/ 5447169 h 5447169"/>
              <a:gd name="connsiteX3" fmla="*/ 1025082 w 5035723"/>
              <a:gd name="connsiteY3" fmla="*/ 5447169 h 5447169"/>
              <a:gd name="connsiteX4" fmla="*/ 947777 w 5035723"/>
              <a:gd name="connsiteY4" fmla="*/ 5362113 h 5447169"/>
              <a:gd name="connsiteX5" fmla="*/ 0 w 5035723"/>
              <a:gd name="connsiteY5" fmla="*/ 2721997 h 5447169"/>
              <a:gd name="connsiteX6" fmla="*/ 947777 w 5035723"/>
              <a:gd name="connsiteY6" fmla="*/ 81882 h 5447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5723" h="5447169">
                <a:moveTo>
                  <a:pt x="1022196" y="0"/>
                </a:moveTo>
                <a:lnTo>
                  <a:pt x="5035723" y="0"/>
                </a:lnTo>
                <a:lnTo>
                  <a:pt x="5035723" y="5447169"/>
                </a:lnTo>
                <a:lnTo>
                  <a:pt x="1025082" y="5447169"/>
                </a:lnTo>
                <a:lnTo>
                  <a:pt x="947777" y="5362113"/>
                </a:lnTo>
                <a:cubicBezTo>
                  <a:pt x="355681" y="4644658"/>
                  <a:pt x="0" y="3724865"/>
                  <a:pt x="0" y="2721997"/>
                </a:cubicBezTo>
                <a:cubicBezTo>
                  <a:pt x="0" y="1719130"/>
                  <a:pt x="355681" y="799336"/>
                  <a:pt x="947777" y="81882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3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ln w="28575">
            <a:noFill/>
          </a:ln>
        </p:spPr>
        <p:txBody>
          <a:bodyPr/>
          <a:lstStyle/>
          <a:p>
            <a:fld id="{6D2CAF9D-5533-4ADA-833F-E6FB76EB69A5}" type="datetime1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4F-D559-476D-AEE3-28F000B7084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5" name="Title 1"/>
          <p:cNvSpPr>
            <a:spLocks noGrp="1"/>
          </p:cNvSpPr>
          <p:nvPr>
            <p:ph type="title"/>
          </p:nvPr>
        </p:nvSpPr>
        <p:spPr>
          <a:xfrm>
            <a:off x="838200" y="620541"/>
            <a:ext cx="10515600" cy="839840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13628"/>
            <a:ext cx="10515600" cy="2667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grpSp>
        <p:nvGrpSpPr>
          <p:cNvPr id="127" name="Group 126"/>
          <p:cNvGrpSpPr/>
          <p:nvPr userDrawn="1"/>
        </p:nvGrpSpPr>
        <p:grpSpPr>
          <a:xfrm>
            <a:off x="5721121" y="1329545"/>
            <a:ext cx="749759" cy="88157"/>
            <a:chOff x="5833290" y="2440842"/>
            <a:chExt cx="525419" cy="61779"/>
          </a:xfrm>
        </p:grpSpPr>
        <p:sp>
          <p:nvSpPr>
            <p:cNvPr id="128" name="Oval 127"/>
            <p:cNvSpPr/>
            <p:nvPr/>
          </p:nvSpPr>
          <p:spPr>
            <a:xfrm>
              <a:off x="5910564" y="2440842"/>
              <a:ext cx="61779" cy="617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/>
            <p:cNvSpPr/>
            <p:nvPr/>
          </p:nvSpPr>
          <p:spPr>
            <a:xfrm>
              <a:off x="5987837" y="2440842"/>
              <a:ext cx="61779" cy="617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6065111" y="2440842"/>
              <a:ext cx="61779" cy="6177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6142384" y="2440842"/>
              <a:ext cx="61779" cy="61779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6219657" y="2440842"/>
              <a:ext cx="61779" cy="6177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5833290" y="2440842"/>
              <a:ext cx="61779" cy="617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6296930" y="2440842"/>
              <a:ext cx="61779" cy="6177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031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26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50"/>
                        <p:tgtEl>
                          <p:spTgt spid="126"/>
                        </p:tgtEl>
                      </p:cBhvr>
                    </p:animEffect>
                    <p:anim calcmode="lin" valueType="num">
                      <p:cBhvr>
                        <p:cTn dur="750" fill="hold"/>
                        <p:tgtEl>
                          <p:spTgt spid="1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4787-9E7E-AB86-6C93-3FFAD6AE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DB4B2-BF52-EEF2-EA95-7E5A2FC8A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859C4-1A22-9902-BE8F-23EFEFC2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861-B4A4-454F-AB3D-DDA35A9137F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11E0-30BA-0020-3E06-9F98C932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79ED0-2F9B-9756-83A3-CD33EB10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71F1-9DA6-42D8-B5D9-B8EF0D3A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75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2D90-EECA-BE7B-F27F-208752B87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7A26E2-8531-7C37-17AE-8DC753991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EBF94-DFCB-9241-3FEC-F7360EFE6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861-B4A4-454F-AB3D-DDA35A9137F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66A12-1DA5-B2B0-C719-792FF7FC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F7717-4E6A-94C4-D59F-C4EA4E91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71F1-9DA6-42D8-B5D9-B8EF0D3A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32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C2A27-CB9A-326A-7162-1E7EF455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820AB-5C1E-717C-6446-00412D69B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714BA-F6CD-7C54-A4C4-992FDA07F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EF310-42C5-A534-19FA-AD5EA08A5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861-B4A4-454F-AB3D-DDA35A9137F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3830B-CD72-DBA0-6F31-67E78038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E3231-D10C-C648-EFA5-93CE8535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71F1-9DA6-42D8-B5D9-B8EF0D3A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990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6A44E-25E1-E776-3794-22A6AAF7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94FD5-B560-E9E1-E243-C3D9B074B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53727-0FAA-71E9-1BA5-014AB7569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A23B0D-25F3-84F7-DCCF-4AA733BCF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B65BF4-C821-3F12-6275-DF33CDD75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85D4EE-5A5A-FD90-0CDD-6E16404C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861-B4A4-454F-AB3D-DDA35A9137F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089C3-EE84-0113-880C-806D0F28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8F374-5633-9562-3A7E-5D95FA25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71F1-9DA6-42D8-B5D9-B8EF0D3A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18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A030-62C7-5F9C-48F0-9EC9D241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9851B-D6F5-9829-D42E-848713A4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861-B4A4-454F-AB3D-DDA35A9137F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DB8E27-38A2-8F31-6DA7-23938E500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17D36-00C6-1A12-47D1-81AAE492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71F1-9DA6-42D8-B5D9-B8EF0D3A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168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001FA-9965-A09A-5CA2-30C59A46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861-B4A4-454F-AB3D-DDA35A9137F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431056-A16D-8A13-43AD-46CE3406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163E4-286B-9BBB-896D-A23B43A2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71F1-9DA6-42D8-B5D9-B8EF0D3A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56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4401-68CE-E3C1-0F0B-474F55A0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37DF-D7A8-4508-527D-1C6E64B11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EDAB7-6FA3-2F8D-5B2B-22F84F224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573F0-8FDB-BD44-68E9-44E0FA75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861-B4A4-454F-AB3D-DDA35A9137F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95762-0EF6-5873-9D6A-61135F877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39F38-2E71-E769-3A33-41EF3BA4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71F1-9DA6-42D8-B5D9-B8EF0D3A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964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C1FB8-2C56-DF75-2A9A-C28287AA2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F7526-ECF6-9A5A-7A16-4039B8875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0B2A6-2AB9-9F2A-A0BF-1B1CA695F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CEAF1-6CCB-F22C-AE76-BD264614E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2C861-B4A4-454F-AB3D-DDA35A9137F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6CDB0-26EB-4F0A-2898-6D1017EB5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C0006-7660-A7EA-E03F-411B9CF2F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E71F1-9DA6-42D8-B5D9-B8EF0D3A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645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14990-A8B9-C159-2C2E-5D802B07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1D4A3-9291-4FFC-DF58-0A1A48DEB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48850-2F47-C28D-AC38-8DF253C4D2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2C861-B4A4-454F-AB3D-DDA35A9137F3}" type="datetimeFigureOut">
              <a:rPr lang="en-IN" smtClean="0"/>
              <a:t>13-09-2023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218F9-A23C-3DEF-D4C9-65DFE5118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48256-E474-E22A-A3B1-620A20D96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E71F1-9DA6-42D8-B5D9-B8EF0D3A26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678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C0BB22-01C8-C3CB-FD31-D055201B96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9" b="96914" l="5422" r="96988">
                        <a14:foregroundMark x1="45783" y1="79630" x2="54217" y2="72531"/>
                        <a14:foregroundMark x1="57831" y1="85802" x2="63855" y2="734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87777" y="499944"/>
            <a:ext cx="1322703" cy="24212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982FE9-D86F-7C61-64D0-E27C8C54B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417" y="704387"/>
            <a:ext cx="1829707" cy="182970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A86A2CD-3CE4-94EF-8BE1-1D0A5C62E86C}"/>
              </a:ext>
            </a:extLst>
          </p:cNvPr>
          <p:cNvGrpSpPr/>
          <p:nvPr/>
        </p:nvGrpSpPr>
        <p:grpSpPr>
          <a:xfrm rot="16200000">
            <a:off x="473163" y="2481992"/>
            <a:ext cx="1805441" cy="1894017"/>
            <a:chOff x="1387588" y="2182683"/>
            <a:chExt cx="1805441" cy="1894017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2DB083A7-6DF7-34F5-1DCB-2C36DAA40ADA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FBBEDA5-42BA-4738-988C-78AF065B2BEC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175E1C-AE66-FFC2-24CA-82FA4752BE05}"/>
                </a:ext>
              </a:extLst>
            </p:cNvPr>
            <p:cNvSpPr txBox="1"/>
            <p:nvPr/>
          </p:nvSpPr>
          <p:spPr>
            <a:xfrm rot="5400000">
              <a:off x="1843093" y="2563852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6C3C24-815C-F97D-590B-DFFC6C2DC5A9}"/>
              </a:ext>
            </a:extLst>
          </p:cNvPr>
          <p:cNvSpPr/>
          <p:nvPr/>
        </p:nvSpPr>
        <p:spPr>
          <a:xfrm rot="16200000" flipV="1">
            <a:off x="2109644" y="1913007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FC30D6-EC02-3A6A-3819-DC7358C13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212" y="2981785"/>
            <a:ext cx="905768" cy="90576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91EBFED-9F07-76E6-8569-2364BE6BF869}"/>
              </a:ext>
            </a:extLst>
          </p:cNvPr>
          <p:cNvGrpSpPr/>
          <p:nvPr/>
        </p:nvGrpSpPr>
        <p:grpSpPr>
          <a:xfrm>
            <a:off x="1761630" y="3054948"/>
            <a:ext cx="1591582" cy="832605"/>
            <a:chOff x="1488849" y="3837442"/>
            <a:chExt cx="1591582" cy="8326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D542F9D-4EE0-F96B-DAB2-9AA115A72632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84EE93-F248-D970-7DE7-87F58672C526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055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A2198942-3878-4909-884B-7CA0E318DFD7}"/>
              </a:ext>
            </a:extLst>
          </p:cNvPr>
          <p:cNvGrpSpPr/>
          <p:nvPr/>
        </p:nvGrpSpPr>
        <p:grpSpPr>
          <a:xfrm>
            <a:off x="6381342" y="2182683"/>
            <a:ext cx="1805441" cy="1894017"/>
            <a:chOff x="6381342" y="2182683"/>
            <a:chExt cx="1805441" cy="1894017"/>
          </a:xfrm>
          <a:solidFill>
            <a:schemeClr val="tx1"/>
          </a:solidFill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FDA63-D1BE-4B0B-A1BF-19B81E35575F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A027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047EE7-AD08-45DB-A65A-9FA74A775764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FFA027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4B2E4077-565B-48E9-A42E-57895BC5AA2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chemeClr val="tx1">
                <a:alpha val="0"/>
              </a:schemeClr>
            </a:solidFill>
            <a:ln>
              <a:solidFill>
                <a:srgbClr val="FFA02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219989C-6534-4081-88F9-01A1845F375C}"/>
              </a:ext>
            </a:extLst>
          </p:cNvPr>
          <p:cNvGrpSpPr/>
          <p:nvPr/>
        </p:nvGrpSpPr>
        <p:grpSpPr>
          <a:xfrm>
            <a:off x="8985148" y="2182683"/>
            <a:ext cx="1805441" cy="1894017"/>
            <a:chOff x="8985148" y="2182683"/>
            <a:chExt cx="1805441" cy="1894017"/>
          </a:xfrm>
          <a:solidFill>
            <a:schemeClr val="tx1">
              <a:alpha val="2000"/>
            </a:schemeClr>
          </a:solidFill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303A4C65-5C87-4C63-A0E1-4DF161B02937}"/>
                </a:ext>
              </a:extLst>
            </p:cNvPr>
            <p:cNvSpPr/>
            <p:nvPr/>
          </p:nvSpPr>
          <p:spPr>
            <a:xfrm>
              <a:off x="909207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solidFill>
                <a:srgbClr val="EF3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447283-DB73-4C8A-99DE-552ACE3319FB}"/>
                </a:ext>
              </a:extLst>
            </p:cNvPr>
            <p:cNvSpPr txBox="1"/>
            <p:nvPr/>
          </p:nvSpPr>
          <p:spPr>
            <a:xfrm>
              <a:off x="9440652" y="2563851"/>
              <a:ext cx="894432" cy="1015663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1C7DBD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C5E5B-C4A7-4BE2-9DAD-E90FC41E4DCA}"/>
                </a:ext>
              </a:extLst>
            </p:cNvPr>
            <p:cNvSpPr txBox="1"/>
            <p:nvPr/>
          </p:nvSpPr>
          <p:spPr>
            <a:xfrm>
              <a:off x="8985148" y="2182683"/>
              <a:ext cx="1805441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1C7DBD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430A81F-25E0-4239-B494-46C9D4937700}"/>
              </a:ext>
            </a:extLst>
          </p:cNvPr>
          <p:cNvGrpSpPr/>
          <p:nvPr/>
        </p:nvGrpSpPr>
        <p:grpSpPr>
          <a:xfrm>
            <a:off x="3870744" y="2209800"/>
            <a:ext cx="1805441" cy="1866900"/>
            <a:chOff x="3870744" y="2209800"/>
            <a:chExt cx="1805441" cy="1866900"/>
          </a:xfrm>
          <a:solidFill>
            <a:schemeClr val="tx1">
              <a:alpha val="0"/>
            </a:schemeClr>
          </a:solidFill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B84361-FFCA-4952-9762-BC2B8113DC6B}"/>
                </a:ext>
              </a:extLst>
            </p:cNvPr>
            <p:cNvSpPr txBox="1"/>
            <p:nvPr/>
          </p:nvSpPr>
          <p:spPr>
            <a:xfrm>
              <a:off x="3870744" y="2252291"/>
              <a:ext cx="1805441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3AAAD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6C90D299-5340-438E-A62B-883CADA5176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solidFill>
                <a:srgbClr val="03AAA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A9CFCB-2E2A-4E69-B807-A8DE80F4F84C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03AAAD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DA1449-9BBE-4FB5-854D-B6D832CCD806}"/>
              </a:ext>
            </a:extLst>
          </p:cNvPr>
          <p:cNvGrpSpPr/>
          <p:nvPr/>
        </p:nvGrpSpPr>
        <p:grpSpPr>
          <a:xfrm>
            <a:off x="1387588" y="2182683"/>
            <a:ext cx="1805441" cy="1600299"/>
            <a:chOff x="1387588" y="2182683"/>
            <a:chExt cx="1805441" cy="1894017"/>
          </a:xfrm>
          <a:solidFill>
            <a:schemeClr val="bg1">
              <a:lumMod val="95000"/>
              <a:alpha val="0"/>
            </a:schemeClr>
          </a:solidFill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E176DFE6-E6EE-4CBF-AB55-962516DAF6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solidFill>
                <a:srgbClr val="EF3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2352D7-E64D-4683-8555-4BBBFBED2197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E8E3AC-C1DA-4857-8AA2-283A2C840A70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 N F O G R A P H I 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10DECE-FB54-4F98-9472-6CE168F86075}"/>
              </a:ext>
            </a:extLst>
          </p:cNvPr>
          <p:cNvSpPr/>
          <p:nvPr/>
        </p:nvSpPr>
        <p:spPr>
          <a:xfrm flipV="1">
            <a:off x="1494518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rgbClr val="EF3078"/>
            </a:solidFill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33F448-D5EA-4698-93DE-C12876411D16}"/>
              </a:ext>
            </a:extLst>
          </p:cNvPr>
          <p:cNvSpPr/>
          <p:nvPr/>
        </p:nvSpPr>
        <p:spPr>
          <a:xfrm flipV="1">
            <a:off x="3991395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rgbClr val="03AAAD"/>
            </a:solidFill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992BDF-F7C4-4374-886A-86270F68E5B1}"/>
              </a:ext>
            </a:extLst>
          </p:cNvPr>
          <p:cNvSpPr/>
          <p:nvPr/>
        </p:nvSpPr>
        <p:spPr>
          <a:xfrm flipV="1">
            <a:off x="6488272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rgbClr val="FFA027"/>
            </a:solidFill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66C7CC-77EF-41CA-B323-66B868940684}"/>
              </a:ext>
            </a:extLst>
          </p:cNvPr>
          <p:cNvSpPr/>
          <p:nvPr/>
        </p:nvSpPr>
        <p:spPr>
          <a:xfrm flipV="1">
            <a:off x="9092078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rgbClr val="EF3078"/>
            </a:solidFill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49AF21-2235-48F7-BCB5-97AAA5BB7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56" y="4905623"/>
            <a:ext cx="905768" cy="90576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E50AA9A-FAB8-4A36-BCFC-AE5A9E810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69" y="4914675"/>
            <a:ext cx="900162" cy="9001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45F41EB-76B8-4D33-BDB3-4A3E0743A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77" y="4914675"/>
            <a:ext cx="905770" cy="90576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2320AA8-1E5E-496F-9945-24C0399B8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808" y="4879271"/>
            <a:ext cx="932120" cy="93212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BD90705-18BB-473B-A34A-340D3FE7B602}"/>
              </a:ext>
            </a:extLst>
          </p:cNvPr>
          <p:cNvGrpSpPr/>
          <p:nvPr/>
        </p:nvGrpSpPr>
        <p:grpSpPr>
          <a:xfrm>
            <a:off x="1488849" y="3837442"/>
            <a:ext cx="1591582" cy="832605"/>
            <a:chOff x="1488849" y="3837442"/>
            <a:chExt cx="1591582" cy="83260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6EA5B9-609B-41D8-BAEB-1AB2F8B9359E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FD7EC4-BD0C-414A-BAC7-6A87FBE0FD33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C51385-1E45-4902-BDC3-8DDF59AAC454}"/>
              </a:ext>
            </a:extLst>
          </p:cNvPr>
          <p:cNvGrpSpPr/>
          <p:nvPr/>
        </p:nvGrpSpPr>
        <p:grpSpPr>
          <a:xfrm>
            <a:off x="3977674" y="3837442"/>
            <a:ext cx="1591582" cy="832605"/>
            <a:chOff x="3977674" y="3837442"/>
            <a:chExt cx="1591582" cy="83260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F8B1AD-BE20-4D97-80BF-AC12A3B886DB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2BC42F-0899-4CCE-A35A-4E495A05687C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C1746BE-76D9-44D6-8ED0-355F952A375E}"/>
              </a:ext>
            </a:extLst>
          </p:cNvPr>
          <p:cNvGrpSpPr/>
          <p:nvPr/>
        </p:nvGrpSpPr>
        <p:grpSpPr>
          <a:xfrm>
            <a:off x="6488272" y="3837442"/>
            <a:ext cx="1591582" cy="832605"/>
            <a:chOff x="6488272" y="3837442"/>
            <a:chExt cx="1591582" cy="83260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85E69A-BADF-47FA-97F2-BF77348F278C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CFAA18-F935-43EC-B7D9-4E19F5F37090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EAB50F2-56A8-4020-BA7E-223D0388029E}"/>
              </a:ext>
            </a:extLst>
          </p:cNvPr>
          <p:cNvGrpSpPr/>
          <p:nvPr/>
        </p:nvGrpSpPr>
        <p:grpSpPr>
          <a:xfrm>
            <a:off x="9087242" y="3837442"/>
            <a:ext cx="1591582" cy="832605"/>
            <a:chOff x="9087242" y="3837442"/>
            <a:chExt cx="1591582" cy="83260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DFCA09-96C1-48B9-A4BF-FC3BC14E65FF}"/>
                </a:ext>
              </a:extLst>
            </p:cNvPr>
            <p:cNvSpPr txBox="1"/>
            <p:nvPr/>
          </p:nvSpPr>
          <p:spPr>
            <a:xfrm>
              <a:off x="908724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1C7CBB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0ABEF2-EA94-4E61-B642-F3A2B133F939}"/>
                </a:ext>
              </a:extLst>
            </p:cNvPr>
            <p:cNvSpPr txBox="1"/>
            <p:nvPr/>
          </p:nvSpPr>
          <p:spPr>
            <a:xfrm>
              <a:off x="908724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284797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75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25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0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71DA1449-9BBE-4FB5-854D-B6D832CCD806}"/>
              </a:ext>
            </a:extLst>
          </p:cNvPr>
          <p:cNvGrpSpPr/>
          <p:nvPr/>
        </p:nvGrpSpPr>
        <p:grpSpPr>
          <a:xfrm rot="16200000">
            <a:off x="1994774" y="1614358"/>
            <a:ext cx="2285934" cy="3042700"/>
            <a:chOff x="1521076" y="2038470"/>
            <a:chExt cx="1591582" cy="2154489"/>
          </a:xfrm>
          <a:solidFill>
            <a:schemeClr val="bg1">
              <a:lumMod val="95000"/>
              <a:alpha val="0"/>
            </a:schemeClr>
          </a:solidFill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E176DFE6-E6EE-4CBF-AB55-962516DAF6EF}"/>
                </a:ext>
              </a:extLst>
            </p:cNvPr>
            <p:cNvSpPr/>
            <p:nvPr/>
          </p:nvSpPr>
          <p:spPr>
            <a:xfrm>
              <a:off x="1521076" y="2326059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grpFill/>
            <a:ln>
              <a:solidFill>
                <a:srgbClr val="EF30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2352D7-E64D-4683-8555-4BBBFBED2197}"/>
                </a:ext>
              </a:extLst>
            </p:cNvPr>
            <p:cNvSpPr txBox="1"/>
            <p:nvPr/>
          </p:nvSpPr>
          <p:spPr>
            <a:xfrm rot="5400000">
              <a:off x="1372245" y="2638770"/>
              <a:ext cx="1836129" cy="6355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E8E3AC-C1DA-4857-8AA2-283A2C840A70}"/>
                </a:ext>
              </a:extLst>
            </p:cNvPr>
            <p:cNvSpPr txBox="1"/>
            <p:nvPr/>
          </p:nvSpPr>
          <p:spPr>
            <a:xfrm rot="5400000">
              <a:off x="1761011" y="3199434"/>
              <a:ext cx="1058596" cy="858157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 N F O G R A P H I 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10DECE-FB54-4F98-9472-6CE168F86075}"/>
              </a:ext>
            </a:extLst>
          </p:cNvPr>
          <p:cNvSpPr/>
          <p:nvPr/>
        </p:nvSpPr>
        <p:spPr>
          <a:xfrm rot="16200000" flipV="1">
            <a:off x="4952974" y="743915"/>
            <a:ext cx="2285935" cy="47835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rgbClr val="EF3078"/>
            </a:solidFill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49AF21-2235-48F7-BCB5-97AAA5BB7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027" y="2682823"/>
            <a:ext cx="905768" cy="90576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BD90705-18BB-473B-A34A-340D3FE7B602}"/>
              </a:ext>
            </a:extLst>
          </p:cNvPr>
          <p:cNvGrpSpPr/>
          <p:nvPr/>
        </p:nvGrpSpPr>
        <p:grpSpPr>
          <a:xfrm>
            <a:off x="5031163" y="2682823"/>
            <a:ext cx="1591582" cy="832605"/>
            <a:chOff x="1488849" y="3837442"/>
            <a:chExt cx="1591582" cy="83260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6EA5B9-609B-41D8-BAEB-1AB2F8B9359E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FD7EC4-BD0C-414A-BAC7-6A87FBE0FD33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572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413E75-1777-4005-A89C-2B764D71823A}"/>
              </a:ext>
            </a:extLst>
          </p:cNvPr>
          <p:cNvSpPr/>
          <p:nvPr/>
        </p:nvSpPr>
        <p:spPr>
          <a:xfrm>
            <a:off x="699247" y="704851"/>
            <a:ext cx="6269849" cy="5441950"/>
          </a:xfrm>
          <a:custGeom>
            <a:avLst/>
            <a:gdLst>
              <a:gd name="connsiteX0" fmla="*/ 0 w 6269849"/>
              <a:gd name="connsiteY0" fmla="*/ 0 h 5441950"/>
              <a:gd name="connsiteX1" fmla="*/ 6202008 w 6269849"/>
              <a:gd name="connsiteY1" fmla="*/ 0 h 5441950"/>
              <a:gd name="connsiteX2" fmla="*/ 6029119 w 6269849"/>
              <a:gd name="connsiteY2" fmla="*/ 231201 h 5441950"/>
              <a:gd name="connsiteX3" fmla="*/ 5282454 w 6269849"/>
              <a:gd name="connsiteY3" fmla="*/ 2675614 h 5441950"/>
              <a:gd name="connsiteX4" fmla="*/ 6029119 w 6269849"/>
              <a:gd name="connsiteY4" fmla="*/ 5120027 h 5441950"/>
              <a:gd name="connsiteX5" fmla="*/ 6269849 w 6269849"/>
              <a:gd name="connsiteY5" fmla="*/ 5441950 h 5441950"/>
              <a:gd name="connsiteX6" fmla="*/ 0 w 6269849"/>
              <a:gd name="connsiteY6" fmla="*/ 5441950 h 5441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69849" h="5441950">
                <a:moveTo>
                  <a:pt x="0" y="0"/>
                </a:moveTo>
                <a:lnTo>
                  <a:pt x="6202008" y="0"/>
                </a:lnTo>
                <a:lnTo>
                  <a:pt x="6029119" y="231201"/>
                </a:lnTo>
                <a:cubicBezTo>
                  <a:pt x="5557714" y="928973"/>
                  <a:pt x="5282454" y="1770149"/>
                  <a:pt x="5282454" y="2675614"/>
                </a:cubicBezTo>
                <a:cubicBezTo>
                  <a:pt x="5282454" y="3581080"/>
                  <a:pt x="5557714" y="4422255"/>
                  <a:pt x="6029119" y="5120027"/>
                </a:cubicBezTo>
                <a:lnTo>
                  <a:pt x="6269849" y="5441950"/>
                </a:lnTo>
                <a:lnTo>
                  <a:pt x="0" y="54419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9F16CDD-FADE-4805-BE6A-FA2557096397}"/>
              </a:ext>
            </a:extLst>
          </p:cNvPr>
          <p:cNvGrpSpPr/>
          <p:nvPr/>
        </p:nvGrpSpPr>
        <p:grpSpPr>
          <a:xfrm>
            <a:off x="1293330" y="5113391"/>
            <a:ext cx="1801784" cy="615858"/>
            <a:chOff x="2273069" y="3077762"/>
            <a:chExt cx="1801784" cy="615858"/>
          </a:xfrm>
          <a:effectLst>
            <a:outerShdw blurRad="76200" dist="38100" dir="2700000" algn="tl" rotWithShape="0">
              <a:prstClr val="black">
                <a:alpha val="12000"/>
              </a:prstClr>
            </a:outerShdw>
          </a:effectLst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9F4B9C4-B09D-48EB-A835-7A5740780D77}"/>
                </a:ext>
              </a:extLst>
            </p:cNvPr>
            <p:cNvSpPr/>
            <p:nvPr/>
          </p:nvSpPr>
          <p:spPr>
            <a:xfrm>
              <a:off x="2273069" y="3077762"/>
              <a:ext cx="1801784" cy="61585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8BB7F17-2EA6-4379-859E-67C5B26CA171}"/>
                </a:ext>
              </a:extLst>
            </p:cNvPr>
            <p:cNvSpPr/>
            <p:nvPr/>
          </p:nvSpPr>
          <p:spPr>
            <a:xfrm>
              <a:off x="3644389" y="3320944"/>
              <a:ext cx="430464" cy="372676"/>
            </a:xfrm>
            <a:custGeom>
              <a:avLst/>
              <a:gdLst>
                <a:gd name="connsiteX0" fmla="*/ 464458 w 600767"/>
                <a:gd name="connsiteY0" fmla="*/ 0 h 520116"/>
                <a:gd name="connsiteX1" fmla="*/ 558063 w 600767"/>
                <a:gd name="connsiteY1" fmla="*/ 9436 h 520116"/>
                <a:gd name="connsiteX2" fmla="*/ 600767 w 600767"/>
                <a:gd name="connsiteY2" fmla="*/ 22693 h 520116"/>
                <a:gd name="connsiteX3" fmla="*/ 600767 w 600767"/>
                <a:gd name="connsiteY3" fmla="*/ 520116 h 520116"/>
                <a:gd name="connsiteX4" fmla="*/ 5611 w 600767"/>
                <a:gd name="connsiteY4" fmla="*/ 520116 h 520116"/>
                <a:gd name="connsiteX5" fmla="*/ 0 w 600767"/>
                <a:gd name="connsiteY5" fmla="*/ 464458 h 520116"/>
                <a:gd name="connsiteX6" fmla="*/ 464458 w 600767"/>
                <a:gd name="connsiteY6" fmla="*/ 0 h 52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00767" h="520116">
                  <a:moveTo>
                    <a:pt x="464458" y="0"/>
                  </a:moveTo>
                  <a:cubicBezTo>
                    <a:pt x="496522" y="0"/>
                    <a:pt x="527828" y="3249"/>
                    <a:pt x="558063" y="9436"/>
                  </a:cubicBezTo>
                  <a:lnTo>
                    <a:pt x="600767" y="22693"/>
                  </a:lnTo>
                  <a:lnTo>
                    <a:pt x="600767" y="520116"/>
                  </a:lnTo>
                  <a:lnTo>
                    <a:pt x="5611" y="520116"/>
                  </a:lnTo>
                  <a:lnTo>
                    <a:pt x="0" y="464458"/>
                  </a:lnTo>
                  <a:cubicBezTo>
                    <a:pt x="0" y="207945"/>
                    <a:pt x="207945" y="0"/>
                    <a:pt x="464458" y="0"/>
                  </a:cubicBezTo>
                  <a:close/>
                </a:path>
              </a:pathLst>
            </a:custGeom>
            <a:solidFill>
              <a:srgbClr val="3BB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F8CFE95-39F1-40CE-9CA5-AA64A43390DC}"/>
              </a:ext>
            </a:extLst>
          </p:cNvPr>
          <p:cNvSpPr txBox="1"/>
          <p:nvPr/>
        </p:nvSpPr>
        <p:spPr>
          <a:xfrm>
            <a:off x="2708528" y="5353307"/>
            <a:ext cx="405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5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10C2FEA-E11E-45E4-A60F-A2BC9E9032CD}"/>
              </a:ext>
            </a:extLst>
          </p:cNvPr>
          <p:cNvGrpSpPr/>
          <p:nvPr/>
        </p:nvGrpSpPr>
        <p:grpSpPr>
          <a:xfrm>
            <a:off x="1293331" y="5121342"/>
            <a:ext cx="1654286" cy="560335"/>
            <a:chOff x="1525249" y="3658633"/>
            <a:chExt cx="1654286" cy="56033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AA870E-23A3-4DF9-8611-68EED03E09B4}"/>
                </a:ext>
              </a:extLst>
            </p:cNvPr>
            <p:cNvSpPr txBox="1"/>
            <p:nvPr/>
          </p:nvSpPr>
          <p:spPr>
            <a:xfrm>
              <a:off x="1525249" y="3911191"/>
              <a:ext cx="13904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Give a subtitle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3D3581B-023D-4E27-BA70-993060AB2F91}"/>
                </a:ext>
              </a:extLst>
            </p:cNvPr>
            <p:cNvSpPr txBox="1"/>
            <p:nvPr/>
          </p:nvSpPr>
          <p:spPr>
            <a:xfrm>
              <a:off x="1525250" y="3658633"/>
              <a:ext cx="165428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rgbClr val="3BBEBE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Progress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2627245-36A7-429D-8FD9-5AA5521EC1E7}"/>
              </a:ext>
            </a:extLst>
          </p:cNvPr>
          <p:cNvGrpSpPr/>
          <p:nvPr/>
        </p:nvGrpSpPr>
        <p:grpSpPr>
          <a:xfrm>
            <a:off x="3194643" y="5113391"/>
            <a:ext cx="1820714" cy="640026"/>
            <a:chOff x="2183877" y="4228110"/>
            <a:chExt cx="1820714" cy="64002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218AC25-E2FA-43F0-9128-0C5B9AA5465C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C822154-E7D2-488E-B29B-CD07DF5EBCC8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32D77126-6C51-443F-87EE-27A658CC0639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D8717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32F2CF3-21BB-41F6-93F3-0ABB1105F26B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6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C6CA0AB-20D2-4A30-AE1A-CD45850AFFBF}"/>
                </a:ext>
              </a:extLst>
            </p:cNvPr>
            <p:cNvGrpSpPr/>
            <p:nvPr/>
          </p:nvGrpSpPr>
          <p:grpSpPr>
            <a:xfrm>
              <a:off x="2183878" y="4236061"/>
              <a:ext cx="1654286" cy="560335"/>
              <a:chOff x="1525249" y="3658633"/>
              <a:chExt cx="1654286" cy="560335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5DA29C-401E-4C97-913C-BA7D6884A1F0}"/>
                  </a:ext>
                </a:extLst>
              </p:cNvPr>
              <p:cNvSpPr txBox="1"/>
              <p:nvPr/>
            </p:nvSpPr>
            <p:spPr>
              <a:xfrm>
                <a:off x="1525249" y="3911191"/>
                <a:ext cx="1390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Give a subtitle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C67DB2-B0E1-4CC6-9F97-2169051163F8}"/>
                  </a:ext>
                </a:extLst>
              </p:cNvPr>
              <p:cNvSpPr txBox="1"/>
              <p:nvPr/>
            </p:nvSpPr>
            <p:spPr>
              <a:xfrm>
                <a:off x="1525250" y="3658633"/>
                <a:ext cx="1654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D8717B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Future Plans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D60718-3027-40EE-AF08-597F73D6BA64}"/>
              </a:ext>
            </a:extLst>
          </p:cNvPr>
          <p:cNvGrpSpPr/>
          <p:nvPr/>
        </p:nvGrpSpPr>
        <p:grpSpPr>
          <a:xfrm>
            <a:off x="1293330" y="4390486"/>
            <a:ext cx="1820714" cy="640026"/>
            <a:chOff x="2183877" y="4228110"/>
            <a:chExt cx="1820714" cy="64002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D408ACB-DA4D-4783-A62C-04F5497C8E93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3FD60ED-D499-47B1-A1D6-73D5032A32D0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6343E20-719B-4018-9220-97E07CF9DB3F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695E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1D7865-EC85-46CA-8B54-A3E347ED03E5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3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5761531-EADC-46C9-A448-7D744DCB6998}"/>
                </a:ext>
              </a:extLst>
            </p:cNvPr>
            <p:cNvGrpSpPr/>
            <p:nvPr/>
          </p:nvGrpSpPr>
          <p:grpSpPr>
            <a:xfrm>
              <a:off x="2183878" y="4236061"/>
              <a:ext cx="1654286" cy="560335"/>
              <a:chOff x="1525249" y="3658633"/>
              <a:chExt cx="1654286" cy="560335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856ABF-222C-4636-9729-55A75C097FFD}"/>
                  </a:ext>
                </a:extLst>
              </p:cNvPr>
              <p:cNvSpPr txBox="1"/>
              <p:nvPr/>
            </p:nvSpPr>
            <p:spPr>
              <a:xfrm>
                <a:off x="1525249" y="3911191"/>
                <a:ext cx="1390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Give a subtitle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66104B2-668E-41AB-82AB-0EFDB7B822D3}"/>
                  </a:ext>
                </a:extLst>
              </p:cNvPr>
              <p:cNvSpPr txBox="1"/>
              <p:nvPr/>
            </p:nvSpPr>
            <p:spPr>
              <a:xfrm>
                <a:off x="1525250" y="3658633"/>
                <a:ext cx="1654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695E78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Timeline</a:t>
                </a:r>
              </a:p>
            </p:txBody>
          </p: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898B45-D4EC-4830-91BE-7F3833C7054A}"/>
              </a:ext>
            </a:extLst>
          </p:cNvPr>
          <p:cNvGrpSpPr/>
          <p:nvPr/>
        </p:nvGrpSpPr>
        <p:grpSpPr>
          <a:xfrm>
            <a:off x="3194643" y="4390486"/>
            <a:ext cx="1820714" cy="640026"/>
            <a:chOff x="2183877" y="4228110"/>
            <a:chExt cx="1820714" cy="64002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E524499-34F8-4BD0-B37F-B1065ECB30B4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9434FA3-BE9D-42C8-8679-073EE83F5620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31AB15F-0688-47A9-9C92-3EF168F2C36B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9C5D7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223A643-737E-4C83-95AA-C42D3C7D61A4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4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2305B54-E428-45EF-9D49-ED39E1370BE7}"/>
                </a:ext>
              </a:extLst>
            </p:cNvPr>
            <p:cNvGrpSpPr/>
            <p:nvPr/>
          </p:nvGrpSpPr>
          <p:grpSpPr>
            <a:xfrm>
              <a:off x="2183878" y="4236061"/>
              <a:ext cx="1654286" cy="560335"/>
              <a:chOff x="1525249" y="3658633"/>
              <a:chExt cx="1654286" cy="560335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6CA7CBB-5571-4C91-A88D-343245BCE134}"/>
                  </a:ext>
                </a:extLst>
              </p:cNvPr>
              <p:cNvSpPr txBox="1"/>
              <p:nvPr/>
            </p:nvSpPr>
            <p:spPr>
              <a:xfrm>
                <a:off x="1525249" y="3911191"/>
                <a:ext cx="1390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Give a subtitle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1DA442C-7758-4313-BC40-086BCC045AC7}"/>
                  </a:ext>
                </a:extLst>
              </p:cNvPr>
              <p:cNvSpPr txBox="1"/>
              <p:nvPr/>
            </p:nvSpPr>
            <p:spPr>
              <a:xfrm>
                <a:off x="1525250" y="3658633"/>
                <a:ext cx="1654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9C5D71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Our Team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9C70684-E14A-488D-A221-84A027954E8F}"/>
              </a:ext>
            </a:extLst>
          </p:cNvPr>
          <p:cNvSpPr txBox="1"/>
          <p:nvPr/>
        </p:nvSpPr>
        <p:spPr>
          <a:xfrm>
            <a:off x="1163880" y="1255412"/>
            <a:ext cx="30855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Our Today’s Topics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AADFA7-9137-43B6-ACC8-334AB866EBBF}"/>
              </a:ext>
            </a:extLst>
          </p:cNvPr>
          <p:cNvGrpSpPr/>
          <p:nvPr/>
        </p:nvGrpSpPr>
        <p:grpSpPr>
          <a:xfrm>
            <a:off x="1293330" y="3643413"/>
            <a:ext cx="1820714" cy="640026"/>
            <a:chOff x="2183877" y="4228110"/>
            <a:chExt cx="1820714" cy="64002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5D28405-09C9-4DBB-8AFF-D92192FD6CCB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B74A4A8-7C7D-43A3-9976-6078310D29CE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AF6C5AD-DC74-4C53-BB89-6EC114D201E5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252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A06BAC-8715-42F9-9F60-04609FA5DA30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1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999BFA5-F860-423C-BE70-A03F6274326D}"/>
                </a:ext>
              </a:extLst>
            </p:cNvPr>
            <p:cNvGrpSpPr/>
            <p:nvPr/>
          </p:nvGrpSpPr>
          <p:grpSpPr>
            <a:xfrm>
              <a:off x="2183878" y="4236061"/>
              <a:ext cx="1654286" cy="560335"/>
              <a:chOff x="1525249" y="3658633"/>
              <a:chExt cx="1654286" cy="56033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47E376B-E370-483D-BE9C-0E92121CB8C4}"/>
                  </a:ext>
                </a:extLst>
              </p:cNvPr>
              <p:cNvSpPr txBox="1"/>
              <p:nvPr/>
            </p:nvSpPr>
            <p:spPr>
              <a:xfrm>
                <a:off x="1525249" y="3911191"/>
                <a:ext cx="1390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Give a subtitle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7489CE8-0F2E-4404-B0FF-9CA13857496B}"/>
                  </a:ext>
                </a:extLst>
              </p:cNvPr>
              <p:cNvSpPr txBox="1"/>
              <p:nvPr/>
            </p:nvSpPr>
            <p:spPr>
              <a:xfrm>
                <a:off x="1525250" y="3658633"/>
                <a:ext cx="1654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25245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About Us</a:t>
                </a: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A9B698E-F597-4C53-A17D-6272C5669FBE}"/>
              </a:ext>
            </a:extLst>
          </p:cNvPr>
          <p:cNvGrpSpPr/>
          <p:nvPr/>
        </p:nvGrpSpPr>
        <p:grpSpPr>
          <a:xfrm>
            <a:off x="3194643" y="3643413"/>
            <a:ext cx="1820714" cy="640026"/>
            <a:chOff x="2183877" y="4228110"/>
            <a:chExt cx="1820714" cy="64002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62321DA-A149-4CA5-9BD6-7F020D17A2DC}"/>
                </a:ext>
              </a:extLst>
            </p:cNvPr>
            <p:cNvGrpSpPr/>
            <p:nvPr/>
          </p:nvGrpSpPr>
          <p:grpSpPr>
            <a:xfrm>
              <a:off x="2183877" y="4228110"/>
              <a:ext cx="1801784" cy="615858"/>
              <a:chOff x="2273069" y="3077762"/>
              <a:chExt cx="1801784" cy="615858"/>
            </a:xfrm>
            <a:effectLst>
              <a:outerShdw blurRad="76200" dist="38100" dir="2700000" algn="tl" rotWithShape="0">
                <a:prstClr val="black">
                  <a:alpha val="12000"/>
                </a:prstClr>
              </a:outerShdw>
            </a:effectLst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CFD727F-F097-4775-8BD8-8DC05EDE58B4}"/>
                  </a:ext>
                </a:extLst>
              </p:cNvPr>
              <p:cNvSpPr/>
              <p:nvPr/>
            </p:nvSpPr>
            <p:spPr>
              <a:xfrm>
                <a:off x="2273069" y="3077762"/>
                <a:ext cx="1801784" cy="61585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569170FD-C582-42CD-B7CC-4733129694F1}"/>
                  </a:ext>
                </a:extLst>
              </p:cNvPr>
              <p:cNvSpPr/>
              <p:nvPr/>
            </p:nvSpPr>
            <p:spPr>
              <a:xfrm>
                <a:off x="3644389" y="3320944"/>
                <a:ext cx="430464" cy="372676"/>
              </a:xfrm>
              <a:custGeom>
                <a:avLst/>
                <a:gdLst>
                  <a:gd name="connsiteX0" fmla="*/ 464458 w 600767"/>
                  <a:gd name="connsiteY0" fmla="*/ 0 h 520116"/>
                  <a:gd name="connsiteX1" fmla="*/ 558063 w 600767"/>
                  <a:gd name="connsiteY1" fmla="*/ 9436 h 520116"/>
                  <a:gd name="connsiteX2" fmla="*/ 600767 w 600767"/>
                  <a:gd name="connsiteY2" fmla="*/ 22693 h 520116"/>
                  <a:gd name="connsiteX3" fmla="*/ 600767 w 600767"/>
                  <a:gd name="connsiteY3" fmla="*/ 520116 h 520116"/>
                  <a:gd name="connsiteX4" fmla="*/ 5611 w 600767"/>
                  <a:gd name="connsiteY4" fmla="*/ 520116 h 520116"/>
                  <a:gd name="connsiteX5" fmla="*/ 0 w 600767"/>
                  <a:gd name="connsiteY5" fmla="*/ 464458 h 520116"/>
                  <a:gd name="connsiteX6" fmla="*/ 464458 w 600767"/>
                  <a:gd name="connsiteY6" fmla="*/ 0 h 520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0767" h="520116">
                    <a:moveTo>
                      <a:pt x="464458" y="0"/>
                    </a:moveTo>
                    <a:cubicBezTo>
                      <a:pt x="496522" y="0"/>
                      <a:pt x="527828" y="3249"/>
                      <a:pt x="558063" y="9436"/>
                    </a:cubicBezTo>
                    <a:lnTo>
                      <a:pt x="600767" y="22693"/>
                    </a:lnTo>
                    <a:lnTo>
                      <a:pt x="600767" y="520116"/>
                    </a:lnTo>
                    <a:lnTo>
                      <a:pt x="5611" y="520116"/>
                    </a:lnTo>
                    <a:lnTo>
                      <a:pt x="0" y="464458"/>
                    </a:lnTo>
                    <a:cubicBezTo>
                      <a:pt x="0" y="207945"/>
                      <a:pt x="207945" y="0"/>
                      <a:pt x="464458" y="0"/>
                    </a:cubicBezTo>
                    <a:close/>
                  </a:path>
                </a:pathLst>
              </a:custGeom>
              <a:solidFill>
                <a:srgbClr val="FFA95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8B6A39-9D38-43F4-9FF6-26F851495706}"/>
                </a:ext>
              </a:extLst>
            </p:cNvPr>
            <p:cNvSpPr txBox="1"/>
            <p:nvPr/>
          </p:nvSpPr>
          <p:spPr>
            <a:xfrm>
              <a:off x="3599075" y="4468026"/>
              <a:ext cx="4055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</a:rPr>
                <a:t>2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44F2C9D-55BD-43C8-9E1F-CD1A343B0E85}"/>
                </a:ext>
              </a:extLst>
            </p:cNvPr>
            <p:cNvGrpSpPr/>
            <p:nvPr/>
          </p:nvGrpSpPr>
          <p:grpSpPr>
            <a:xfrm>
              <a:off x="2183878" y="4236061"/>
              <a:ext cx="1654286" cy="560335"/>
              <a:chOff x="1525249" y="3658633"/>
              <a:chExt cx="1654286" cy="56033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A350E8-4F51-4447-91B8-8CF8AD118CE5}"/>
                  </a:ext>
                </a:extLst>
              </p:cNvPr>
              <p:cNvSpPr txBox="1"/>
              <p:nvPr/>
            </p:nvSpPr>
            <p:spPr>
              <a:xfrm>
                <a:off x="1525249" y="3911191"/>
                <a:ext cx="13904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bg1">
                        <a:lumMod val="65000"/>
                      </a:schemeClr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Give a subtitle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5C7DB69-99F0-4CA3-A8B6-62A55953E6D3}"/>
                  </a:ext>
                </a:extLst>
              </p:cNvPr>
              <p:cNvSpPr txBox="1"/>
              <p:nvPr/>
            </p:nvSpPr>
            <p:spPr>
              <a:xfrm>
                <a:off x="1525250" y="3658633"/>
                <a:ext cx="165428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FFA956"/>
                    </a:solidFill>
                    <a:latin typeface="Tw Cen MT" panose="020B0602020104020603" pitchFamily="34" charset="0"/>
                    <a:ea typeface="Tahoma" panose="020B0604030504040204" pitchFamily="34" charset="0"/>
                    <a:cs typeface="Arial" panose="020B0604020202020204" pitchFamily="34" charset="0"/>
                  </a:rPr>
                  <a:t>Our Services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E96C5BB-5059-48CB-A9DA-377609063A7A}"/>
              </a:ext>
            </a:extLst>
          </p:cNvPr>
          <p:cNvSpPr/>
          <p:nvPr/>
        </p:nvSpPr>
        <p:spPr>
          <a:xfrm>
            <a:off x="1051560" y="2701962"/>
            <a:ext cx="4060314" cy="784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B35E9A4-0762-4A71-AD23-9E590F08CE81}"/>
              </a:ext>
            </a:extLst>
          </p:cNvPr>
          <p:cNvSpPr txBox="1"/>
          <p:nvPr/>
        </p:nvSpPr>
        <p:spPr>
          <a:xfrm>
            <a:off x="1163880" y="2657731"/>
            <a:ext cx="411932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Here you can add something in brief as the explanation, this is a demo text which you can replace by your own content</a:t>
            </a:r>
          </a:p>
        </p:txBody>
      </p:sp>
    </p:spTree>
    <p:extLst>
      <p:ext uri="{BB962C8B-B14F-4D97-AF65-F5344CB8AC3E}">
        <p14:creationId xmlns:p14="http://schemas.microsoft.com/office/powerpoint/2010/main" val="96057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D851E6-4D93-4808-875B-521FE45F88B6}"/>
              </a:ext>
            </a:extLst>
          </p:cNvPr>
          <p:cNvSpPr/>
          <p:nvPr/>
        </p:nvSpPr>
        <p:spPr>
          <a:xfrm>
            <a:off x="1129665" y="2828925"/>
            <a:ext cx="3105150" cy="2276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4CA526-6677-4417-AB92-4A5730C2CFBB}"/>
              </a:ext>
            </a:extLst>
          </p:cNvPr>
          <p:cNvGrpSpPr/>
          <p:nvPr/>
        </p:nvGrpSpPr>
        <p:grpSpPr>
          <a:xfrm>
            <a:off x="1246395" y="3655797"/>
            <a:ext cx="2855019" cy="1173313"/>
            <a:chOff x="1246395" y="3655797"/>
            <a:chExt cx="2855019" cy="11733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A1E12B-F817-436F-94E2-5F7731E01E0A}"/>
                </a:ext>
              </a:extLst>
            </p:cNvPr>
            <p:cNvSpPr txBox="1"/>
            <p:nvPr/>
          </p:nvSpPr>
          <p:spPr>
            <a:xfrm>
              <a:off x="1246395" y="4090446"/>
              <a:ext cx="28550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Here you can add some text as explanation and consider replacing these demo text with your one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879957-CD43-4A95-845A-AE2DBCE441EC}"/>
                </a:ext>
              </a:extLst>
            </p:cNvPr>
            <p:cNvSpPr txBox="1"/>
            <p:nvPr/>
          </p:nvSpPr>
          <p:spPr>
            <a:xfrm>
              <a:off x="1329054" y="3655797"/>
              <a:ext cx="268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25245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Add a Tittle</a:t>
              </a: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106A27-B64D-45C9-9E26-0763F3404A91}"/>
              </a:ext>
            </a:extLst>
          </p:cNvPr>
          <p:cNvCxnSpPr>
            <a:cxnSpLocks/>
          </p:cNvCxnSpPr>
          <p:nvPr/>
        </p:nvCxnSpPr>
        <p:spPr>
          <a:xfrm>
            <a:off x="1146335" y="2828924"/>
            <a:ext cx="0" cy="35215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32DBFD-68B8-4B30-B445-9953926E7EC5}"/>
              </a:ext>
            </a:extLst>
          </p:cNvPr>
          <p:cNvCxnSpPr>
            <a:cxnSpLocks/>
          </p:cNvCxnSpPr>
          <p:nvPr/>
        </p:nvCxnSpPr>
        <p:spPr>
          <a:xfrm rot="16200000">
            <a:off x="1696403" y="2277493"/>
            <a:ext cx="0" cy="113823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336D1D-5BC9-4EAC-8660-D4B2BBD4C548}"/>
              </a:ext>
            </a:extLst>
          </p:cNvPr>
          <p:cNvCxnSpPr>
            <a:cxnSpLocks/>
          </p:cNvCxnSpPr>
          <p:nvPr/>
        </p:nvCxnSpPr>
        <p:spPr>
          <a:xfrm flipV="1">
            <a:off x="4218145" y="4675031"/>
            <a:ext cx="0" cy="430369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80407B-06C8-44FD-94F4-573761D0C6B2}"/>
              </a:ext>
            </a:extLst>
          </p:cNvPr>
          <p:cNvCxnSpPr>
            <a:cxnSpLocks/>
          </p:cNvCxnSpPr>
          <p:nvPr/>
        </p:nvCxnSpPr>
        <p:spPr>
          <a:xfrm rot="5400000">
            <a:off x="3665696" y="4518593"/>
            <a:ext cx="0" cy="1138238"/>
          </a:xfrm>
          <a:prstGeom prst="line">
            <a:avLst/>
          </a:prstGeom>
          <a:ln w="38100">
            <a:solidFill>
              <a:srgbClr val="D8717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2A9CF0A-4D9B-42A8-BDD0-D22963B1A7A3}"/>
              </a:ext>
            </a:extLst>
          </p:cNvPr>
          <p:cNvSpPr/>
          <p:nvPr/>
        </p:nvSpPr>
        <p:spPr>
          <a:xfrm>
            <a:off x="4543425" y="2828925"/>
            <a:ext cx="3105150" cy="2276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FBED71-B48C-4C31-BD90-1A57671E60D6}"/>
              </a:ext>
            </a:extLst>
          </p:cNvPr>
          <p:cNvGrpSpPr/>
          <p:nvPr/>
        </p:nvGrpSpPr>
        <p:grpSpPr>
          <a:xfrm>
            <a:off x="4660155" y="3655797"/>
            <a:ext cx="2855019" cy="1173313"/>
            <a:chOff x="4660155" y="3655797"/>
            <a:chExt cx="2855019" cy="117331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486746-4BC5-4B66-9B57-DC9289CB4A5E}"/>
                </a:ext>
              </a:extLst>
            </p:cNvPr>
            <p:cNvSpPr txBox="1"/>
            <p:nvPr/>
          </p:nvSpPr>
          <p:spPr>
            <a:xfrm>
              <a:off x="4660155" y="4090446"/>
              <a:ext cx="28550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Here you can add some text as explanation and consider replacing these demo text with your 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6BED11-9D5E-498B-95B8-CA1C624F3D37}"/>
                </a:ext>
              </a:extLst>
            </p:cNvPr>
            <p:cNvSpPr txBox="1"/>
            <p:nvPr/>
          </p:nvSpPr>
          <p:spPr>
            <a:xfrm>
              <a:off x="4742814" y="3655797"/>
              <a:ext cx="268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A956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Add a Tittle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7D2F38-127E-488B-9382-9575A01F1973}"/>
              </a:ext>
            </a:extLst>
          </p:cNvPr>
          <p:cNvCxnSpPr>
            <a:cxnSpLocks/>
          </p:cNvCxnSpPr>
          <p:nvPr/>
        </p:nvCxnSpPr>
        <p:spPr>
          <a:xfrm>
            <a:off x="4560095" y="2828924"/>
            <a:ext cx="0" cy="35215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DA4A32-10BE-4B54-9C84-40C9B34C1334}"/>
              </a:ext>
            </a:extLst>
          </p:cNvPr>
          <p:cNvCxnSpPr>
            <a:cxnSpLocks/>
          </p:cNvCxnSpPr>
          <p:nvPr/>
        </p:nvCxnSpPr>
        <p:spPr>
          <a:xfrm rot="16200000">
            <a:off x="5110163" y="2277493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03DF652-D686-4680-A890-91D4BEE50FA6}"/>
              </a:ext>
            </a:extLst>
          </p:cNvPr>
          <p:cNvCxnSpPr>
            <a:cxnSpLocks/>
          </p:cNvCxnSpPr>
          <p:nvPr/>
        </p:nvCxnSpPr>
        <p:spPr>
          <a:xfrm flipV="1">
            <a:off x="7631905" y="4675031"/>
            <a:ext cx="0" cy="430369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510E53A-D49B-46BA-BDED-AB6DFD5C2A4A}"/>
              </a:ext>
            </a:extLst>
          </p:cNvPr>
          <p:cNvCxnSpPr>
            <a:cxnSpLocks/>
          </p:cNvCxnSpPr>
          <p:nvPr/>
        </p:nvCxnSpPr>
        <p:spPr>
          <a:xfrm rot="5400000">
            <a:off x="7081837" y="4518593"/>
            <a:ext cx="0" cy="1138238"/>
          </a:xfrm>
          <a:prstGeom prst="line">
            <a:avLst/>
          </a:prstGeom>
          <a:ln w="38100">
            <a:solidFill>
              <a:srgbClr val="FFA9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DD03D2D-7F33-4B2F-831C-E2D6A22555F6}"/>
              </a:ext>
            </a:extLst>
          </p:cNvPr>
          <p:cNvSpPr/>
          <p:nvPr/>
        </p:nvSpPr>
        <p:spPr>
          <a:xfrm>
            <a:off x="7954804" y="2828925"/>
            <a:ext cx="3105150" cy="22764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6EC465-20A4-4DB2-A909-DBF0129E330F}"/>
              </a:ext>
            </a:extLst>
          </p:cNvPr>
          <p:cNvGrpSpPr/>
          <p:nvPr/>
        </p:nvGrpSpPr>
        <p:grpSpPr>
          <a:xfrm>
            <a:off x="8071534" y="3655797"/>
            <a:ext cx="2855019" cy="1173313"/>
            <a:chOff x="8071534" y="3655797"/>
            <a:chExt cx="2855019" cy="11733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0A5ADA-D5CD-4A2F-9675-325016681CE5}"/>
                </a:ext>
              </a:extLst>
            </p:cNvPr>
            <p:cNvSpPr txBox="1"/>
            <p:nvPr/>
          </p:nvSpPr>
          <p:spPr>
            <a:xfrm>
              <a:off x="8071534" y="4090446"/>
              <a:ext cx="285501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Here you can add some text as explanation and consider replacing these demo text with your one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D8561F-57CF-47CD-9005-1775EC48A16D}"/>
                </a:ext>
              </a:extLst>
            </p:cNvPr>
            <p:cNvSpPr txBox="1"/>
            <p:nvPr/>
          </p:nvSpPr>
          <p:spPr>
            <a:xfrm>
              <a:off x="8154193" y="3655797"/>
              <a:ext cx="2689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695E78"/>
                  </a:solidFill>
                  <a:latin typeface="Tw Cen MT" panose="020B0602020104020603" pitchFamily="34" charset="0"/>
                  <a:ea typeface="Tahoma" panose="020B0604030504040204" pitchFamily="34" charset="0"/>
                  <a:cs typeface="Arial" panose="020B0604020202020204" pitchFamily="34" charset="0"/>
                </a:rPr>
                <a:t>Add a Tittle</a:t>
              </a:r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1E41894-2A27-489C-AF85-64069E979DFD}"/>
              </a:ext>
            </a:extLst>
          </p:cNvPr>
          <p:cNvCxnSpPr>
            <a:cxnSpLocks/>
          </p:cNvCxnSpPr>
          <p:nvPr/>
        </p:nvCxnSpPr>
        <p:spPr>
          <a:xfrm>
            <a:off x="7971474" y="2828924"/>
            <a:ext cx="0" cy="35215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F26B02-6431-4726-9193-DF35C7B53317}"/>
              </a:ext>
            </a:extLst>
          </p:cNvPr>
          <p:cNvCxnSpPr>
            <a:cxnSpLocks/>
          </p:cNvCxnSpPr>
          <p:nvPr/>
        </p:nvCxnSpPr>
        <p:spPr>
          <a:xfrm rot="16200000">
            <a:off x="8521542" y="2277493"/>
            <a:ext cx="0" cy="113823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9903EE-60BE-4708-A2AF-FDD5FD2F2093}"/>
              </a:ext>
            </a:extLst>
          </p:cNvPr>
          <p:cNvCxnSpPr>
            <a:cxnSpLocks/>
          </p:cNvCxnSpPr>
          <p:nvPr/>
        </p:nvCxnSpPr>
        <p:spPr>
          <a:xfrm flipV="1">
            <a:off x="11043284" y="4675031"/>
            <a:ext cx="0" cy="430369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10A5D43-3585-4E4E-B70D-111E31104AF8}"/>
              </a:ext>
            </a:extLst>
          </p:cNvPr>
          <p:cNvCxnSpPr>
            <a:cxnSpLocks/>
          </p:cNvCxnSpPr>
          <p:nvPr/>
        </p:nvCxnSpPr>
        <p:spPr>
          <a:xfrm rot="5400000">
            <a:off x="10493216" y="4518593"/>
            <a:ext cx="0" cy="1138238"/>
          </a:xfrm>
          <a:prstGeom prst="line">
            <a:avLst/>
          </a:prstGeom>
          <a:ln w="38100">
            <a:solidFill>
              <a:srgbClr val="695E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D18FC2E-4BDA-42B6-87D0-B488A86F7ACD}"/>
              </a:ext>
            </a:extLst>
          </p:cNvPr>
          <p:cNvSpPr txBox="1"/>
          <p:nvPr/>
        </p:nvSpPr>
        <p:spPr>
          <a:xfrm>
            <a:off x="3901403" y="763590"/>
            <a:ext cx="43891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About Us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7E98EB8-5EFD-4DDD-9723-BDA0083DCB01}"/>
              </a:ext>
            </a:extLst>
          </p:cNvPr>
          <p:cNvSpPr txBox="1"/>
          <p:nvPr/>
        </p:nvSpPr>
        <p:spPr>
          <a:xfrm>
            <a:off x="2205996" y="1466491"/>
            <a:ext cx="7780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Here you can add something in brief as the explanation, this is a demo text which you can</a:t>
            </a:r>
          </a:p>
          <a:p>
            <a:pPr algn="ctr"/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  <a:ea typeface="Tahoma" panose="020B0604030504040204" pitchFamily="34" charset="0"/>
                <a:cs typeface="Arial" panose="020B0604020202020204" pitchFamily="34" charset="0"/>
              </a:rPr>
              <a:t>replace by your own content</a:t>
            </a:r>
          </a:p>
        </p:txBody>
      </p:sp>
      <p:sp>
        <p:nvSpPr>
          <p:cNvPr id="26" name="Freeform 188">
            <a:extLst>
              <a:ext uri="{FF2B5EF4-FFF2-40B4-BE49-F238E27FC236}">
                <a16:creationId xmlns:a16="http://schemas.microsoft.com/office/drawing/2014/main" id="{865F355A-BF7B-4CF6-898B-7AA1A6B39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8670" y="3014960"/>
            <a:ext cx="577988" cy="593130"/>
          </a:xfrm>
          <a:custGeom>
            <a:avLst/>
            <a:gdLst>
              <a:gd name="T0" fmla="*/ 250 w 604"/>
              <a:gd name="T1" fmla="*/ 251 h 619"/>
              <a:gd name="T2" fmla="*/ 250 w 604"/>
              <a:gd name="T3" fmla="*/ 251 h 619"/>
              <a:gd name="T4" fmla="*/ 279 w 604"/>
              <a:gd name="T5" fmla="*/ 221 h 619"/>
              <a:gd name="T6" fmla="*/ 250 w 604"/>
              <a:gd name="T7" fmla="*/ 192 h 619"/>
              <a:gd name="T8" fmla="*/ 220 w 604"/>
              <a:gd name="T9" fmla="*/ 221 h 619"/>
              <a:gd name="T10" fmla="*/ 250 w 604"/>
              <a:gd name="T11" fmla="*/ 251 h 619"/>
              <a:gd name="T12" fmla="*/ 132 w 604"/>
              <a:gd name="T13" fmla="*/ 251 h 619"/>
              <a:gd name="T14" fmla="*/ 132 w 604"/>
              <a:gd name="T15" fmla="*/ 251 h 619"/>
              <a:gd name="T16" fmla="*/ 162 w 604"/>
              <a:gd name="T17" fmla="*/ 221 h 619"/>
              <a:gd name="T18" fmla="*/ 132 w 604"/>
              <a:gd name="T19" fmla="*/ 192 h 619"/>
              <a:gd name="T20" fmla="*/ 103 w 604"/>
              <a:gd name="T21" fmla="*/ 221 h 619"/>
              <a:gd name="T22" fmla="*/ 132 w 604"/>
              <a:gd name="T23" fmla="*/ 251 h 619"/>
              <a:gd name="T24" fmla="*/ 367 w 604"/>
              <a:gd name="T25" fmla="*/ 251 h 619"/>
              <a:gd name="T26" fmla="*/ 367 w 604"/>
              <a:gd name="T27" fmla="*/ 251 h 619"/>
              <a:gd name="T28" fmla="*/ 397 w 604"/>
              <a:gd name="T29" fmla="*/ 221 h 619"/>
              <a:gd name="T30" fmla="*/ 367 w 604"/>
              <a:gd name="T31" fmla="*/ 192 h 619"/>
              <a:gd name="T32" fmla="*/ 338 w 604"/>
              <a:gd name="T33" fmla="*/ 221 h 619"/>
              <a:gd name="T34" fmla="*/ 367 w 604"/>
              <a:gd name="T35" fmla="*/ 251 h 619"/>
              <a:gd name="T36" fmla="*/ 530 w 604"/>
              <a:gd name="T37" fmla="*/ 177 h 619"/>
              <a:gd name="T38" fmla="*/ 530 w 604"/>
              <a:gd name="T39" fmla="*/ 177 h 619"/>
              <a:gd name="T40" fmla="*/ 530 w 604"/>
              <a:gd name="T41" fmla="*/ 192 h 619"/>
              <a:gd name="T42" fmla="*/ 530 w 604"/>
              <a:gd name="T43" fmla="*/ 221 h 619"/>
              <a:gd name="T44" fmla="*/ 574 w 604"/>
              <a:gd name="T45" fmla="*/ 339 h 619"/>
              <a:gd name="T46" fmla="*/ 471 w 604"/>
              <a:gd name="T47" fmla="*/ 501 h 619"/>
              <a:gd name="T48" fmla="*/ 471 w 604"/>
              <a:gd name="T49" fmla="*/ 560 h 619"/>
              <a:gd name="T50" fmla="*/ 397 w 604"/>
              <a:gd name="T51" fmla="*/ 516 h 619"/>
              <a:gd name="T52" fmla="*/ 353 w 604"/>
              <a:gd name="T53" fmla="*/ 530 h 619"/>
              <a:gd name="T54" fmla="*/ 235 w 604"/>
              <a:gd name="T55" fmla="*/ 486 h 619"/>
              <a:gd name="T56" fmla="*/ 206 w 604"/>
              <a:gd name="T57" fmla="*/ 486 h 619"/>
              <a:gd name="T58" fmla="*/ 176 w 604"/>
              <a:gd name="T59" fmla="*/ 486 h 619"/>
              <a:gd name="T60" fmla="*/ 353 w 604"/>
              <a:gd name="T61" fmla="*/ 560 h 619"/>
              <a:gd name="T62" fmla="*/ 397 w 604"/>
              <a:gd name="T63" fmla="*/ 560 h 619"/>
              <a:gd name="T64" fmla="*/ 515 w 604"/>
              <a:gd name="T65" fmla="*/ 618 h 619"/>
              <a:gd name="T66" fmla="*/ 515 w 604"/>
              <a:gd name="T67" fmla="*/ 516 h 619"/>
              <a:gd name="T68" fmla="*/ 603 w 604"/>
              <a:gd name="T69" fmla="*/ 339 h 619"/>
              <a:gd name="T70" fmla="*/ 530 w 604"/>
              <a:gd name="T71" fmla="*/ 177 h 619"/>
              <a:gd name="T72" fmla="*/ 191 w 604"/>
              <a:gd name="T73" fmla="*/ 442 h 619"/>
              <a:gd name="T74" fmla="*/ 191 w 604"/>
              <a:gd name="T75" fmla="*/ 442 h 619"/>
              <a:gd name="T76" fmla="*/ 250 w 604"/>
              <a:gd name="T77" fmla="*/ 442 h 619"/>
              <a:gd name="T78" fmla="*/ 485 w 604"/>
              <a:gd name="T79" fmla="*/ 221 h 619"/>
              <a:gd name="T80" fmla="*/ 250 w 604"/>
              <a:gd name="T81" fmla="*/ 0 h 619"/>
              <a:gd name="T82" fmla="*/ 0 w 604"/>
              <a:gd name="T83" fmla="*/ 221 h 619"/>
              <a:gd name="T84" fmla="*/ 73 w 604"/>
              <a:gd name="T85" fmla="*/ 398 h 619"/>
              <a:gd name="T86" fmla="*/ 73 w 604"/>
              <a:gd name="T87" fmla="*/ 501 h 619"/>
              <a:gd name="T88" fmla="*/ 191 w 604"/>
              <a:gd name="T89" fmla="*/ 442 h 619"/>
              <a:gd name="T90" fmla="*/ 44 w 604"/>
              <a:gd name="T91" fmla="*/ 221 h 619"/>
              <a:gd name="T92" fmla="*/ 44 w 604"/>
              <a:gd name="T93" fmla="*/ 221 h 619"/>
              <a:gd name="T94" fmla="*/ 250 w 604"/>
              <a:gd name="T95" fmla="*/ 30 h 619"/>
              <a:gd name="T96" fmla="*/ 456 w 604"/>
              <a:gd name="T97" fmla="*/ 221 h 619"/>
              <a:gd name="T98" fmla="*/ 250 w 604"/>
              <a:gd name="T99" fmla="*/ 413 h 619"/>
              <a:gd name="T100" fmla="*/ 191 w 604"/>
              <a:gd name="T101" fmla="*/ 398 h 619"/>
              <a:gd name="T102" fmla="*/ 117 w 604"/>
              <a:gd name="T103" fmla="*/ 442 h 619"/>
              <a:gd name="T104" fmla="*/ 117 w 604"/>
              <a:gd name="T105" fmla="*/ 383 h 619"/>
              <a:gd name="T106" fmla="*/ 44 w 604"/>
              <a:gd name="T107" fmla="*/ 221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604" h="619">
                <a:moveTo>
                  <a:pt x="250" y="251"/>
                </a:moveTo>
                <a:lnTo>
                  <a:pt x="250" y="251"/>
                </a:lnTo>
                <a:cubicBezTo>
                  <a:pt x="265" y="251"/>
                  <a:pt x="279" y="236"/>
                  <a:pt x="279" y="221"/>
                </a:cubicBezTo>
                <a:cubicBezTo>
                  <a:pt x="279" y="206"/>
                  <a:pt x="265" y="192"/>
                  <a:pt x="250" y="192"/>
                </a:cubicBezTo>
                <a:cubicBezTo>
                  <a:pt x="235" y="192"/>
                  <a:pt x="220" y="206"/>
                  <a:pt x="220" y="221"/>
                </a:cubicBezTo>
                <a:cubicBezTo>
                  <a:pt x="220" y="236"/>
                  <a:pt x="235" y="251"/>
                  <a:pt x="250" y="251"/>
                </a:cubicBezTo>
                <a:close/>
                <a:moveTo>
                  <a:pt x="132" y="251"/>
                </a:moveTo>
                <a:lnTo>
                  <a:pt x="132" y="251"/>
                </a:lnTo>
                <a:cubicBezTo>
                  <a:pt x="147" y="251"/>
                  <a:pt x="162" y="236"/>
                  <a:pt x="162" y="221"/>
                </a:cubicBezTo>
                <a:cubicBezTo>
                  <a:pt x="162" y="206"/>
                  <a:pt x="147" y="192"/>
                  <a:pt x="132" y="192"/>
                </a:cubicBezTo>
                <a:cubicBezTo>
                  <a:pt x="117" y="192"/>
                  <a:pt x="103" y="206"/>
                  <a:pt x="103" y="221"/>
                </a:cubicBezTo>
                <a:cubicBezTo>
                  <a:pt x="103" y="236"/>
                  <a:pt x="117" y="251"/>
                  <a:pt x="132" y="251"/>
                </a:cubicBezTo>
                <a:close/>
                <a:moveTo>
                  <a:pt x="367" y="251"/>
                </a:moveTo>
                <a:lnTo>
                  <a:pt x="367" y="251"/>
                </a:lnTo>
                <a:cubicBezTo>
                  <a:pt x="383" y="251"/>
                  <a:pt x="397" y="236"/>
                  <a:pt x="397" y="221"/>
                </a:cubicBezTo>
                <a:cubicBezTo>
                  <a:pt x="397" y="206"/>
                  <a:pt x="383" y="192"/>
                  <a:pt x="367" y="192"/>
                </a:cubicBezTo>
                <a:cubicBezTo>
                  <a:pt x="353" y="192"/>
                  <a:pt x="338" y="206"/>
                  <a:pt x="338" y="221"/>
                </a:cubicBezTo>
                <a:cubicBezTo>
                  <a:pt x="338" y="236"/>
                  <a:pt x="353" y="251"/>
                  <a:pt x="367" y="251"/>
                </a:cubicBezTo>
                <a:close/>
                <a:moveTo>
                  <a:pt x="530" y="177"/>
                </a:moveTo>
                <a:lnTo>
                  <a:pt x="530" y="177"/>
                </a:lnTo>
                <a:lnTo>
                  <a:pt x="530" y="192"/>
                </a:lnTo>
                <a:cubicBezTo>
                  <a:pt x="530" y="206"/>
                  <a:pt x="530" y="221"/>
                  <a:pt x="530" y="221"/>
                </a:cubicBezTo>
                <a:cubicBezTo>
                  <a:pt x="559" y="265"/>
                  <a:pt x="574" y="295"/>
                  <a:pt x="574" y="339"/>
                </a:cubicBezTo>
                <a:cubicBezTo>
                  <a:pt x="574" y="398"/>
                  <a:pt x="530" y="457"/>
                  <a:pt x="471" y="501"/>
                </a:cubicBezTo>
                <a:cubicBezTo>
                  <a:pt x="471" y="560"/>
                  <a:pt x="471" y="560"/>
                  <a:pt x="471" y="560"/>
                </a:cubicBezTo>
                <a:cubicBezTo>
                  <a:pt x="397" y="516"/>
                  <a:pt x="397" y="516"/>
                  <a:pt x="397" y="516"/>
                </a:cubicBezTo>
                <a:cubicBezTo>
                  <a:pt x="383" y="530"/>
                  <a:pt x="367" y="530"/>
                  <a:pt x="353" y="530"/>
                </a:cubicBezTo>
                <a:cubicBezTo>
                  <a:pt x="309" y="530"/>
                  <a:pt x="279" y="516"/>
                  <a:pt x="235" y="486"/>
                </a:cubicBezTo>
                <a:cubicBezTo>
                  <a:pt x="220" y="486"/>
                  <a:pt x="220" y="486"/>
                  <a:pt x="206" y="486"/>
                </a:cubicBezTo>
                <a:cubicBezTo>
                  <a:pt x="191" y="486"/>
                  <a:pt x="191" y="486"/>
                  <a:pt x="176" y="486"/>
                </a:cubicBezTo>
                <a:cubicBezTo>
                  <a:pt x="235" y="530"/>
                  <a:pt x="279" y="560"/>
                  <a:pt x="353" y="560"/>
                </a:cubicBezTo>
                <a:cubicBezTo>
                  <a:pt x="367" y="560"/>
                  <a:pt x="383" y="560"/>
                  <a:pt x="397" y="560"/>
                </a:cubicBezTo>
                <a:cubicBezTo>
                  <a:pt x="515" y="618"/>
                  <a:pt x="515" y="618"/>
                  <a:pt x="515" y="618"/>
                </a:cubicBezTo>
                <a:cubicBezTo>
                  <a:pt x="515" y="516"/>
                  <a:pt x="515" y="516"/>
                  <a:pt x="515" y="516"/>
                </a:cubicBezTo>
                <a:cubicBezTo>
                  <a:pt x="574" y="471"/>
                  <a:pt x="603" y="413"/>
                  <a:pt x="603" y="339"/>
                </a:cubicBezTo>
                <a:cubicBezTo>
                  <a:pt x="603" y="280"/>
                  <a:pt x="574" y="221"/>
                  <a:pt x="530" y="177"/>
                </a:cubicBezTo>
                <a:close/>
                <a:moveTo>
                  <a:pt x="191" y="442"/>
                </a:moveTo>
                <a:lnTo>
                  <a:pt x="191" y="442"/>
                </a:lnTo>
                <a:cubicBezTo>
                  <a:pt x="206" y="442"/>
                  <a:pt x="235" y="442"/>
                  <a:pt x="250" y="442"/>
                </a:cubicBezTo>
                <a:cubicBezTo>
                  <a:pt x="397" y="442"/>
                  <a:pt x="485" y="339"/>
                  <a:pt x="485" y="221"/>
                </a:cubicBezTo>
                <a:cubicBezTo>
                  <a:pt x="485" y="88"/>
                  <a:pt x="367" y="0"/>
                  <a:pt x="250" y="0"/>
                </a:cubicBezTo>
                <a:cubicBezTo>
                  <a:pt x="117" y="0"/>
                  <a:pt x="0" y="88"/>
                  <a:pt x="0" y="221"/>
                </a:cubicBezTo>
                <a:cubicBezTo>
                  <a:pt x="0" y="295"/>
                  <a:pt x="29" y="354"/>
                  <a:pt x="73" y="398"/>
                </a:cubicBezTo>
                <a:cubicBezTo>
                  <a:pt x="73" y="501"/>
                  <a:pt x="73" y="501"/>
                  <a:pt x="73" y="501"/>
                </a:cubicBezTo>
                <a:lnTo>
                  <a:pt x="191" y="442"/>
                </a:lnTo>
                <a:close/>
                <a:moveTo>
                  <a:pt x="44" y="221"/>
                </a:moveTo>
                <a:lnTo>
                  <a:pt x="44" y="221"/>
                </a:lnTo>
                <a:cubicBezTo>
                  <a:pt x="44" y="118"/>
                  <a:pt x="132" y="30"/>
                  <a:pt x="250" y="30"/>
                </a:cubicBezTo>
                <a:cubicBezTo>
                  <a:pt x="353" y="30"/>
                  <a:pt x="456" y="118"/>
                  <a:pt x="456" y="221"/>
                </a:cubicBezTo>
                <a:cubicBezTo>
                  <a:pt x="456" y="324"/>
                  <a:pt x="367" y="413"/>
                  <a:pt x="250" y="413"/>
                </a:cubicBezTo>
                <a:cubicBezTo>
                  <a:pt x="235" y="413"/>
                  <a:pt x="206" y="413"/>
                  <a:pt x="191" y="398"/>
                </a:cubicBezTo>
                <a:cubicBezTo>
                  <a:pt x="117" y="442"/>
                  <a:pt x="117" y="442"/>
                  <a:pt x="117" y="442"/>
                </a:cubicBezTo>
                <a:cubicBezTo>
                  <a:pt x="117" y="383"/>
                  <a:pt x="117" y="383"/>
                  <a:pt x="117" y="383"/>
                </a:cubicBezTo>
                <a:cubicBezTo>
                  <a:pt x="73" y="339"/>
                  <a:pt x="44" y="280"/>
                  <a:pt x="44" y="221"/>
                </a:cubicBezTo>
                <a:close/>
              </a:path>
            </a:pathLst>
          </a:custGeom>
          <a:solidFill>
            <a:srgbClr val="FFA956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91431" tIns="45716" rIns="91431" bIns="45716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9" name="Freeform 219">
            <a:extLst>
              <a:ext uri="{FF2B5EF4-FFF2-40B4-BE49-F238E27FC236}">
                <a16:creationId xmlns:a16="http://schemas.microsoft.com/office/drawing/2014/main" id="{74D2BDD8-BD38-47A7-B371-0B812D6B8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1" y="3017484"/>
            <a:ext cx="524986" cy="590606"/>
          </a:xfrm>
          <a:custGeom>
            <a:avLst/>
            <a:gdLst>
              <a:gd name="T0" fmla="*/ 413 w 546"/>
              <a:gd name="T1" fmla="*/ 368 h 619"/>
              <a:gd name="T2" fmla="*/ 413 w 546"/>
              <a:gd name="T3" fmla="*/ 368 h 619"/>
              <a:gd name="T4" fmla="*/ 236 w 546"/>
              <a:gd name="T5" fmla="*/ 368 h 619"/>
              <a:gd name="T6" fmla="*/ 221 w 546"/>
              <a:gd name="T7" fmla="*/ 383 h 619"/>
              <a:gd name="T8" fmla="*/ 236 w 546"/>
              <a:gd name="T9" fmla="*/ 412 h 619"/>
              <a:gd name="T10" fmla="*/ 413 w 546"/>
              <a:gd name="T11" fmla="*/ 412 h 619"/>
              <a:gd name="T12" fmla="*/ 427 w 546"/>
              <a:gd name="T13" fmla="*/ 383 h 619"/>
              <a:gd name="T14" fmla="*/ 413 w 546"/>
              <a:gd name="T15" fmla="*/ 368 h 619"/>
              <a:gd name="T16" fmla="*/ 413 w 546"/>
              <a:gd name="T17" fmla="*/ 265 h 619"/>
              <a:gd name="T18" fmla="*/ 413 w 546"/>
              <a:gd name="T19" fmla="*/ 265 h 619"/>
              <a:gd name="T20" fmla="*/ 236 w 546"/>
              <a:gd name="T21" fmla="*/ 265 h 619"/>
              <a:gd name="T22" fmla="*/ 221 w 546"/>
              <a:gd name="T23" fmla="*/ 295 h 619"/>
              <a:gd name="T24" fmla="*/ 236 w 546"/>
              <a:gd name="T25" fmla="*/ 309 h 619"/>
              <a:gd name="T26" fmla="*/ 413 w 546"/>
              <a:gd name="T27" fmla="*/ 309 h 619"/>
              <a:gd name="T28" fmla="*/ 427 w 546"/>
              <a:gd name="T29" fmla="*/ 295 h 619"/>
              <a:gd name="T30" fmla="*/ 413 w 546"/>
              <a:gd name="T31" fmla="*/ 265 h 619"/>
              <a:gd name="T32" fmla="*/ 413 w 546"/>
              <a:gd name="T33" fmla="*/ 0 h 619"/>
              <a:gd name="T34" fmla="*/ 413 w 546"/>
              <a:gd name="T35" fmla="*/ 0 h 619"/>
              <a:gd name="T36" fmla="*/ 177 w 546"/>
              <a:gd name="T37" fmla="*/ 0 h 619"/>
              <a:gd name="T38" fmla="*/ 104 w 546"/>
              <a:gd name="T39" fmla="*/ 74 h 619"/>
              <a:gd name="T40" fmla="*/ 74 w 546"/>
              <a:gd name="T41" fmla="*/ 74 h 619"/>
              <a:gd name="T42" fmla="*/ 0 w 546"/>
              <a:gd name="T43" fmla="*/ 147 h 619"/>
              <a:gd name="T44" fmla="*/ 0 w 546"/>
              <a:gd name="T45" fmla="*/ 545 h 619"/>
              <a:gd name="T46" fmla="*/ 74 w 546"/>
              <a:gd name="T47" fmla="*/ 618 h 619"/>
              <a:gd name="T48" fmla="*/ 368 w 546"/>
              <a:gd name="T49" fmla="*/ 618 h 619"/>
              <a:gd name="T50" fmla="*/ 457 w 546"/>
              <a:gd name="T51" fmla="*/ 545 h 619"/>
              <a:gd name="T52" fmla="*/ 472 w 546"/>
              <a:gd name="T53" fmla="*/ 545 h 619"/>
              <a:gd name="T54" fmla="*/ 545 w 546"/>
              <a:gd name="T55" fmla="*/ 471 h 619"/>
              <a:gd name="T56" fmla="*/ 545 w 546"/>
              <a:gd name="T57" fmla="*/ 192 h 619"/>
              <a:gd name="T58" fmla="*/ 545 w 546"/>
              <a:gd name="T59" fmla="*/ 147 h 619"/>
              <a:gd name="T60" fmla="*/ 413 w 546"/>
              <a:gd name="T61" fmla="*/ 0 h 619"/>
              <a:gd name="T62" fmla="*/ 368 w 546"/>
              <a:gd name="T63" fmla="*/ 589 h 619"/>
              <a:gd name="T64" fmla="*/ 368 w 546"/>
              <a:gd name="T65" fmla="*/ 589 h 619"/>
              <a:gd name="T66" fmla="*/ 74 w 546"/>
              <a:gd name="T67" fmla="*/ 589 h 619"/>
              <a:gd name="T68" fmla="*/ 45 w 546"/>
              <a:gd name="T69" fmla="*/ 545 h 619"/>
              <a:gd name="T70" fmla="*/ 45 w 546"/>
              <a:gd name="T71" fmla="*/ 147 h 619"/>
              <a:gd name="T72" fmla="*/ 74 w 546"/>
              <a:gd name="T73" fmla="*/ 118 h 619"/>
              <a:gd name="T74" fmla="*/ 104 w 546"/>
              <a:gd name="T75" fmla="*/ 118 h 619"/>
              <a:gd name="T76" fmla="*/ 104 w 546"/>
              <a:gd name="T77" fmla="*/ 471 h 619"/>
              <a:gd name="T78" fmla="*/ 177 w 546"/>
              <a:gd name="T79" fmla="*/ 545 h 619"/>
              <a:gd name="T80" fmla="*/ 413 w 546"/>
              <a:gd name="T81" fmla="*/ 545 h 619"/>
              <a:gd name="T82" fmla="*/ 368 w 546"/>
              <a:gd name="T83" fmla="*/ 589 h 619"/>
              <a:gd name="T84" fmla="*/ 516 w 546"/>
              <a:gd name="T85" fmla="*/ 471 h 619"/>
              <a:gd name="T86" fmla="*/ 516 w 546"/>
              <a:gd name="T87" fmla="*/ 471 h 619"/>
              <a:gd name="T88" fmla="*/ 472 w 546"/>
              <a:gd name="T89" fmla="*/ 501 h 619"/>
              <a:gd name="T90" fmla="*/ 177 w 546"/>
              <a:gd name="T91" fmla="*/ 501 h 619"/>
              <a:gd name="T92" fmla="*/ 133 w 546"/>
              <a:gd name="T93" fmla="*/ 471 h 619"/>
              <a:gd name="T94" fmla="*/ 133 w 546"/>
              <a:gd name="T95" fmla="*/ 74 h 619"/>
              <a:gd name="T96" fmla="*/ 177 w 546"/>
              <a:gd name="T97" fmla="*/ 29 h 619"/>
              <a:gd name="T98" fmla="*/ 368 w 546"/>
              <a:gd name="T99" fmla="*/ 29 h 619"/>
              <a:gd name="T100" fmla="*/ 368 w 546"/>
              <a:gd name="T101" fmla="*/ 118 h 619"/>
              <a:gd name="T102" fmla="*/ 457 w 546"/>
              <a:gd name="T103" fmla="*/ 192 h 619"/>
              <a:gd name="T104" fmla="*/ 516 w 546"/>
              <a:gd name="T105" fmla="*/ 192 h 619"/>
              <a:gd name="T106" fmla="*/ 516 w 546"/>
              <a:gd name="T107" fmla="*/ 471 h 619"/>
              <a:gd name="T108" fmla="*/ 457 w 546"/>
              <a:gd name="T109" fmla="*/ 147 h 619"/>
              <a:gd name="T110" fmla="*/ 457 w 546"/>
              <a:gd name="T111" fmla="*/ 147 h 619"/>
              <a:gd name="T112" fmla="*/ 413 w 546"/>
              <a:gd name="T113" fmla="*/ 88 h 619"/>
              <a:gd name="T114" fmla="*/ 413 w 546"/>
              <a:gd name="T115" fmla="*/ 29 h 619"/>
              <a:gd name="T116" fmla="*/ 413 w 546"/>
              <a:gd name="T117" fmla="*/ 29 h 619"/>
              <a:gd name="T118" fmla="*/ 516 w 546"/>
              <a:gd name="T119" fmla="*/ 147 h 619"/>
              <a:gd name="T120" fmla="*/ 457 w 546"/>
              <a:gd name="T121" fmla="*/ 147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46" h="619">
                <a:moveTo>
                  <a:pt x="413" y="368"/>
                </a:moveTo>
                <a:lnTo>
                  <a:pt x="413" y="368"/>
                </a:lnTo>
                <a:cubicBezTo>
                  <a:pt x="236" y="368"/>
                  <a:pt x="236" y="368"/>
                  <a:pt x="236" y="368"/>
                </a:cubicBezTo>
                <a:cubicBezTo>
                  <a:pt x="221" y="368"/>
                  <a:pt x="221" y="383"/>
                  <a:pt x="221" y="383"/>
                </a:cubicBezTo>
                <a:cubicBezTo>
                  <a:pt x="221" y="398"/>
                  <a:pt x="221" y="412"/>
                  <a:pt x="236" y="412"/>
                </a:cubicBezTo>
                <a:cubicBezTo>
                  <a:pt x="413" y="412"/>
                  <a:pt x="413" y="412"/>
                  <a:pt x="413" y="412"/>
                </a:cubicBezTo>
                <a:cubicBezTo>
                  <a:pt x="427" y="412"/>
                  <a:pt x="427" y="398"/>
                  <a:pt x="427" y="383"/>
                </a:cubicBezTo>
                <a:cubicBezTo>
                  <a:pt x="427" y="383"/>
                  <a:pt x="427" y="368"/>
                  <a:pt x="413" y="368"/>
                </a:cubicBezTo>
                <a:close/>
                <a:moveTo>
                  <a:pt x="413" y="265"/>
                </a:moveTo>
                <a:lnTo>
                  <a:pt x="413" y="265"/>
                </a:lnTo>
                <a:cubicBezTo>
                  <a:pt x="236" y="265"/>
                  <a:pt x="236" y="265"/>
                  <a:pt x="236" y="265"/>
                </a:cubicBezTo>
                <a:cubicBezTo>
                  <a:pt x="221" y="265"/>
                  <a:pt x="221" y="280"/>
                  <a:pt x="221" y="295"/>
                </a:cubicBezTo>
                <a:cubicBezTo>
                  <a:pt x="221" y="295"/>
                  <a:pt x="221" y="309"/>
                  <a:pt x="236" y="309"/>
                </a:cubicBezTo>
                <a:cubicBezTo>
                  <a:pt x="413" y="309"/>
                  <a:pt x="413" y="309"/>
                  <a:pt x="413" y="309"/>
                </a:cubicBezTo>
                <a:cubicBezTo>
                  <a:pt x="427" y="309"/>
                  <a:pt x="427" y="295"/>
                  <a:pt x="427" y="295"/>
                </a:cubicBezTo>
                <a:cubicBezTo>
                  <a:pt x="427" y="280"/>
                  <a:pt x="427" y="265"/>
                  <a:pt x="413" y="265"/>
                </a:cubicBezTo>
                <a:close/>
                <a:moveTo>
                  <a:pt x="413" y="0"/>
                </a:moveTo>
                <a:lnTo>
                  <a:pt x="413" y="0"/>
                </a:lnTo>
                <a:lnTo>
                  <a:pt x="177" y="0"/>
                </a:lnTo>
                <a:cubicBezTo>
                  <a:pt x="133" y="0"/>
                  <a:pt x="104" y="29"/>
                  <a:pt x="104" y="74"/>
                </a:cubicBezTo>
                <a:cubicBezTo>
                  <a:pt x="74" y="74"/>
                  <a:pt x="74" y="74"/>
                  <a:pt x="74" y="74"/>
                </a:cubicBezTo>
                <a:cubicBezTo>
                  <a:pt x="30" y="74"/>
                  <a:pt x="0" y="118"/>
                  <a:pt x="0" y="147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74" y="618"/>
                </a:cubicBezTo>
                <a:cubicBezTo>
                  <a:pt x="368" y="618"/>
                  <a:pt x="368" y="618"/>
                  <a:pt x="368" y="618"/>
                </a:cubicBezTo>
                <a:cubicBezTo>
                  <a:pt x="413" y="618"/>
                  <a:pt x="457" y="589"/>
                  <a:pt x="457" y="545"/>
                </a:cubicBezTo>
                <a:cubicBezTo>
                  <a:pt x="472" y="545"/>
                  <a:pt x="472" y="545"/>
                  <a:pt x="472" y="545"/>
                </a:cubicBezTo>
                <a:cubicBezTo>
                  <a:pt x="516" y="545"/>
                  <a:pt x="545" y="501"/>
                  <a:pt x="545" y="471"/>
                </a:cubicBezTo>
                <a:cubicBezTo>
                  <a:pt x="545" y="192"/>
                  <a:pt x="545" y="192"/>
                  <a:pt x="545" y="192"/>
                </a:cubicBezTo>
                <a:cubicBezTo>
                  <a:pt x="545" y="147"/>
                  <a:pt x="545" y="147"/>
                  <a:pt x="545" y="147"/>
                </a:cubicBezTo>
                <a:lnTo>
                  <a:pt x="413" y="0"/>
                </a:lnTo>
                <a:close/>
                <a:moveTo>
                  <a:pt x="368" y="589"/>
                </a:moveTo>
                <a:lnTo>
                  <a:pt x="368" y="589"/>
                </a:lnTo>
                <a:cubicBezTo>
                  <a:pt x="74" y="589"/>
                  <a:pt x="74" y="589"/>
                  <a:pt x="74" y="589"/>
                </a:cubicBezTo>
                <a:cubicBezTo>
                  <a:pt x="59" y="589"/>
                  <a:pt x="45" y="559"/>
                  <a:pt x="45" y="545"/>
                </a:cubicBezTo>
                <a:cubicBezTo>
                  <a:pt x="45" y="147"/>
                  <a:pt x="45" y="147"/>
                  <a:pt x="45" y="147"/>
                </a:cubicBezTo>
                <a:cubicBezTo>
                  <a:pt x="45" y="133"/>
                  <a:pt x="59" y="118"/>
                  <a:pt x="74" y="118"/>
                </a:cubicBezTo>
                <a:cubicBezTo>
                  <a:pt x="104" y="118"/>
                  <a:pt x="104" y="118"/>
                  <a:pt x="104" y="118"/>
                </a:cubicBezTo>
                <a:cubicBezTo>
                  <a:pt x="104" y="471"/>
                  <a:pt x="104" y="471"/>
                  <a:pt x="104" y="471"/>
                </a:cubicBezTo>
                <a:cubicBezTo>
                  <a:pt x="104" y="501"/>
                  <a:pt x="133" y="545"/>
                  <a:pt x="177" y="545"/>
                </a:cubicBezTo>
                <a:cubicBezTo>
                  <a:pt x="413" y="545"/>
                  <a:pt x="413" y="545"/>
                  <a:pt x="413" y="545"/>
                </a:cubicBezTo>
                <a:cubicBezTo>
                  <a:pt x="413" y="559"/>
                  <a:pt x="398" y="589"/>
                  <a:pt x="368" y="589"/>
                </a:cubicBezTo>
                <a:close/>
                <a:moveTo>
                  <a:pt x="516" y="471"/>
                </a:moveTo>
                <a:lnTo>
                  <a:pt x="516" y="471"/>
                </a:lnTo>
                <a:cubicBezTo>
                  <a:pt x="516" y="486"/>
                  <a:pt x="486" y="501"/>
                  <a:pt x="472" y="501"/>
                </a:cubicBezTo>
                <a:cubicBezTo>
                  <a:pt x="177" y="501"/>
                  <a:pt x="177" y="501"/>
                  <a:pt x="177" y="501"/>
                </a:cubicBezTo>
                <a:cubicBezTo>
                  <a:pt x="163" y="501"/>
                  <a:pt x="133" y="486"/>
                  <a:pt x="133" y="471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3" y="59"/>
                  <a:pt x="163" y="29"/>
                  <a:pt x="177" y="29"/>
                </a:cubicBezTo>
                <a:cubicBezTo>
                  <a:pt x="368" y="29"/>
                  <a:pt x="368" y="29"/>
                  <a:pt x="368" y="29"/>
                </a:cubicBezTo>
                <a:cubicBezTo>
                  <a:pt x="368" y="74"/>
                  <a:pt x="368" y="118"/>
                  <a:pt x="368" y="118"/>
                </a:cubicBezTo>
                <a:cubicBezTo>
                  <a:pt x="368" y="147"/>
                  <a:pt x="413" y="192"/>
                  <a:pt x="457" y="192"/>
                </a:cubicBezTo>
                <a:cubicBezTo>
                  <a:pt x="457" y="192"/>
                  <a:pt x="472" y="192"/>
                  <a:pt x="516" y="192"/>
                </a:cubicBezTo>
                <a:lnTo>
                  <a:pt x="516" y="471"/>
                </a:lnTo>
                <a:close/>
                <a:moveTo>
                  <a:pt x="457" y="147"/>
                </a:moveTo>
                <a:lnTo>
                  <a:pt x="457" y="147"/>
                </a:lnTo>
                <a:cubicBezTo>
                  <a:pt x="427" y="147"/>
                  <a:pt x="413" y="118"/>
                  <a:pt x="413" y="88"/>
                </a:cubicBezTo>
                <a:cubicBezTo>
                  <a:pt x="413" y="88"/>
                  <a:pt x="413" y="74"/>
                  <a:pt x="413" y="29"/>
                </a:cubicBezTo>
                <a:lnTo>
                  <a:pt x="413" y="29"/>
                </a:lnTo>
                <a:cubicBezTo>
                  <a:pt x="516" y="147"/>
                  <a:pt x="516" y="147"/>
                  <a:pt x="516" y="147"/>
                </a:cubicBezTo>
                <a:lnTo>
                  <a:pt x="457" y="147"/>
                </a:lnTo>
                <a:close/>
              </a:path>
            </a:pathLst>
          </a:custGeom>
          <a:solidFill>
            <a:srgbClr val="F25245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91431" tIns="45716" rIns="91431" bIns="45716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2" name="Freeform 200">
            <a:extLst>
              <a:ext uri="{FF2B5EF4-FFF2-40B4-BE49-F238E27FC236}">
                <a16:creationId xmlns:a16="http://schemas.microsoft.com/office/drawing/2014/main" id="{1644D58D-E2BC-48B6-B67F-1D096FD0C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964" y="3041103"/>
            <a:ext cx="556072" cy="528386"/>
          </a:xfrm>
          <a:custGeom>
            <a:avLst/>
            <a:gdLst>
              <a:gd name="T0" fmla="*/ 309 w 634"/>
              <a:gd name="T1" fmla="*/ 44 h 604"/>
              <a:gd name="T2" fmla="*/ 309 w 634"/>
              <a:gd name="T3" fmla="*/ 44 h 604"/>
              <a:gd name="T4" fmla="*/ 14 w 634"/>
              <a:gd name="T5" fmla="*/ 220 h 604"/>
              <a:gd name="T6" fmla="*/ 14 w 634"/>
              <a:gd name="T7" fmla="*/ 220 h 604"/>
              <a:gd name="T8" fmla="*/ 279 w 634"/>
              <a:gd name="T9" fmla="*/ 338 h 604"/>
              <a:gd name="T10" fmla="*/ 338 w 634"/>
              <a:gd name="T11" fmla="*/ 338 h 604"/>
              <a:gd name="T12" fmla="*/ 603 w 634"/>
              <a:gd name="T13" fmla="*/ 220 h 604"/>
              <a:gd name="T14" fmla="*/ 603 w 634"/>
              <a:gd name="T15" fmla="*/ 161 h 604"/>
              <a:gd name="T16" fmla="*/ 338 w 634"/>
              <a:gd name="T17" fmla="*/ 14 h 604"/>
              <a:gd name="T18" fmla="*/ 279 w 634"/>
              <a:gd name="T19" fmla="*/ 14 h 604"/>
              <a:gd name="T20" fmla="*/ 14 w 634"/>
              <a:gd name="T21" fmla="*/ 161 h 604"/>
              <a:gd name="T22" fmla="*/ 14 w 634"/>
              <a:gd name="T23" fmla="*/ 220 h 604"/>
              <a:gd name="T24" fmla="*/ 309 w 634"/>
              <a:gd name="T25" fmla="*/ 44 h 604"/>
              <a:gd name="T26" fmla="*/ 309 w 634"/>
              <a:gd name="T27" fmla="*/ 44 h 604"/>
              <a:gd name="T28" fmla="*/ 588 w 634"/>
              <a:gd name="T29" fmla="*/ 191 h 604"/>
              <a:gd name="T30" fmla="*/ 309 w 634"/>
              <a:gd name="T31" fmla="*/ 309 h 604"/>
              <a:gd name="T32" fmla="*/ 44 w 634"/>
              <a:gd name="T33" fmla="*/ 191 h 604"/>
              <a:gd name="T34" fmla="*/ 309 w 634"/>
              <a:gd name="T35" fmla="*/ 44 h 604"/>
              <a:gd name="T36" fmla="*/ 309 w 634"/>
              <a:gd name="T37" fmla="*/ 559 h 604"/>
              <a:gd name="T38" fmla="*/ 309 w 634"/>
              <a:gd name="T39" fmla="*/ 559 h 604"/>
              <a:gd name="T40" fmla="*/ 44 w 634"/>
              <a:gd name="T41" fmla="*/ 441 h 604"/>
              <a:gd name="T42" fmla="*/ 0 w 634"/>
              <a:gd name="T43" fmla="*/ 427 h 604"/>
              <a:gd name="T44" fmla="*/ 14 w 634"/>
              <a:gd name="T45" fmla="*/ 471 h 604"/>
              <a:gd name="T46" fmla="*/ 279 w 634"/>
              <a:gd name="T47" fmla="*/ 589 h 604"/>
              <a:gd name="T48" fmla="*/ 338 w 634"/>
              <a:gd name="T49" fmla="*/ 589 h 604"/>
              <a:gd name="T50" fmla="*/ 603 w 634"/>
              <a:gd name="T51" fmla="*/ 471 h 604"/>
              <a:gd name="T52" fmla="*/ 633 w 634"/>
              <a:gd name="T53" fmla="*/ 427 h 604"/>
              <a:gd name="T54" fmla="*/ 588 w 634"/>
              <a:gd name="T55" fmla="*/ 441 h 604"/>
              <a:gd name="T56" fmla="*/ 309 w 634"/>
              <a:gd name="T57" fmla="*/ 559 h 604"/>
              <a:gd name="T58" fmla="*/ 14 w 634"/>
              <a:gd name="T59" fmla="*/ 338 h 604"/>
              <a:gd name="T60" fmla="*/ 14 w 634"/>
              <a:gd name="T61" fmla="*/ 338 h 604"/>
              <a:gd name="T62" fmla="*/ 279 w 634"/>
              <a:gd name="T63" fmla="*/ 471 h 604"/>
              <a:gd name="T64" fmla="*/ 338 w 634"/>
              <a:gd name="T65" fmla="*/ 471 h 604"/>
              <a:gd name="T66" fmla="*/ 603 w 634"/>
              <a:gd name="T67" fmla="*/ 338 h 604"/>
              <a:gd name="T68" fmla="*/ 633 w 634"/>
              <a:gd name="T69" fmla="*/ 294 h 604"/>
              <a:gd name="T70" fmla="*/ 588 w 634"/>
              <a:gd name="T71" fmla="*/ 309 h 604"/>
              <a:gd name="T72" fmla="*/ 309 w 634"/>
              <a:gd name="T73" fmla="*/ 441 h 604"/>
              <a:gd name="T74" fmla="*/ 44 w 634"/>
              <a:gd name="T75" fmla="*/ 309 h 604"/>
              <a:gd name="T76" fmla="*/ 0 w 634"/>
              <a:gd name="T77" fmla="*/ 294 h 604"/>
              <a:gd name="T78" fmla="*/ 14 w 634"/>
              <a:gd name="T79" fmla="*/ 338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634" h="604">
                <a:moveTo>
                  <a:pt x="309" y="44"/>
                </a:moveTo>
                <a:lnTo>
                  <a:pt x="309" y="44"/>
                </a:lnTo>
                <a:close/>
                <a:moveTo>
                  <a:pt x="14" y="220"/>
                </a:moveTo>
                <a:lnTo>
                  <a:pt x="14" y="220"/>
                </a:lnTo>
                <a:cubicBezTo>
                  <a:pt x="279" y="338"/>
                  <a:pt x="279" y="338"/>
                  <a:pt x="279" y="338"/>
                </a:cubicBezTo>
                <a:cubicBezTo>
                  <a:pt x="309" y="353"/>
                  <a:pt x="324" y="353"/>
                  <a:pt x="338" y="338"/>
                </a:cubicBezTo>
                <a:cubicBezTo>
                  <a:pt x="603" y="220"/>
                  <a:pt x="603" y="220"/>
                  <a:pt x="603" y="220"/>
                </a:cubicBezTo>
                <a:cubicBezTo>
                  <a:pt x="633" y="206"/>
                  <a:pt x="633" y="176"/>
                  <a:pt x="603" y="161"/>
                </a:cubicBezTo>
                <a:cubicBezTo>
                  <a:pt x="338" y="14"/>
                  <a:pt x="338" y="14"/>
                  <a:pt x="338" y="14"/>
                </a:cubicBezTo>
                <a:cubicBezTo>
                  <a:pt x="324" y="0"/>
                  <a:pt x="309" y="14"/>
                  <a:pt x="279" y="14"/>
                </a:cubicBezTo>
                <a:cubicBezTo>
                  <a:pt x="14" y="161"/>
                  <a:pt x="14" y="161"/>
                  <a:pt x="14" y="161"/>
                </a:cubicBezTo>
                <a:cubicBezTo>
                  <a:pt x="0" y="176"/>
                  <a:pt x="0" y="206"/>
                  <a:pt x="14" y="220"/>
                </a:cubicBezTo>
                <a:close/>
                <a:moveTo>
                  <a:pt x="309" y="44"/>
                </a:moveTo>
                <a:lnTo>
                  <a:pt x="309" y="44"/>
                </a:lnTo>
                <a:cubicBezTo>
                  <a:pt x="588" y="191"/>
                  <a:pt x="588" y="191"/>
                  <a:pt x="588" y="191"/>
                </a:cubicBezTo>
                <a:cubicBezTo>
                  <a:pt x="309" y="309"/>
                  <a:pt x="309" y="309"/>
                  <a:pt x="309" y="309"/>
                </a:cubicBezTo>
                <a:cubicBezTo>
                  <a:pt x="44" y="191"/>
                  <a:pt x="44" y="191"/>
                  <a:pt x="44" y="191"/>
                </a:cubicBezTo>
                <a:lnTo>
                  <a:pt x="309" y="44"/>
                </a:lnTo>
                <a:close/>
                <a:moveTo>
                  <a:pt x="309" y="559"/>
                </a:moveTo>
                <a:lnTo>
                  <a:pt x="309" y="559"/>
                </a:lnTo>
                <a:cubicBezTo>
                  <a:pt x="44" y="441"/>
                  <a:pt x="44" y="441"/>
                  <a:pt x="44" y="441"/>
                </a:cubicBezTo>
                <a:cubicBezTo>
                  <a:pt x="44" y="441"/>
                  <a:pt x="14" y="427"/>
                  <a:pt x="0" y="427"/>
                </a:cubicBezTo>
                <a:cubicBezTo>
                  <a:pt x="0" y="441"/>
                  <a:pt x="0" y="456"/>
                  <a:pt x="14" y="471"/>
                </a:cubicBezTo>
                <a:cubicBezTo>
                  <a:pt x="279" y="589"/>
                  <a:pt x="279" y="589"/>
                  <a:pt x="279" y="589"/>
                </a:cubicBezTo>
                <a:cubicBezTo>
                  <a:pt x="309" y="603"/>
                  <a:pt x="324" y="603"/>
                  <a:pt x="338" y="589"/>
                </a:cubicBezTo>
                <a:cubicBezTo>
                  <a:pt x="603" y="471"/>
                  <a:pt x="603" y="471"/>
                  <a:pt x="603" y="471"/>
                </a:cubicBezTo>
                <a:cubicBezTo>
                  <a:pt x="618" y="471"/>
                  <a:pt x="633" y="441"/>
                  <a:pt x="633" y="427"/>
                </a:cubicBezTo>
                <a:cubicBezTo>
                  <a:pt x="618" y="427"/>
                  <a:pt x="588" y="441"/>
                  <a:pt x="588" y="441"/>
                </a:cubicBezTo>
                <a:lnTo>
                  <a:pt x="309" y="559"/>
                </a:lnTo>
                <a:close/>
                <a:moveTo>
                  <a:pt x="14" y="338"/>
                </a:moveTo>
                <a:lnTo>
                  <a:pt x="14" y="338"/>
                </a:lnTo>
                <a:cubicBezTo>
                  <a:pt x="279" y="471"/>
                  <a:pt x="279" y="471"/>
                  <a:pt x="279" y="471"/>
                </a:cubicBezTo>
                <a:cubicBezTo>
                  <a:pt x="309" y="471"/>
                  <a:pt x="324" y="471"/>
                  <a:pt x="338" y="471"/>
                </a:cubicBezTo>
                <a:cubicBezTo>
                  <a:pt x="603" y="338"/>
                  <a:pt x="603" y="338"/>
                  <a:pt x="603" y="338"/>
                </a:cubicBezTo>
                <a:cubicBezTo>
                  <a:pt x="618" y="338"/>
                  <a:pt x="633" y="309"/>
                  <a:pt x="633" y="294"/>
                </a:cubicBezTo>
                <a:cubicBezTo>
                  <a:pt x="618" y="309"/>
                  <a:pt x="588" y="309"/>
                  <a:pt x="588" y="309"/>
                </a:cubicBezTo>
                <a:cubicBezTo>
                  <a:pt x="309" y="441"/>
                  <a:pt x="309" y="441"/>
                  <a:pt x="309" y="441"/>
                </a:cubicBezTo>
                <a:cubicBezTo>
                  <a:pt x="44" y="309"/>
                  <a:pt x="44" y="309"/>
                  <a:pt x="44" y="309"/>
                </a:cubicBezTo>
                <a:cubicBezTo>
                  <a:pt x="44" y="309"/>
                  <a:pt x="14" y="309"/>
                  <a:pt x="0" y="294"/>
                </a:cubicBezTo>
                <a:cubicBezTo>
                  <a:pt x="0" y="309"/>
                  <a:pt x="0" y="338"/>
                  <a:pt x="14" y="338"/>
                </a:cubicBezTo>
                <a:close/>
              </a:path>
            </a:pathLst>
          </a:custGeom>
          <a:solidFill>
            <a:srgbClr val="695E78"/>
          </a:solidFill>
          <a:ln>
            <a:noFill/>
          </a:ln>
          <a:effectLst/>
          <a:extLst>
            <a:ext uri="{91240B29-F687-4f45-9708-019B960494DF}"/>
            <a:ext uri="{AF507438-7753-43e0-B8FC-AC1667EBCBE1}"/>
          </a:extLst>
        </p:spPr>
        <p:txBody>
          <a:bodyPr wrap="none" lIns="91431" tIns="45716" rIns="91431" bIns="45716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5901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50"/>
                            </p:stCondLst>
                            <p:childTnLst>
                              <p:par>
                                <p:cTn id="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5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250"/>
                            </p:stCondLst>
                            <p:childTnLst>
                              <p:par>
                                <p:cTn id="9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750"/>
                            </p:stCondLst>
                            <p:childTnLst>
                              <p:par>
                                <p:cTn id="9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  <p:bldP spid="23" grpId="0" animBg="1"/>
      <p:bldP spid="26" grpId="0" animBg="1"/>
      <p:bldP spid="29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"/>
          <p:cNvSpPr>
            <a:spLocks/>
          </p:cNvSpPr>
          <p:nvPr/>
        </p:nvSpPr>
        <p:spPr bwMode="auto">
          <a:xfrm>
            <a:off x="565845" y="2264374"/>
            <a:ext cx="2618737" cy="2490002"/>
          </a:xfrm>
          <a:custGeom>
            <a:avLst/>
            <a:gdLst>
              <a:gd name="T0" fmla="*/ 509 w 1492"/>
              <a:gd name="T1" fmla="*/ 142 h 1418"/>
              <a:gd name="T2" fmla="*/ 284 w 1492"/>
              <a:gd name="T3" fmla="*/ 991 h 1418"/>
              <a:gd name="T4" fmla="*/ 1138 w 1492"/>
              <a:gd name="T5" fmla="*/ 1147 h 1418"/>
              <a:gd name="T6" fmla="*/ 1207 w 1492"/>
              <a:gd name="T7" fmla="*/ 431 h 1418"/>
              <a:gd name="T8" fmla="*/ 509 w 1492"/>
              <a:gd name="T9" fmla="*/ 142 h 1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2" h="1418">
                <a:moveTo>
                  <a:pt x="509" y="142"/>
                </a:moveTo>
                <a:cubicBezTo>
                  <a:pt x="278" y="283"/>
                  <a:pt x="0" y="565"/>
                  <a:pt x="284" y="991"/>
                </a:cubicBezTo>
                <a:cubicBezTo>
                  <a:pt x="569" y="1418"/>
                  <a:pt x="978" y="1271"/>
                  <a:pt x="1138" y="1147"/>
                </a:cubicBezTo>
                <a:cubicBezTo>
                  <a:pt x="1299" y="1023"/>
                  <a:pt x="1492" y="822"/>
                  <a:pt x="1207" y="431"/>
                </a:cubicBezTo>
                <a:cubicBezTo>
                  <a:pt x="922" y="41"/>
                  <a:pt x="743" y="0"/>
                  <a:pt x="509" y="142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Freeform 6"/>
          <p:cNvSpPr>
            <a:spLocks/>
          </p:cNvSpPr>
          <p:nvPr/>
        </p:nvSpPr>
        <p:spPr bwMode="auto">
          <a:xfrm>
            <a:off x="875886" y="2327670"/>
            <a:ext cx="2333370" cy="2399886"/>
          </a:xfrm>
          <a:custGeom>
            <a:avLst/>
            <a:gdLst>
              <a:gd name="T0" fmla="*/ 1008 w 1329"/>
              <a:gd name="T1" fmla="*/ 173 h 1367"/>
              <a:gd name="T2" fmla="*/ 185 w 1329"/>
              <a:gd name="T3" fmla="*/ 479 h 1367"/>
              <a:gd name="T4" fmla="*/ 549 w 1329"/>
              <a:gd name="T5" fmla="*/ 1266 h 1367"/>
              <a:gd name="T6" fmla="*/ 1174 w 1329"/>
              <a:gd name="T7" fmla="*/ 910 h 1367"/>
              <a:gd name="T8" fmla="*/ 1008 w 1329"/>
              <a:gd name="T9" fmla="*/ 173 h 1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9" h="1367">
                <a:moveTo>
                  <a:pt x="1008" y="173"/>
                </a:moveTo>
                <a:cubicBezTo>
                  <a:pt x="760" y="65"/>
                  <a:pt x="369" y="0"/>
                  <a:pt x="185" y="479"/>
                </a:cubicBezTo>
                <a:cubicBezTo>
                  <a:pt x="0" y="957"/>
                  <a:pt x="355" y="1206"/>
                  <a:pt x="549" y="1266"/>
                </a:cubicBezTo>
                <a:cubicBezTo>
                  <a:pt x="743" y="1326"/>
                  <a:pt x="1019" y="1367"/>
                  <a:pt x="1174" y="910"/>
                </a:cubicBezTo>
                <a:cubicBezTo>
                  <a:pt x="1329" y="453"/>
                  <a:pt x="1259" y="282"/>
                  <a:pt x="1008" y="173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7"/>
          <p:cNvSpPr>
            <a:spLocks/>
          </p:cNvSpPr>
          <p:nvPr/>
        </p:nvSpPr>
        <p:spPr bwMode="auto">
          <a:xfrm>
            <a:off x="734275" y="2593729"/>
            <a:ext cx="2481418" cy="1773363"/>
          </a:xfrm>
          <a:custGeom>
            <a:avLst/>
            <a:gdLst>
              <a:gd name="T0" fmla="*/ 808 w 1414"/>
              <a:gd name="T1" fmla="*/ 42 h 1010"/>
              <a:gd name="T2" fmla="*/ 28 w 1414"/>
              <a:gd name="T3" fmla="*/ 588 h 1010"/>
              <a:gd name="T4" fmla="*/ 831 w 1414"/>
              <a:gd name="T5" fmla="*/ 969 h 1010"/>
              <a:gd name="T6" fmla="*/ 808 w 1414"/>
              <a:gd name="T7" fmla="*/ 42 h 1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4" h="1010">
                <a:moveTo>
                  <a:pt x="808" y="42"/>
                </a:moveTo>
                <a:cubicBezTo>
                  <a:pt x="423" y="0"/>
                  <a:pt x="55" y="386"/>
                  <a:pt x="28" y="588"/>
                </a:cubicBezTo>
                <a:cubicBezTo>
                  <a:pt x="0" y="790"/>
                  <a:pt x="248" y="1010"/>
                  <a:pt x="831" y="969"/>
                </a:cubicBezTo>
                <a:cubicBezTo>
                  <a:pt x="1414" y="927"/>
                  <a:pt x="1307" y="95"/>
                  <a:pt x="808" y="42"/>
                </a:cubicBez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FBE4F-D559-476D-AEE3-28F000B7084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Services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Insert your subtitle here</a:t>
            </a:r>
          </a:p>
        </p:txBody>
      </p:sp>
      <p:grpSp>
        <p:nvGrpSpPr>
          <p:cNvPr id="77" name="Group 76"/>
          <p:cNvGrpSpPr/>
          <p:nvPr/>
        </p:nvGrpSpPr>
        <p:grpSpPr>
          <a:xfrm>
            <a:off x="8922980" y="2082597"/>
            <a:ext cx="2958285" cy="2735315"/>
            <a:chOff x="8999538" y="5272088"/>
            <a:chExt cx="4170362" cy="3856037"/>
          </a:xfrm>
        </p:grpSpPr>
        <p:sp>
          <p:nvSpPr>
            <p:cNvPr id="79" name="Freeform 5"/>
            <p:cNvSpPr>
              <a:spLocks/>
            </p:cNvSpPr>
            <p:nvPr/>
          </p:nvSpPr>
          <p:spPr bwMode="auto">
            <a:xfrm>
              <a:off x="9248775" y="5432425"/>
              <a:ext cx="3921125" cy="3695700"/>
            </a:xfrm>
            <a:custGeom>
              <a:avLst/>
              <a:gdLst>
                <a:gd name="T0" fmla="*/ 1102 w 1512"/>
                <a:gd name="T1" fmla="*/ 1235 h 1424"/>
                <a:gd name="T2" fmla="*/ 1144 w 1512"/>
                <a:gd name="T3" fmla="*/ 358 h 1424"/>
                <a:gd name="T4" fmla="*/ 277 w 1512"/>
                <a:gd name="T5" fmla="*/ 384 h 1424"/>
                <a:gd name="T6" fmla="*/ 360 w 1512"/>
                <a:gd name="T7" fmla="*/ 1099 h 1424"/>
                <a:gd name="T8" fmla="*/ 1102 w 1512"/>
                <a:gd name="T9" fmla="*/ 1235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12" h="1424">
                  <a:moveTo>
                    <a:pt x="1102" y="1235"/>
                  </a:moveTo>
                  <a:cubicBezTo>
                    <a:pt x="1299" y="1049"/>
                    <a:pt x="1512" y="716"/>
                    <a:pt x="1144" y="358"/>
                  </a:cubicBezTo>
                  <a:cubicBezTo>
                    <a:pt x="777" y="0"/>
                    <a:pt x="408" y="230"/>
                    <a:pt x="277" y="384"/>
                  </a:cubicBezTo>
                  <a:cubicBezTo>
                    <a:pt x="146" y="539"/>
                    <a:pt x="0" y="777"/>
                    <a:pt x="360" y="1099"/>
                  </a:cubicBezTo>
                  <a:cubicBezTo>
                    <a:pt x="720" y="1421"/>
                    <a:pt x="903" y="1424"/>
                    <a:pt x="1102" y="1235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>
              <a:off x="8999538" y="5272088"/>
              <a:ext cx="3656013" cy="3843338"/>
            </a:xfrm>
            <a:custGeom>
              <a:avLst/>
              <a:gdLst>
                <a:gd name="T0" fmla="*/ 1277 w 1410"/>
                <a:gd name="T1" fmla="*/ 525 h 1481"/>
                <a:gd name="T2" fmla="*/ 437 w 1410"/>
                <a:gd name="T3" fmla="*/ 268 h 1481"/>
                <a:gd name="T4" fmla="*/ 249 w 1410"/>
                <a:gd name="T5" fmla="*/ 1116 h 1481"/>
                <a:gd name="T6" fmla="*/ 962 w 1410"/>
                <a:gd name="T7" fmla="*/ 1211 h 1481"/>
                <a:gd name="T8" fmla="*/ 1277 w 1410"/>
                <a:gd name="T9" fmla="*/ 525 h 1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0" h="1481">
                  <a:moveTo>
                    <a:pt x="1277" y="525"/>
                  </a:moveTo>
                  <a:cubicBezTo>
                    <a:pt x="1145" y="288"/>
                    <a:pt x="874" y="0"/>
                    <a:pt x="437" y="268"/>
                  </a:cubicBezTo>
                  <a:cubicBezTo>
                    <a:pt x="0" y="537"/>
                    <a:pt x="131" y="950"/>
                    <a:pt x="249" y="1116"/>
                  </a:cubicBezTo>
                  <a:cubicBezTo>
                    <a:pt x="367" y="1281"/>
                    <a:pt x="561" y="1481"/>
                    <a:pt x="962" y="1211"/>
                  </a:cubicBezTo>
                  <a:cubicBezTo>
                    <a:pt x="1362" y="941"/>
                    <a:pt x="1410" y="764"/>
                    <a:pt x="1277" y="525"/>
                  </a:cubicBezTo>
                  <a:close/>
                </a:path>
              </a:pathLst>
            </a:custGeom>
            <a:solidFill>
              <a:schemeClr val="accent4">
                <a:alpha val="3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8" name="Freeform 7"/>
          <p:cNvSpPr>
            <a:spLocks/>
          </p:cNvSpPr>
          <p:nvPr/>
        </p:nvSpPr>
        <p:spPr bwMode="auto">
          <a:xfrm>
            <a:off x="8774334" y="2325836"/>
            <a:ext cx="2707163" cy="2610318"/>
          </a:xfrm>
          <a:custGeom>
            <a:avLst/>
            <a:gdLst>
              <a:gd name="T0" fmla="*/ 1030 w 1472"/>
              <a:gd name="T1" fmla="*/ 1208 h 1418"/>
              <a:gd name="T2" fmla="*/ 1378 w 1472"/>
              <a:gd name="T3" fmla="*/ 283 h 1418"/>
              <a:gd name="T4" fmla="*/ 473 w 1472"/>
              <a:gd name="T5" fmla="*/ 344 h 1418"/>
              <a:gd name="T6" fmla="*/ 1030 w 1472"/>
              <a:gd name="T7" fmla="*/ 1208 h 1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72" h="1418">
                <a:moveTo>
                  <a:pt x="1030" y="1208"/>
                </a:moveTo>
                <a:cubicBezTo>
                  <a:pt x="1383" y="1045"/>
                  <a:pt x="1472" y="489"/>
                  <a:pt x="1378" y="283"/>
                </a:cubicBezTo>
                <a:cubicBezTo>
                  <a:pt x="1285" y="78"/>
                  <a:pt x="946" y="0"/>
                  <a:pt x="473" y="344"/>
                </a:cubicBezTo>
                <a:cubicBezTo>
                  <a:pt x="0" y="688"/>
                  <a:pt x="574" y="1418"/>
                  <a:pt x="1030" y="1208"/>
                </a:cubicBezTo>
                <a:close/>
              </a:path>
            </a:pathLst>
          </a:custGeom>
          <a:solidFill>
            <a:schemeClr val="accent4">
              <a:alpha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Freeform 8"/>
          <p:cNvSpPr>
            <a:spLocks/>
          </p:cNvSpPr>
          <p:nvPr/>
        </p:nvSpPr>
        <p:spPr bwMode="auto">
          <a:xfrm>
            <a:off x="6264939" y="2275098"/>
            <a:ext cx="2593047" cy="2468554"/>
          </a:xfrm>
          <a:custGeom>
            <a:avLst/>
            <a:gdLst>
              <a:gd name="T0" fmla="*/ 509 w 1492"/>
              <a:gd name="T1" fmla="*/ 143 h 1419"/>
              <a:gd name="T2" fmla="*/ 284 w 1492"/>
              <a:gd name="T3" fmla="*/ 992 h 1419"/>
              <a:gd name="T4" fmla="*/ 1138 w 1492"/>
              <a:gd name="T5" fmla="*/ 1148 h 1419"/>
              <a:gd name="T6" fmla="*/ 1207 w 1492"/>
              <a:gd name="T7" fmla="*/ 432 h 1419"/>
              <a:gd name="T8" fmla="*/ 509 w 1492"/>
              <a:gd name="T9" fmla="*/ 143 h 14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2" h="1419">
                <a:moveTo>
                  <a:pt x="509" y="143"/>
                </a:moveTo>
                <a:cubicBezTo>
                  <a:pt x="278" y="284"/>
                  <a:pt x="0" y="565"/>
                  <a:pt x="284" y="992"/>
                </a:cubicBezTo>
                <a:cubicBezTo>
                  <a:pt x="569" y="1419"/>
                  <a:pt x="977" y="1272"/>
                  <a:pt x="1138" y="1148"/>
                </a:cubicBezTo>
                <a:cubicBezTo>
                  <a:pt x="1299" y="1024"/>
                  <a:pt x="1492" y="822"/>
                  <a:pt x="1207" y="432"/>
                </a:cubicBezTo>
                <a:cubicBezTo>
                  <a:pt x="922" y="42"/>
                  <a:pt x="743" y="0"/>
                  <a:pt x="509" y="143"/>
                </a:cubicBezTo>
                <a:close/>
              </a:path>
            </a:pathLst>
          </a:custGeom>
          <a:solidFill>
            <a:schemeClr val="accent3">
              <a:alpha val="3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Freeform 9"/>
          <p:cNvSpPr>
            <a:spLocks/>
          </p:cNvSpPr>
          <p:nvPr/>
        </p:nvSpPr>
        <p:spPr bwMode="auto">
          <a:xfrm>
            <a:off x="6572444" y="2340004"/>
            <a:ext cx="2310014" cy="2378112"/>
          </a:xfrm>
          <a:custGeom>
            <a:avLst/>
            <a:gdLst>
              <a:gd name="T0" fmla="*/ 1008 w 1329"/>
              <a:gd name="T1" fmla="*/ 173 h 1367"/>
              <a:gd name="T2" fmla="*/ 185 w 1329"/>
              <a:gd name="T3" fmla="*/ 478 h 1367"/>
              <a:gd name="T4" fmla="*/ 549 w 1329"/>
              <a:gd name="T5" fmla="*/ 1266 h 1367"/>
              <a:gd name="T6" fmla="*/ 1174 w 1329"/>
              <a:gd name="T7" fmla="*/ 909 h 1367"/>
              <a:gd name="T8" fmla="*/ 1008 w 1329"/>
              <a:gd name="T9" fmla="*/ 173 h 1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9" h="1367">
                <a:moveTo>
                  <a:pt x="1008" y="173"/>
                </a:moveTo>
                <a:cubicBezTo>
                  <a:pt x="760" y="64"/>
                  <a:pt x="369" y="0"/>
                  <a:pt x="185" y="478"/>
                </a:cubicBezTo>
                <a:cubicBezTo>
                  <a:pt x="0" y="957"/>
                  <a:pt x="355" y="1206"/>
                  <a:pt x="549" y="1266"/>
                </a:cubicBezTo>
                <a:cubicBezTo>
                  <a:pt x="743" y="1325"/>
                  <a:pt x="1019" y="1367"/>
                  <a:pt x="1174" y="909"/>
                </a:cubicBezTo>
                <a:cubicBezTo>
                  <a:pt x="1329" y="452"/>
                  <a:pt x="1259" y="282"/>
                  <a:pt x="1008" y="173"/>
                </a:cubicBez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10"/>
          <p:cNvSpPr>
            <a:spLocks/>
          </p:cNvSpPr>
          <p:nvPr/>
        </p:nvSpPr>
        <p:spPr bwMode="auto">
          <a:xfrm>
            <a:off x="6431992" y="2603884"/>
            <a:ext cx="2457914" cy="1755653"/>
          </a:xfrm>
          <a:custGeom>
            <a:avLst/>
            <a:gdLst>
              <a:gd name="T0" fmla="*/ 808 w 1414"/>
              <a:gd name="T1" fmla="*/ 41 h 1009"/>
              <a:gd name="T2" fmla="*/ 28 w 1414"/>
              <a:gd name="T3" fmla="*/ 587 h 1009"/>
              <a:gd name="T4" fmla="*/ 831 w 1414"/>
              <a:gd name="T5" fmla="*/ 968 h 1009"/>
              <a:gd name="T6" fmla="*/ 808 w 1414"/>
              <a:gd name="T7" fmla="*/ 41 h 10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4" h="1009">
                <a:moveTo>
                  <a:pt x="808" y="41"/>
                </a:moveTo>
                <a:cubicBezTo>
                  <a:pt x="423" y="0"/>
                  <a:pt x="55" y="385"/>
                  <a:pt x="28" y="587"/>
                </a:cubicBezTo>
                <a:cubicBezTo>
                  <a:pt x="0" y="789"/>
                  <a:pt x="248" y="1009"/>
                  <a:pt x="831" y="968"/>
                </a:cubicBezTo>
                <a:cubicBezTo>
                  <a:pt x="1414" y="927"/>
                  <a:pt x="1307" y="94"/>
                  <a:pt x="808" y="41"/>
                </a:cubicBezTo>
                <a:close/>
              </a:path>
            </a:pathLst>
          </a:custGeom>
          <a:solidFill>
            <a:schemeClr val="accent3">
              <a:alpha val="6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5" name="Group 124"/>
          <p:cNvGrpSpPr/>
          <p:nvPr/>
        </p:nvGrpSpPr>
        <p:grpSpPr>
          <a:xfrm>
            <a:off x="3579192" y="2070955"/>
            <a:ext cx="2379545" cy="2494784"/>
            <a:chOff x="-717551" y="6142038"/>
            <a:chExt cx="3638550" cy="3814763"/>
          </a:xfrm>
        </p:grpSpPr>
        <p:sp>
          <p:nvSpPr>
            <p:cNvPr id="127" name="Freeform 11"/>
            <p:cNvSpPr>
              <a:spLocks/>
            </p:cNvSpPr>
            <p:nvPr/>
          </p:nvSpPr>
          <p:spPr bwMode="auto">
            <a:xfrm>
              <a:off x="-717551" y="6142038"/>
              <a:ext cx="3638550" cy="3814763"/>
            </a:xfrm>
            <a:custGeom>
              <a:avLst/>
              <a:gdLst>
                <a:gd name="T0" fmla="*/ 1146 w 1403"/>
                <a:gd name="T1" fmla="*/ 298 h 1470"/>
                <a:gd name="T2" fmla="*/ 277 w 1403"/>
                <a:gd name="T3" fmla="*/ 431 h 1470"/>
                <a:gd name="T4" fmla="*/ 476 w 1403"/>
                <a:gd name="T5" fmla="*/ 1276 h 1470"/>
                <a:gd name="T6" fmla="*/ 1159 w 1403"/>
                <a:gd name="T7" fmla="*/ 1053 h 1470"/>
                <a:gd name="T8" fmla="*/ 1146 w 1403"/>
                <a:gd name="T9" fmla="*/ 298 h 1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03" h="1470">
                  <a:moveTo>
                    <a:pt x="1146" y="298"/>
                  </a:moveTo>
                  <a:cubicBezTo>
                    <a:pt x="924" y="142"/>
                    <a:pt x="555" y="0"/>
                    <a:pt x="277" y="431"/>
                  </a:cubicBezTo>
                  <a:cubicBezTo>
                    <a:pt x="0" y="863"/>
                    <a:pt x="298" y="1179"/>
                    <a:pt x="476" y="1276"/>
                  </a:cubicBezTo>
                  <a:cubicBezTo>
                    <a:pt x="653" y="1374"/>
                    <a:pt x="916" y="1470"/>
                    <a:pt x="1159" y="1053"/>
                  </a:cubicBezTo>
                  <a:cubicBezTo>
                    <a:pt x="1403" y="636"/>
                    <a:pt x="1370" y="456"/>
                    <a:pt x="1146" y="298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"/>
            <p:cNvSpPr>
              <a:spLocks/>
            </p:cNvSpPr>
            <p:nvPr/>
          </p:nvSpPr>
          <p:spPr bwMode="auto">
            <a:xfrm>
              <a:off x="-588963" y="6626225"/>
              <a:ext cx="3232150" cy="3175000"/>
            </a:xfrm>
            <a:custGeom>
              <a:avLst/>
              <a:gdLst>
                <a:gd name="T0" fmla="*/ 1182 w 1246"/>
                <a:gd name="T1" fmla="*/ 860 h 1223"/>
                <a:gd name="T2" fmla="*/ 740 w 1246"/>
                <a:gd name="T3" fmla="*/ 101 h 1223"/>
                <a:gd name="T4" fmla="*/ 26 w 1246"/>
                <a:gd name="T5" fmla="*/ 594 h 1223"/>
                <a:gd name="T6" fmla="*/ 484 w 1246"/>
                <a:gd name="T7" fmla="*/ 1149 h 1223"/>
                <a:gd name="T8" fmla="*/ 1182 w 1246"/>
                <a:gd name="T9" fmla="*/ 860 h 1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6" h="1223">
                  <a:moveTo>
                    <a:pt x="1182" y="860"/>
                  </a:moveTo>
                  <a:cubicBezTo>
                    <a:pt x="1246" y="597"/>
                    <a:pt x="1243" y="201"/>
                    <a:pt x="740" y="101"/>
                  </a:cubicBezTo>
                  <a:cubicBezTo>
                    <a:pt x="237" y="0"/>
                    <a:pt x="52" y="392"/>
                    <a:pt x="26" y="594"/>
                  </a:cubicBezTo>
                  <a:cubicBezTo>
                    <a:pt x="0" y="795"/>
                    <a:pt x="7" y="1074"/>
                    <a:pt x="484" y="1149"/>
                  </a:cubicBezTo>
                  <a:cubicBezTo>
                    <a:pt x="961" y="1223"/>
                    <a:pt x="1117" y="1126"/>
                    <a:pt x="1182" y="860"/>
                  </a:cubicBezTo>
                  <a:close/>
                </a:path>
              </a:pathLst>
            </a:custGeom>
            <a:solidFill>
              <a:schemeClr val="accent2">
                <a:alpha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26" name="Freeform 13"/>
          <p:cNvSpPr>
            <a:spLocks/>
          </p:cNvSpPr>
          <p:nvPr/>
        </p:nvSpPr>
        <p:spPr bwMode="auto">
          <a:xfrm>
            <a:off x="3858467" y="2654421"/>
            <a:ext cx="2438723" cy="2293374"/>
          </a:xfrm>
          <a:custGeom>
            <a:avLst/>
            <a:gdLst>
              <a:gd name="T0" fmla="*/ 1100 w 1438"/>
              <a:gd name="T1" fmla="*/ 287 h 1351"/>
              <a:gd name="T2" fmla="*/ 154 w 1438"/>
              <a:gd name="T3" fmla="*/ 177 h 1351"/>
              <a:gd name="T4" fmla="*/ 502 w 1438"/>
              <a:gd name="T5" fmla="*/ 995 h 1351"/>
              <a:gd name="T6" fmla="*/ 1100 w 1438"/>
              <a:gd name="T7" fmla="*/ 287 h 1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38" h="1351">
                <a:moveTo>
                  <a:pt x="1100" y="287"/>
                </a:moveTo>
                <a:cubicBezTo>
                  <a:pt x="840" y="0"/>
                  <a:pt x="309" y="45"/>
                  <a:pt x="154" y="177"/>
                </a:cubicBezTo>
                <a:cubicBezTo>
                  <a:pt x="0" y="310"/>
                  <a:pt x="39" y="639"/>
                  <a:pt x="502" y="995"/>
                </a:cubicBezTo>
                <a:cubicBezTo>
                  <a:pt x="966" y="1351"/>
                  <a:pt x="1438" y="658"/>
                  <a:pt x="1100" y="287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TextBox 128"/>
          <p:cNvSpPr txBox="1"/>
          <p:nvPr/>
        </p:nvSpPr>
        <p:spPr>
          <a:xfrm>
            <a:off x="728005" y="5092253"/>
            <a:ext cx="2321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Nam a venenatis orci. volutpat volutpat felis, vitae sagittis quam maximus nec. 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893657" y="4767177"/>
            <a:ext cx="19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+mj-lt"/>
              </a:rPr>
              <a:t>Web Analysis</a:t>
            </a:r>
            <a:endParaRPr lang="en-US" dirty="0">
              <a:latin typeface="+mj-lt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3588639" y="5092253"/>
            <a:ext cx="2321232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Nam a venenatis orci. volutpat volutpat felis, vitae sagittis quam maximus nec. 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3754291" y="4767177"/>
            <a:ext cx="19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+mj-lt"/>
              </a:rPr>
              <a:t>Printing</a:t>
            </a:r>
            <a:endParaRPr lang="en-US" dirty="0">
              <a:latin typeface="+mj-lt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6393027" y="5092253"/>
            <a:ext cx="2321232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Nam a venenatis orci. volutpat volutpat felis, vitae sagittis quam maximus nec.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6558679" y="4767177"/>
            <a:ext cx="19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+mj-lt"/>
              </a:rPr>
              <a:t>Photography</a:t>
            </a:r>
            <a:endParaRPr lang="en-US" dirty="0">
              <a:latin typeface="+mj-lt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9115052" y="5092253"/>
            <a:ext cx="2321232" cy="885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d-ID" sz="12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Nam a venenatis orci. volutpat volutpat felis, vitae sagittis quam maximus nec. 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9280704" y="4767177"/>
            <a:ext cx="1989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>
                <a:latin typeface="+mj-lt"/>
              </a:rPr>
              <a:t>E-Commerce</a:t>
            </a:r>
            <a:endParaRPr lang="en-US" dirty="0">
              <a:latin typeface="+mj-lt"/>
            </a:endParaRPr>
          </a:p>
        </p:txBody>
      </p:sp>
      <p:grpSp>
        <p:nvGrpSpPr>
          <p:cNvPr id="137" name="Group 136"/>
          <p:cNvGrpSpPr/>
          <p:nvPr/>
        </p:nvGrpSpPr>
        <p:grpSpPr>
          <a:xfrm>
            <a:off x="1569182" y="3192854"/>
            <a:ext cx="771438" cy="734046"/>
            <a:chOff x="1588" y="4763"/>
            <a:chExt cx="6746875" cy="6419850"/>
          </a:xfrm>
          <a:solidFill>
            <a:schemeClr val="bg2"/>
          </a:solidFill>
        </p:grpSpPr>
        <p:sp>
          <p:nvSpPr>
            <p:cNvPr id="138" name="Freeform 5"/>
            <p:cNvSpPr>
              <a:spLocks noEditPoints="1"/>
            </p:cNvSpPr>
            <p:nvPr/>
          </p:nvSpPr>
          <p:spPr bwMode="auto">
            <a:xfrm>
              <a:off x="1588" y="4763"/>
              <a:ext cx="6746875" cy="6419850"/>
            </a:xfrm>
            <a:custGeom>
              <a:avLst/>
              <a:gdLst>
                <a:gd name="T0" fmla="*/ 1645 w 1796"/>
                <a:gd name="T1" fmla="*/ 0 h 1709"/>
                <a:gd name="T2" fmla="*/ 151 w 1796"/>
                <a:gd name="T3" fmla="*/ 0 h 1709"/>
                <a:gd name="T4" fmla="*/ 0 w 1796"/>
                <a:gd name="T5" fmla="*/ 151 h 1709"/>
                <a:gd name="T6" fmla="*/ 0 w 1796"/>
                <a:gd name="T7" fmla="*/ 1307 h 1709"/>
                <a:gd name="T8" fmla="*/ 151 w 1796"/>
                <a:gd name="T9" fmla="*/ 1458 h 1709"/>
                <a:gd name="T10" fmla="*/ 606 w 1796"/>
                <a:gd name="T11" fmla="*/ 1458 h 1709"/>
                <a:gd name="T12" fmla="*/ 526 w 1796"/>
                <a:gd name="T13" fmla="*/ 1545 h 1709"/>
                <a:gd name="T14" fmla="*/ 483 w 1796"/>
                <a:gd name="T15" fmla="*/ 1590 h 1709"/>
                <a:gd name="T16" fmla="*/ 479 w 1796"/>
                <a:gd name="T17" fmla="*/ 1659 h 1709"/>
                <a:gd name="T18" fmla="*/ 593 w 1796"/>
                <a:gd name="T19" fmla="*/ 1709 h 1709"/>
                <a:gd name="T20" fmla="*/ 1203 w 1796"/>
                <a:gd name="T21" fmla="*/ 1709 h 1709"/>
                <a:gd name="T22" fmla="*/ 1316 w 1796"/>
                <a:gd name="T23" fmla="*/ 1659 h 1709"/>
                <a:gd name="T24" fmla="*/ 1312 w 1796"/>
                <a:gd name="T25" fmla="*/ 1590 h 1709"/>
                <a:gd name="T26" fmla="*/ 1270 w 1796"/>
                <a:gd name="T27" fmla="*/ 1545 h 1709"/>
                <a:gd name="T28" fmla="*/ 1190 w 1796"/>
                <a:gd name="T29" fmla="*/ 1458 h 1709"/>
                <a:gd name="T30" fmla="*/ 1645 w 1796"/>
                <a:gd name="T31" fmla="*/ 1458 h 1709"/>
                <a:gd name="T32" fmla="*/ 1796 w 1796"/>
                <a:gd name="T33" fmla="*/ 1307 h 1709"/>
                <a:gd name="T34" fmla="*/ 1796 w 1796"/>
                <a:gd name="T35" fmla="*/ 151 h 1709"/>
                <a:gd name="T36" fmla="*/ 1645 w 1796"/>
                <a:gd name="T37" fmla="*/ 0 h 1709"/>
                <a:gd name="T38" fmla="*/ 1231 w 1796"/>
                <a:gd name="T39" fmla="*/ 1585 h 1709"/>
                <a:gd name="T40" fmla="*/ 1267 w 1796"/>
                <a:gd name="T41" fmla="*/ 1622 h 1709"/>
                <a:gd name="T42" fmla="*/ 1265 w 1796"/>
                <a:gd name="T43" fmla="*/ 1635 h 1709"/>
                <a:gd name="T44" fmla="*/ 1203 w 1796"/>
                <a:gd name="T45" fmla="*/ 1653 h 1709"/>
                <a:gd name="T46" fmla="*/ 593 w 1796"/>
                <a:gd name="T47" fmla="*/ 1653 h 1709"/>
                <a:gd name="T48" fmla="*/ 530 w 1796"/>
                <a:gd name="T49" fmla="*/ 1635 h 1709"/>
                <a:gd name="T50" fmla="*/ 528 w 1796"/>
                <a:gd name="T51" fmla="*/ 1623 h 1709"/>
                <a:gd name="T52" fmla="*/ 528 w 1796"/>
                <a:gd name="T53" fmla="*/ 1623 h 1709"/>
                <a:gd name="T54" fmla="*/ 565 w 1796"/>
                <a:gd name="T55" fmla="*/ 1585 h 1709"/>
                <a:gd name="T56" fmla="*/ 672 w 1796"/>
                <a:gd name="T57" fmla="*/ 1458 h 1709"/>
                <a:gd name="T58" fmla="*/ 1124 w 1796"/>
                <a:gd name="T59" fmla="*/ 1458 h 1709"/>
                <a:gd name="T60" fmla="*/ 1231 w 1796"/>
                <a:gd name="T61" fmla="*/ 1585 h 1709"/>
                <a:gd name="T62" fmla="*/ 1684 w 1796"/>
                <a:gd name="T63" fmla="*/ 1307 h 1709"/>
                <a:gd name="T64" fmla="*/ 1645 w 1796"/>
                <a:gd name="T65" fmla="*/ 1346 h 1709"/>
                <a:gd name="T66" fmla="*/ 151 w 1796"/>
                <a:gd name="T67" fmla="*/ 1346 h 1709"/>
                <a:gd name="T68" fmla="*/ 112 w 1796"/>
                <a:gd name="T69" fmla="*/ 1307 h 1709"/>
                <a:gd name="T70" fmla="*/ 112 w 1796"/>
                <a:gd name="T71" fmla="*/ 151 h 1709"/>
                <a:gd name="T72" fmla="*/ 151 w 1796"/>
                <a:gd name="T73" fmla="*/ 112 h 1709"/>
                <a:gd name="T74" fmla="*/ 1645 w 1796"/>
                <a:gd name="T75" fmla="*/ 112 h 1709"/>
                <a:gd name="T76" fmla="*/ 1684 w 1796"/>
                <a:gd name="T77" fmla="*/ 151 h 1709"/>
                <a:gd name="T78" fmla="*/ 1684 w 1796"/>
                <a:gd name="T79" fmla="*/ 1307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796" h="1709">
                  <a:moveTo>
                    <a:pt x="1645" y="0"/>
                  </a:moveTo>
                  <a:cubicBezTo>
                    <a:pt x="151" y="0"/>
                    <a:pt x="151" y="0"/>
                    <a:pt x="151" y="0"/>
                  </a:cubicBezTo>
                  <a:cubicBezTo>
                    <a:pt x="68" y="0"/>
                    <a:pt x="0" y="67"/>
                    <a:pt x="0" y="151"/>
                  </a:cubicBezTo>
                  <a:cubicBezTo>
                    <a:pt x="0" y="1307"/>
                    <a:pt x="0" y="1307"/>
                    <a:pt x="0" y="1307"/>
                  </a:cubicBezTo>
                  <a:cubicBezTo>
                    <a:pt x="0" y="1390"/>
                    <a:pt x="68" y="1458"/>
                    <a:pt x="151" y="1458"/>
                  </a:cubicBezTo>
                  <a:cubicBezTo>
                    <a:pt x="606" y="1458"/>
                    <a:pt x="606" y="1458"/>
                    <a:pt x="606" y="1458"/>
                  </a:cubicBezTo>
                  <a:cubicBezTo>
                    <a:pt x="582" y="1488"/>
                    <a:pt x="544" y="1527"/>
                    <a:pt x="526" y="1545"/>
                  </a:cubicBezTo>
                  <a:cubicBezTo>
                    <a:pt x="506" y="1564"/>
                    <a:pt x="491" y="1579"/>
                    <a:pt x="483" y="1590"/>
                  </a:cubicBezTo>
                  <a:cubicBezTo>
                    <a:pt x="472" y="1605"/>
                    <a:pt x="467" y="1634"/>
                    <a:pt x="479" y="1659"/>
                  </a:cubicBezTo>
                  <a:cubicBezTo>
                    <a:pt x="491" y="1682"/>
                    <a:pt x="520" y="1709"/>
                    <a:pt x="593" y="1709"/>
                  </a:cubicBezTo>
                  <a:cubicBezTo>
                    <a:pt x="1203" y="1709"/>
                    <a:pt x="1203" y="1709"/>
                    <a:pt x="1203" y="1709"/>
                  </a:cubicBezTo>
                  <a:cubicBezTo>
                    <a:pt x="1276" y="1709"/>
                    <a:pt x="1305" y="1682"/>
                    <a:pt x="1316" y="1659"/>
                  </a:cubicBezTo>
                  <a:cubicBezTo>
                    <a:pt x="1329" y="1634"/>
                    <a:pt x="1324" y="1605"/>
                    <a:pt x="1312" y="1590"/>
                  </a:cubicBezTo>
                  <a:cubicBezTo>
                    <a:pt x="1304" y="1579"/>
                    <a:pt x="1289" y="1564"/>
                    <a:pt x="1270" y="1545"/>
                  </a:cubicBezTo>
                  <a:cubicBezTo>
                    <a:pt x="1252" y="1527"/>
                    <a:pt x="1213" y="1488"/>
                    <a:pt x="1190" y="1458"/>
                  </a:cubicBezTo>
                  <a:cubicBezTo>
                    <a:pt x="1645" y="1458"/>
                    <a:pt x="1645" y="1458"/>
                    <a:pt x="1645" y="1458"/>
                  </a:cubicBezTo>
                  <a:cubicBezTo>
                    <a:pt x="1728" y="1458"/>
                    <a:pt x="1796" y="1390"/>
                    <a:pt x="1796" y="1307"/>
                  </a:cubicBezTo>
                  <a:cubicBezTo>
                    <a:pt x="1796" y="151"/>
                    <a:pt x="1796" y="151"/>
                    <a:pt x="1796" y="151"/>
                  </a:cubicBezTo>
                  <a:cubicBezTo>
                    <a:pt x="1796" y="67"/>
                    <a:pt x="1728" y="0"/>
                    <a:pt x="1645" y="0"/>
                  </a:cubicBezTo>
                  <a:close/>
                  <a:moveTo>
                    <a:pt x="1231" y="1585"/>
                  </a:moveTo>
                  <a:cubicBezTo>
                    <a:pt x="1247" y="1601"/>
                    <a:pt x="1262" y="1616"/>
                    <a:pt x="1267" y="1622"/>
                  </a:cubicBezTo>
                  <a:cubicBezTo>
                    <a:pt x="1267" y="1622"/>
                    <a:pt x="1269" y="1629"/>
                    <a:pt x="1265" y="1635"/>
                  </a:cubicBezTo>
                  <a:cubicBezTo>
                    <a:pt x="1258" y="1646"/>
                    <a:pt x="1235" y="1653"/>
                    <a:pt x="1203" y="1653"/>
                  </a:cubicBezTo>
                  <a:cubicBezTo>
                    <a:pt x="593" y="1653"/>
                    <a:pt x="593" y="1653"/>
                    <a:pt x="593" y="1653"/>
                  </a:cubicBezTo>
                  <a:cubicBezTo>
                    <a:pt x="561" y="1653"/>
                    <a:pt x="538" y="1646"/>
                    <a:pt x="530" y="1635"/>
                  </a:cubicBezTo>
                  <a:cubicBezTo>
                    <a:pt x="527" y="1629"/>
                    <a:pt x="528" y="1623"/>
                    <a:pt x="528" y="1623"/>
                  </a:cubicBezTo>
                  <a:cubicBezTo>
                    <a:pt x="528" y="1623"/>
                    <a:pt x="528" y="1623"/>
                    <a:pt x="528" y="1623"/>
                  </a:cubicBezTo>
                  <a:cubicBezTo>
                    <a:pt x="534" y="1616"/>
                    <a:pt x="549" y="1601"/>
                    <a:pt x="565" y="1585"/>
                  </a:cubicBezTo>
                  <a:cubicBezTo>
                    <a:pt x="614" y="1536"/>
                    <a:pt x="654" y="1494"/>
                    <a:pt x="672" y="1458"/>
                  </a:cubicBezTo>
                  <a:cubicBezTo>
                    <a:pt x="1124" y="1458"/>
                    <a:pt x="1124" y="1458"/>
                    <a:pt x="1124" y="1458"/>
                  </a:cubicBezTo>
                  <a:cubicBezTo>
                    <a:pt x="1142" y="1494"/>
                    <a:pt x="1182" y="1536"/>
                    <a:pt x="1231" y="1585"/>
                  </a:cubicBezTo>
                  <a:close/>
                  <a:moveTo>
                    <a:pt x="1684" y="1307"/>
                  </a:moveTo>
                  <a:cubicBezTo>
                    <a:pt x="1684" y="1328"/>
                    <a:pt x="1666" y="1346"/>
                    <a:pt x="1645" y="1346"/>
                  </a:cubicBezTo>
                  <a:cubicBezTo>
                    <a:pt x="151" y="1346"/>
                    <a:pt x="151" y="1346"/>
                    <a:pt x="151" y="1346"/>
                  </a:cubicBezTo>
                  <a:cubicBezTo>
                    <a:pt x="129" y="1346"/>
                    <a:pt x="112" y="1328"/>
                    <a:pt x="112" y="1307"/>
                  </a:cubicBezTo>
                  <a:cubicBezTo>
                    <a:pt x="112" y="151"/>
                    <a:pt x="112" y="151"/>
                    <a:pt x="112" y="151"/>
                  </a:cubicBezTo>
                  <a:cubicBezTo>
                    <a:pt x="112" y="129"/>
                    <a:pt x="129" y="112"/>
                    <a:pt x="151" y="112"/>
                  </a:cubicBezTo>
                  <a:cubicBezTo>
                    <a:pt x="1645" y="112"/>
                    <a:pt x="1645" y="112"/>
                    <a:pt x="1645" y="112"/>
                  </a:cubicBezTo>
                  <a:cubicBezTo>
                    <a:pt x="1666" y="112"/>
                    <a:pt x="1684" y="129"/>
                    <a:pt x="1684" y="151"/>
                  </a:cubicBezTo>
                  <a:lnTo>
                    <a:pt x="1684" y="13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39" name="Freeform 6"/>
            <p:cNvSpPr>
              <a:spLocks noEditPoints="1"/>
            </p:cNvSpPr>
            <p:nvPr/>
          </p:nvSpPr>
          <p:spPr bwMode="auto">
            <a:xfrm>
              <a:off x="842963" y="846138"/>
              <a:ext cx="5064125" cy="3376613"/>
            </a:xfrm>
            <a:custGeom>
              <a:avLst/>
              <a:gdLst>
                <a:gd name="T0" fmla="*/ 1252 w 1348"/>
                <a:gd name="T1" fmla="*/ 0 h 899"/>
                <a:gd name="T2" fmla="*/ 96 w 1348"/>
                <a:gd name="T3" fmla="*/ 0 h 899"/>
                <a:gd name="T4" fmla="*/ 0 w 1348"/>
                <a:gd name="T5" fmla="*/ 95 h 899"/>
                <a:gd name="T6" fmla="*/ 0 w 1348"/>
                <a:gd name="T7" fmla="*/ 803 h 899"/>
                <a:gd name="T8" fmla="*/ 96 w 1348"/>
                <a:gd name="T9" fmla="*/ 899 h 899"/>
                <a:gd name="T10" fmla="*/ 1252 w 1348"/>
                <a:gd name="T11" fmla="*/ 899 h 899"/>
                <a:gd name="T12" fmla="*/ 1348 w 1348"/>
                <a:gd name="T13" fmla="*/ 803 h 899"/>
                <a:gd name="T14" fmla="*/ 1348 w 1348"/>
                <a:gd name="T15" fmla="*/ 95 h 899"/>
                <a:gd name="T16" fmla="*/ 1252 w 1348"/>
                <a:gd name="T17" fmla="*/ 0 h 899"/>
                <a:gd name="T18" fmla="*/ 1291 w 1348"/>
                <a:gd name="T19" fmla="*/ 803 h 899"/>
                <a:gd name="T20" fmla="*/ 1252 w 1348"/>
                <a:gd name="T21" fmla="*/ 843 h 899"/>
                <a:gd name="T22" fmla="*/ 96 w 1348"/>
                <a:gd name="T23" fmla="*/ 843 h 899"/>
                <a:gd name="T24" fmla="*/ 56 w 1348"/>
                <a:gd name="T25" fmla="*/ 803 h 899"/>
                <a:gd name="T26" fmla="*/ 56 w 1348"/>
                <a:gd name="T27" fmla="*/ 95 h 899"/>
                <a:gd name="T28" fmla="*/ 96 w 1348"/>
                <a:gd name="T29" fmla="*/ 56 h 899"/>
                <a:gd name="T30" fmla="*/ 1252 w 1348"/>
                <a:gd name="T31" fmla="*/ 56 h 899"/>
                <a:gd name="T32" fmla="*/ 1291 w 1348"/>
                <a:gd name="T33" fmla="*/ 95 h 899"/>
                <a:gd name="T34" fmla="*/ 1291 w 1348"/>
                <a:gd name="T35" fmla="*/ 803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48" h="899">
                  <a:moveTo>
                    <a:pt x="1252" y="0"/>
                  </a:moveTo>
                  <a:cubicBezTo>
                    <a:pt x="96" y="0"/>
                    <a:pt x="96" y="0"/>
                    <a:pt x="96" y="0"/>
                  </a:cubicBezTo>
                  <a:cubicBezTo>
                    <a:pt x="43" y="0"/>
                    <a:pt x="0" y="43"/>
                    <a:pt x="0" y="95"/>
                  </a:cubicBezTo>
                  <a:cubicBezTo>
                    <a:pt x="0" y="803"/>
                    <a:pt x="0" y="803"/>
                    <a:pt x="0" y="803"/>
                  </a:cubicBezTo>
                  <a:cubicBezTo>
                    <a:pt x="0" y="856"/>
                    <a:pt x="43" y="899"/>
                    <a:pt x="96" y="899"/>
                  </a:cubicBezTo>
                  <a:cubicBezTo>
                    <a:pt x="1252" y="899"/>
                    <a:pt x="1252" y="899"/>
                    <a:pt x="1252" y="899"/>
                  </a:cubicBezTo>
                  <a:cubicBezTo>
                    <a:pt x="1305" y="899"/>
                    <a:pt x="1348" y="856"/>
                    <a:pt x="1348" y="803"/>
                  </a:cubicBezTo>
                  <a:cubicBezTo>
                    <a:pt x="1348" y="95"/>
                    <a:pt x="1348" y="95"/>
                    <a:pt x="1348" y="95"/>
                  </a:cubicBezTo>
                  <a:cubicBezTo>
                    <a:pt x="1348" y="43"/>
                    <a:pt x="1305" y="0"/>
                    <a:pt x="1252" y="0"/>
                  </a:cubicBezTo>
                  <a:close/>
                  <a:moveTo>
                    <a:pt x="1291" y="803"/>
                  </a:moveTo>
                  <a:cubicBezTo>
                    <a:pt x="1291" y="825"/>
                    <a:pt x="1274" y="843"/>
                    <a:pt x="1252" y="843"/>
                  </a:cubicBezTo>
                  <a:cubicBezTo>
                    <a:pt x="96" y="843"/>
                    <a:pt x="96" y="843"/>
                    <a:pt x="96" y="843"/>
                  </a:cubicBezTo>
                  <a:cubicBezTo>
                    <a:pt x="74" y="843"/>
                    <a:pt x="56" y="825"/>
                    <a:pt x="56" y="803"/>
                  </a:cubicBezTo>
                  <a:cubicBezTo>
                    <a:pt x="56" y="95"/>
                    <a:pt x="56" y="95"/>
                    <a:pt x="56" y="95"/>
                  </a:cubicBezTo>
                  <a:cubicBezTo>
                    <a:pt x="56" y="74"/>
                    <a:pt x="74" y="56"/>
                    <a:pt x="96" y="56"/>
                  </a:cubicBezTo>
                  <a:cubicBezTo>
                    <a:pt x="1252" y="56"/>
                    <a:pt x="1252" y="56"/>
                    <a:pt x="1252" y="56"/>
                  </a:cubicBezTo>
                  <a:cubicBezTo>
                    <a:pt x="1274" y="56"/>
                    <a:pt x="1291" y="74"/>
                    <a:pt x="1291" y="95"/>
                  </a:cubicBezTo>
                  <a:lnTo>
                    <a:pt x="1291" y="8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0" name="Freeform 7"/>
            <p:cNvSpPr>
              <a:spLocks noEditPoints="1"/>
            </p:cNvSpPr>
            <p:nvPr/>
          </p:nvSpPr>
          <p:spPr bwMode="auto">
            <a:xfrm>
              <a:off x="3059113" y="4321176"/>
              <a:ext cx="631825" cy="630238"/>
            </a:xfrm>
            <a:custGeom>
              <a:avLst/>
              <a:gdLst>
                <a:gd name="T0" fmla="*/ 84 w 168"/>
                <a:gd name="T1" fmla="*/ 0 h 168"/>
                <a:gd name="T2" fmla="*/ 0 w 168"/>
                <a:gd name="T3" fmla="*/ 84 h 168"/>
                <a:gd name="T4" fmla="*/ 84 w 168"/>
                <a:gd name="T5" fmla="*/ 168 h 168"/>
                <a:gd name="T6" fmla="*/ 168 w 168"/>
                <a:gd name="T7" fmla="*/ 84 h 168"/>
                <a:gd name="T8" fmla="*/ 84 w 168"/>
                <a:gd name="T9" fmla="*/ 0 h 168"/>
                <a:gd name="T10" fmla="*/ 84 w 168"/>
                <a:gd name="T11" fmla="*/ 112 h 168"/>
                <a:gd name="T12" fmla="*/ 56 w 168"/>
                <a:gd name="T13" fmla="*/ 84 h 168"/>
                <a:gd name="T14" fmla="*/ 84 w 168"/>
                <a:gd name="T15" fmla="*/ 56 h 168"/>
                <a:gd name="T16" fmla="*/ 112 w 168"/>
                <a:gd name="T17" fmla="*/ 84 h 168"/>
                <a:gd name="T18" fmla="*/ 84 w 168"/>
                <a:gd name="T19" fmla="*/ 112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8" h="168">
                  <a:moveTo>
                    <a:pt x="84" y="0"/>
                  </a:moveTo>
                  <a:cubicBezTo>
                    <a:pt x="38" y="0"/>
                    <a:pt x="0" y="38"/>
                    <a:pt x="0" y="84"/>
                  </a:cubicBezTo>
                  <a:cubicBezTo>
                    <a:pt x="0" y="131"/>
                    <a:pt x="38" y="168"/>
                    <a:pt x="84" y="168"/>
                  </a:cubicBezTo>
                  <a:cubicBezTo>
                    <a:pt x="130" y="168"/>
                    <a:pt x="168" y="131"/>
                    <a:pt x="168" y="84"/>
                  </a:cubicBezTo>
                  <a:cubicBezTo>
                    <a:pt x="168" y="38"/>
                    <a:pt x="130" y="0"/>
                    <a:pt x="84" y="0"/>
                  </a:cubicBezTo>
                  <a:close/>
                  <a:moveTo>
                    <a:pt x="84" y="112"/>
                  </a:moveTo>
                  <a:cubicBezTo>
                    <a:pt x="68" y="112"/>
                    <a:pt x="56" y="100"/>
                    <a:pt x="56" y="84"/>
                  </a:cubicBezTo>
                  <a:cubicBezTo>
                    <a:pt x="56" y="69"/>
                    <a:pt x="68" y="56"/>
                    <a:pt x="84" y="56"/>
                  </a:cubicBezTo>
                  <a:cubicBezTo>
                    <a:pt x="99" y="56"/>
                    <a:pt x="112" y="69"/>
                    <a:pt x="112" y="84"/>
                  </a:cubicBezTo>
                  <a:cubicBezTo>
                    <a:pt x="112" y="100"/>
                    <a:pt x="99" y="112"/>
                    <a:pt x="84" y="1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1" name="Freeform 8"/>
            <p:cNvSpPr>
              <a:spLocks/>
            </p:cNvSpPr>
            <p:nvPr/>
          </p:nvSpPr>
          <p:spPr bwMode="auto">
            <a:xfrm>
              <a:off x="2528888" y="2533651"/>
              <a:ext cx="628650" cy="1262063"/>
            </a:xfrm>
            <a:custGeom>
              <a:avLst/>
              <a:gdLst>
                <a:gd name="T0" fmla="*/ 125 w 167"/>
                <a:gd name="T1" fmla="*/ 0 h 336"/>
                <a:gd name="T2" fmla="*/ 42 w 167"/>
                <a:gd name="T3" fmla="*/ 0 h 336"/>
                <a:gd name="T4" fmla="*/ 0 w 167"/>
                <a:gd name="T5" fmla="*/ 42 h 336"/>
                <a:gd name="T6" fmla="*/ 0 w 167"/>
                <a:gd name="T7" fmla="*/ 294 h 336"/>
                <a:gd name="T8" fmla="*/ 42 w 167"/>
                <a:gd name="T9" fmla="*/ 336 h 336"/>
                <a:gd name="T10" fmla="*/ 125 w 167"/>
                <a:gd name="T11" fmla="*/ 336 h 336"/>
                <a:gd name="T12" fmla="*/ 167 w 167"/>
                <a:gd name="T13" fmla="*/ 294 h 336"/>
                <a:gd name="T14" fmla="*/ 167 w 167"/>
                <a:gd name="T15" fmla="*/ 42 h 336"/>
                <a:gd name="T16" fmla="*/ 125 w 167"/>
                <a:gd name="T17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336">
                  <a:moveTo>
                    <a:pt x="125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8"/>
                    <a:pt x="0" y="42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0" y="317"/>
                    <a:pt x="19" y="336"/>
                    <a:pt x="42" y="336"/>
                  </a:cubicBezTo>
                  <a:cubicBezTo>
                    <a:pt x="125" y="336"/>
                    <a:pt x="125" y="336"/>
                    <a:pt x="125" y="336"/>
                  </a:cubicBezTo>
                  <a:cubicBezTo>
                    <a:pt x="148" y="336"/>
                    <a:pt x="167" y="317"/>
                    <a:pt x="167" y="294"/>
                  </a:cubicBezTo>
                  <a:cubicBezTo>
                    <a:pt x="167" y="42"/>
                    <a:pt x="167" y="42"/>
                    <a:pt x="167" y="42"/>
                  </a:cubicBezTo>
                  <a:cubicBezTo>
                    <a:pt x="167" y="18"/>
                    <a:pt x="14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2" name="Freeform 9"/>
            <p:cNvSpPr>
              <a:spLocks/>
            </p:cNvSpPr>
            <p:nvPr/>
          </p:nvSpPr>
          <p:spPr bwMode="auto">
            <a:xfrm>
              <a:off x="4632326" y="1266826"/>
              <a:ext cx="635000" cy="2528888"/>
            </a:xfrm>
            <a:custGeom>
              <a:avLst/>
              <a:gdLst>
                <a:gd name="T0" fmla="*/ 126 w 169"/>
                <a:gd name="T1" fmla="*/ 0 h 673"/>
                <a:gd name="T2" fmla="*/ 42 w 169"/>
                <a:gd name="T3" fmla="*/ 0 h 673"/>
                <a:gd name="T4" fmla="*/ 0 w 169"/>
                <a:gd name="T5" fmla="*/ 41 h 673"/>
                <a:gd name="T6" fmla="*/ 0 w 169"/>
                <a:gd name="T7" fmla="*/ 632 h 673"/>
                <a:gd name="T8" fmla="*/ 42 w 169"/>
                <a:gd name="T9" fmla="*/ 673 h 673"/>
                <a:gd name="T10" fmla="*/ 126 w 169"/>
                <a:gd name="T11" fmla="*/ 673 h 673"/>
                <a:gd name="T12" fmla="*/ 169 w 169"/>
                <a:gd name="T13" fmla="*/ 632 h 673"/>
                <a:gd name="T14" fmla="*/ 169 w 169"/>
                <a:gd name="T15" fmla="*/ 41 h 673"/>
                <a:gd name="T16" fmla="*/ 126 w 169"/>
                <a:gd name="T17" fmla="*/ 0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673">
                  <a:moveTo>
                    <a:pt x="126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9" y="0"/>
                    <a:pt x="0" y="19"/>
                    <a:pt x="0" y="41"/>
                  </a:cubicBezTo>
                  <a:cubicBezTo>
                    <a:pt x="0" y="632"/>
                    <a:pt x="0" y="632"/>
                    <a:pt x="0" y="632"/>
                  </a:cubicBezTo>
                  <a:cubicBezTo>
                    <a:pt x="0" y="655"/>
                    <a:pt x="19" y="673"/>
                    <a:pt x="42" y="673"/>
                  </a:cubicBezTo>
                  <a:cubicBezTo>
                    <a:pt x="126" y="673"/>
                    <a:pt x="126" y="673"/>
                    <a:pt x="126" y="673"/>
                  </a:cubicBezTo>
                  <a:cubicBezTo>
                    <a:pt x="150" y="673"/>
                    <a:pt x="169" y="655"/>
                    <a:pt x="169" y="632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169" y="19"/>
                    <a:pt x="150" y="0"/>
                    <a:pt x="1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3" name="Freeform 10"/>
            <p:cNvSpPr>
              <a:spLocks/>
            </p:cNvSpPr>
            <p:nvPr/>
          </p:nvSpPr>
          <p:spPr bwMode="auto">
            <a:xfrm>
              <a:off x="3584576" y="2112963"/>
              <a:ext cx="627063" cy="1682750"/>
            </a:xfrm>
            <a:custGeom>
              <a:avLst/>
              <a:gdLst>
                <a:gd name="T0" fmla="*/ 125 w 167"/>
                <a:gd name="T1" fmla="*/ 0 h 448"/>
                <a:gd name="T2" fmla="*/ 41 w 167"/>
                <a:gd name="T3" fmla="*/ 0 h 448"/>
                <a:gd name="T4" fmla="*/ 0 w 167"/>
                <a:gd name="T5" fmla="*/ 40 h 448"/>
                <a:gd name="T6" fmla="*/ 0 w 167"/>
                <a:gd name="T7" fmla="*/ 407 h 448"/>
                <a:gd name="T8" fmla="*/ 41 w 167"/>
                <a:gd name="T9" fmla="*/ 448 h 448"/>
                <a:gd name="T10" fmla="*/ 125 w 167"/>
                <a:gd name="T11" fmla="*/ 448 h 448"/>
                <a:gd name="T12" fmla="*/ 167 w 167"/>
                <a:gd name="T13" fmla="*/ 407 h 448"/>
                <a:gd name="T14" fmla="*/ 167 w 167"/>
                <a:gd name="T15" fmla="*/ 40 h 448"/>
                <a:gd name="T16" fmla="*/ 125 w 167"/>
                <a:gd name="T17" fmla="*/ 0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448">
                  <a:moveTo>
                    <a:pt x="125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430"/>
                    <a:pt x="18" y="448"/>
                    <a:pt x="41" y="448"/>
                  </a:cubicBezTo>
                  <a:cubicBezTo>
                    <a:pt x="125" y="448"/>
                    <a:pt x="125" y="448"/>
                    <a:pt x="125" y="448"/>
                  </a:cubicBezTo>
                  <a:cubicBezTo>
                    <a:pt x="148" y="448"/>
                    <a:pt x="167" y="430"/>
                    <a:pt x="167" y="407"/>
                  </a:cubicBezTo>
                  <a:cubicBezTo>
                    <a:pt x="167" y="40"/>
                    <a:pt x="167" y="40"/>
                    <a:pt x="167" y="40"/>
                  </a:cubicBezTo>
                  <a:cubicBezTo>
                    <a:pt x="167" y="18"/>
                    <a:pt x="148" y="0"/>
                    <a:pt x="1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4" name="Freeform 11"/>
            <p:cNvSpPr>
              <a:spLocks/>
            </p:cNvSpPr>
            <p:nvPr/>
          </p:nvSpPr>
          <p:spPr bwMode="auto">
            <a:xfrm>
              <a:off x="1474788" y="1687513"/>
              <a:ext cx="633413" cy="2108200"/>
            </a:xfrm>
            <a:custGeom>
              <a:avLst/>
              <a:gdLst>
                <a:gd name="T0" fmla="*/ 127 w 169"/>
                <a:gd name="T1" fmla="*/ 0 h 561"/>
                <a:gd name="T2" fmla="*/ 43 w 169"/>
                <a:gd name="T3" fmla="*/ 0 h 561"/>
                <a:gd name="T4" fmla="*/ 0 w 169"/>
                <a:gd name="T5" fmla="*/ 40 h 561"/>
                <a:gd name="T6" fmla="*/ 0 w 169"/>
                <a:gd name="T7" fmla="*/ 521 h 561"/>
                <a:gd name="T8" fmla="*/ 43 w 169"/>
                <a:gd name="T9" fmla="*/ 561 h 561"/>
                <a:gd name="T10" fmla="*/ 127 w 169"/>
                <a:gd name="T11" fmla="*/ 561 h 561"/>
                <a:gd name="T12" fmla="*/ 169 w 169"/>
                <a:gd name="T13" fmla="*/ 521 h 561"/>
                <a:gd name="T14" fmla="*/ 169 w 169"/>
                <a:gd name="T15" fmla="*/ 40 h 561"/>
                <a:gd name="T16" fmla="*/ 127 w 169"/>
                <a:gd name="T17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561">
                  <a:moveTo>
                    <a:pt x="127" y="0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543"/>
                    <a:pt x="19" y="561"/>
                    <a:pt x="43" y="561"/>
                  </a:cubicBezTo>
                  <a:cubicBezTo>
                    <a:pt x="127" y="561"/>
                    <a:pt x="127" y="561"/>
                    <a:pt x="127" y="561"/>
                  </a:cubicBezTo>
                  <a:cubicBezTo>
                    <a:pt x="150" y="561"/>
                    <a:pt x="169" y="543"/>
                    <a:pt x="169" y="521"/>
                  </a:cubicBezTo>
                  <a:cubicBezTo>
                    <a:pt x="169" y="40"/>
                    <a:pt x="169" y="40"/>
                    <a:pt x="169" y="40"/>
                  </a:cubicBezTo>
                  <a:cubicBezTo>
                    <a:pt x="169" y="18"/>
                    <a:pt x="150" y="0"/>
                    <a:pt x="1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7192814" y="3156419"/>
            <a:ext cx="871504" cy="708107"/>
            <a:chOff x="1588" y="1588"/>
            <a:chExt cx="8399462" cy="6824662"/>
          </a:xfrm>
          <a:solidFill>
            <a:schemeClr val="bg2"/>
          </a:solidFill>
        </p:grpSpPr>
        <p:sp>
          <p:nvSpPr>
            <p:cNvPr id="146" name="Freeform 15"/>
            <p:cNvSpPr>
              <a:spLocks noEditPoints="1"/>
            </p:cNvSpPr>
            <p:nvPr/>
          </p:nvSpPr>
          <p:spPr bwMode="auto">
            <a:xfrm>
              <a:off x="1830388" y="2100263"/>
              <a:ext cx="3157537" cy="3151187"/>
            </a:xfrm>
            <a:custGeom>
              <a:avLst/>
              <a:gdLst>
                <a:gd name="T0" fmla="*/ 421 w 841"/>
                <a:gd name="T1" fmla="*/ 70 h 839"/>
                <a:gd name="T2" fmla="*/ 771 w 841"/>
                <a:gd name="T3" fmla="*/ 420 h 839"/>
                <a:gd name="T4" fmla="*/ 421 w 841"/>
                <a:gd name="T5" fmla="*/ 769 h 839"/>
                <a:gd name="T6" fmla="*/ 70 w 841"/>
                <a:gd name="T7" fmla="*/ 420 h 839"/>
                <a:gd name="T8" fmla="*/ 421 w 841"/>
                <a:gd name="T9" fmla="*/ 70 h 839"/>
                <a:gd name="T10" fmla="*/ 421 w 841"/>
                <a:gd name="T11" fmla="*/ 0 h 839"/>
                <a:gd name="T12" fmla="*/ 0 w 841"/>
                <a:gd name="T13" fmla="*/ 420 h 839"/>
                <a:gd name="T14" fmla="*/ 421 w 841"/>
                <a:gd name="T15" fmla="*/ 839 h 839"/>
                <a:gd name="T16" fmla="*/ 841 w 841"/>
                <a:gd name="T17" fmla="*/ 420 h 839"/>
                <a:gd name="T18" fmla="*/ 421 w 841"/>
                <a:gd name="T19" fmla="*/ 0 h 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1" h="839">
                  <a:moveTo>
                    <a:pt x="421" y="70"/>
                  </a:moveTo>
                  <a:cubicBezTo>
                    <a:pt x="614" y="70"/>
                    <a:pt x="771" y="227"/>
                    <a:pt x="771" y="420"/>
                  </a:cubicBezTo>
                  <a:cubicBezTo>
                    <a:pt x="771" y="613"/>
                    <a:pt x="614" y="769"/>
                    <a:pt x="421" y="769"/>
                  </a:cubicBezTo>
                  <a:cubicBezTo>
                    <a:pt x="227" y="769"/>
                    <a:pt x="70" y="613"/>
                    <a:pt x="70" y="420"/>
                  </a:cubicBezTo>
                  <a:cubicBezTo>
                    <a:pt x="70" y="227"/>
                    <a:pt x="227" y="70"/>
                    <a:pt x="421" y="70"/>
                  </a:cubicBezTo>
                  <a:moveTo>
                    <a:pt x="421" y="0"/>
                  </a:moveTo>
                  <a:cubicBezTo>
                    <a:pt x="189" y="0"/>
                    <a:pt x="0" y="188"/>
                    <a:pt x="0" y="420"/>
                  </a:cubicBezTo>
                  <a:cubicBezTo>
                    <a:pt x="0" y="651"/>
                    <a:pt x="189" y="839"/>
                    <a:pt x="421" y="839"/>
                  </a:cubicBezTo>
                  <a:cubicBezTo>
                    <a:pt x="652" y="839"/>
                    <a:pt x="841" y="651"/>
                    <a:pt x="841" y="420"/>
                  </a:cubicBezTo>
                  <a:cubicBezTo>
                    <a:pt x="841" y="188"/>
                    <a:pt x="652" y="0"/>
                    <a:pt x="4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7" name="Freeform 16"/>
            <p:cNvSpPr>
              <a:spLocks/>
            </p:cNvSpPr>
            <p:nvPr/>
          </p:nvSpPr>
          <p:spPr bwMode="auto">
            <a:xfrm>
              <a:off x="2487613" y="2757488"/>
              <a:ext cx="1050925" cy="1052512"/>
            </a:xfrm>
            <a:custGeom>
              <a:avLst/>
              <a:gdLst>
                <a:gd name="T0" fmla="*/ 35 w 280"/>
                <a:gd name="T1" fmla="*/ 280 h 280"/>
                <a:gd name="T2" fmla="*/ 0 w 280"/>
                <a:gd name="T3" fmla="*/ 245 h 280"/>
                <a:gd name="T4" fmla="*/ 246 w 280"/>
                <a:gd name="T5" fmla="*/ 0 h 280"/>
                <a:gd name="T6" fmla="*/ 280 w 280"/>
                <a:gd name="T7" fmla="*/ 35 h 280"/>
                <a:gd name="T8" fmla="*/ 246 w 280"/>
                <a:gd name="T9" fmla="*/ 70 h 280"/>
                <a:gd name="T10" fmla="*/ 70 w 280"/>
                <a:gd name="T11" fmla="*/ 245 h 280"/>
                <a:gd name="T12" fmla="*/ 35 w 280"/>
                <a:gd name="T13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0" h="280">
                  <a:moveTo>
                    <a:pt x="35" y="280"/>
                  </a:moveTo>
                  <a:cubicBezTo>
                    <a:pt x="16" y="280"/>
                    <a:pt x="0" y="264"/>
                    <a:pt x="0" y="245"/>
                  </a:cubicBezTo>
                  <a:cubicBezTo>
                    <a:pt x="0" y="110"/>
                    <a:pt x="110" y="0"/>
                    <a:pt x="246" y="0"/>
                  </a:cubicBezTo>
                  <a:cubicBezTo>
                    <a:pt x="265" y="0"/>
                    <a:pt x="280" y="16"/>
                    <a:pt x="280" y="35"/>
                  </a:cubicBezTo>
                  <a:cubicBezTo>
                    <a:pt x="280" y="54"/>
                    <a:pt x="265" y="70"/>
                    <a:pt x="246" y="70"/>
                  </a:cubicBezTo>
                  <a:cubicBezTo>
                    <a:pt x="149" y="70"/>
                    <a:pt x="70" y="148"/>
                    <a:pt x="70" y="245"/>
                  </a:cubicBezTo>
                  <a:cubicBezTo>
                    <a:pt x="70" y="264"/>
                    <a:pt x="55" y="280"/>
                    <a:pt x="35" y="28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8" name="Freeform 17"/>
            <p:cNvSpPr>
              <a:spLocks noEditPoints="1"/>
            </p:cNvSpPr>
            <p:nvPr/>
          </p:nvSpPr>
          <p:spPr bwMode="auto">
            <a:xfrm>
              <a:off x="1588" y="1588"/>
              <a:ext cx="8399462" cy="6824662"/>
            </a:xfrm>
            <a:custGeom>
              <a:avLst/>
              <a:gdLst>
                <a:gd name="T0" fmla="*/ 1825 w 2237"/>
                <a:gd name="T1" fmla="*/ 140 h 1817"/>
                <a:gd name="T2" fmla="*/ 1887 w 2237"/>
                <a:gd name="T3" fmla="*/ 202 h 1817"/>
                <a:gd name="T4" fmla="*/ 1887 w 2237"/>
                <a:gd name="T5" fmla="*/ 350 h 1817"/>
                <a:gd name="T6" fmla="*/ 2097 w 2237"/>
                <a:gd name="T7" fmla="*/ 520 h 1817"/>
                <a:gd name="T8" fmla="*/ 2097 w 2237"/>
                <a:gd name="T9" fmla="*/ 1507 h 1817"/>
                <a:gd name="T10" fmla="*/ 1920 w 2237"/>
                <a:gd name="T11" fmla="*/ 1678 h 1817"/>
                <a:gd name="T12" fmla="*/ 316 w 2237"/>
                <a:gd name="T13" fmla="*/ 1678 h 1817"/>
                <a:gd name="T14" fmla="*/ 140 w 2237"/>
                <a:gd name="T15" fmla="*/ 1507 h 1817"/>
                <a:gd name="T16" fmla="*/ 140 w 2237"/>
                <a:gd name="T17" fmla="*/ 520 h 1817"/>
                <a:gd name="T18" fmla="*/ 316 w 2237"/>
                <a:gd name="T19" fmla="*/ 349 h 1817"/>
                <a:gd name="T20" fmla="*/ 1258 w 2237"/>
                <a:gd name="T21" fmla="*/ 349 h 1817"/>
                <a:gd name="T22" fmla="*/ 1258 w 2237"/>
                <a:gd name="T23" fmla="*/ 202 h 1817"/>
                <a:gd name="T24" fmla="*/ 1320 w 2237"/>
                <a:gd name="T25" fmla="*/ 140 h 1817"/>
                <a:gd name="T26" fmla="*/ 1825 w 2237"/>
                <a:gd name="T27" fmla="*/ 140 h 1817"/>
                <a:gd name="T28" fmla="*/ 1825 w 2237"/>
                <a:gd name="T29" fmla="*/ 0 h 1817"/>
                <a:gd name="T30" fmla="*/ 1825 w 2237"/>
                <a:gd name="T31" fmla="*/ 0 h 1817"/>
                <a:gd name="T32" fmla="*/ 1320 w 2237"/>
                <a:gd name="T33" fmla="*/ 0 h 1817"/>
                <a:gd name="T34" fmla="*/ 1118 w 2237"/>
                <a:gd name="T35" fmla="*/ 202 h 1817"/>
                <a:gd name="T36" fmla="*/ 1118 w 2237"/>
                <a:gd name="T37" fmla="*/ 209 h 1817"/>
                <a:gd name="T38" fmla="*/ 316 w 2237"/>
                <a:gd name="T39" fmla="*/ 209 h 1817"/>
                <a:gd name="T40" fmla="*/ 0 w 2237"/>
                <a:gd name="T41" fmla="*/ 520 h 1817"/>
                <a:gd name="T42" fmla="*/ 0 w 2237"/>
                <a:gd name="T43" fmla="*/ 1507 h 1817"/>
                <a:gd name="T44" fmla="*/ 316 w 2237"/>
                <a:gd name="T45" fmla="*/ 1817 h 1817"/>
                <a:gd name="T46" fmla="*/ 1920 w 2237"/>
                <a:gd name="T47" fmla="*/ 1817 h 1817"/>
                <a:gd name="T48" fmla="*/ 2237 w 2237"/>
                <a:gd name="T49" fmla="*/ 1507 h 1817"/>
                <a:gd name="T50" fmla="*/ 2237 w 2237"/>
                <a:gd name="T51" fmla="*/ 520 h 1817"/>
                <a:gd name="T52" fmla="*/ 2027 w 2237"/>
                <a:gd name="T53" fmla="*/ 232 h 1817"/>
                <a:gd name="T54" fmla="*/ 2027 w 2237"/>
                <a:gd name="T55" fmla="*/ 202 h 1817"/>
                <a:gd name="T56" fmla="*/ 1825 w 2237"/>
                <a:gd name="T57" fmla="*/ 0 h 1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37" h="1817">
                  <a:moveTo>
                    <a:pt x="1825" y="140"/>
                  </a:moveTo>
                  <a:cubicBezTo>
                    <a:pt x="1859" y="140"/>
                    <a:pt x="1887" y="167"/>
                    <a:pt x="1887" y="202"/>
                  </a:cubicBezTo>
                  <a:cubicBezTo>
                    <a:pt x="1887" y="350"/>
                    <a:pt x="1887" y="350"/>
                    <a:pt x="1887" y="350"/>
                  </a:cubicBezTo>
                  <a:cubicBezTo>
                    <a:pt x="2027" y="350"/>
                    <a:pt x="2097" y="428"/>
                    <a:pt x="2097" y="520"/>
                  </a:cubicBezTo>
                  <a:cubicBezTo>
                    <a:pt x="2097" y="1507"/>
                    <a:pt x="2097" y="1507"/>
                    <a:pt x="2097" y="1507"/>
                  </a:cubicBezTo>
                  <a:cubicBezTo>
                    <a:pt x="2097" y="1601"/>
                    <a:pt x="2018" y="1678"/>
                    <a:pt x="1920" y="1678"/>
                  </a:cubicBezTo>
                  <a:cubicBezTo>
                    <a:pt x="316" y="1678"/>
                    <a:pt x="316" y="1678"/>
                    <a:pt x="316" y="1678"/>
                  </a:cubicBezTo>
                  <a:cubicBezTo>
                    <a:pt x="219" y="1678"/>
                    <a:pt x="140" y="1601"/>
                    <a:pt x="140" y="1507"/>
                  </a:cubicBezTo>
                  <a:cubicBezTo>
                    <a:pt x="140" y="520"/>
                    <a:pt x="140" y="520"/>
                    <a:pt x="140" y="520"/>
                  </a:cubicBezTo>
                  <a:cubicBezTo>
                    <a:pt x="140" y="426"/>
                    <a:pt x="219" y="349"/>
                    <a:pt x="316" y="349"/>
                  </a:cubicBezTo>
                  <a:cubicBezTo>
                    <a:pt x="1258" y="349"/>
                    <a:pt x="1258" y="349"/>
                    <a:pt x="1258" y="349"/>
                  </a:cubicBezTo>
                  <a:cubicBezTo>
                    <a:pt x="1258" y="202"/>
                    <a:pt x="1258" y="202"/>
                    <a:pt x="1258" y="202"/>
                  </a:cubicBezTo>
                  <a:cubicBezTo>
                    <a:pt x="1258" y="168"/>
                    <a:pt x="1286" y="140"/>
                    <a:pt x="1320" y="140"/>
                  </a:cubicBezTo>
                  <a:cubicBezTo>
                    <a:pt x="1825" y="140"/>
                    <a:pt x="1825" y="140"/>
                    <a:pt x="1825" y="140"/>
                  </a:cubicBezTo>
                  <a:moveTo>
                    <a:pt x="1825" y="0"/>
                  </a:moveTo>
                  <a:cubicBezTo>
                    <a:pt x="1825" y="0"/>
                    <a:pt x="1825" y="0"/>
                    <a:pt x="1825" y="0"/>
                  </a:cubicBezTo>
                  <a:cubicBezTo>
                    <a:pt x="1320" y="0"/>
                    <a:pt x="1320" y="0"/>
                    <a:pt x="1320" y="0"/>
                  </a:cubicBezTo>
                  <a:cubicBezTo>
                    <a:pt x="1209" y="0"/>
                    <a:pt x="1118" y="90"/>
                    <a:pt x="1118" y="202"/>
                  </a:cubicBezTo>
                  <a:cubicBezTo>
                    <a:pt x="1118" y="209"/>
                    <a:pt x="1118" y="209"/>
                    <a:pt x="1118" y="209"/>
                  </a:cubicBezTo>
                  <a:cubicBezTo>
                    <a:pt x="316" y="209"/>
                    <a:pt x="316" y="209"/>
                    <a:pt x="316" y="209"/>
                  </a:cubicBezTo>
                  <a:cubicBezTo>
                    <a:pt x="142" y="209"/>
                    <a:pt x="0" y="349"/>
                    <a:pt x="0" y="520"/>
                  </a:cubicBezTo>
                  <a:cubicBezTo>
                    <a:pt x="0" y="1507"/>
                    <a:pt x="0" y="1507"/>
                    <a:pt x="0" y="1507"/>
                  </a:cubicBezTo>
                  <a:cubicBezTo>
                    <a:pt x="0" y="1678"/>
                    <a:pt x="142" y="1817"/>
                    <a:pt x="316" y="1817"/>
                  </a:cubicBezTo>
                  <a:cubicBezTo>
                    <a:pt x="1920" y="1817"/>
                    <a:pt x="1920" y="1817"/>
                    <a:pt x="1920" y="1817"/>
                  </a:cubicBezTo>
                  <a:cubicBezTo>
                    <a:pt x="2095" y="1817"/>
                    <a:pt x="2237" y="1678"/>
                    <a:pt x="2237" y="1507"/>
                  </a:cubicBezTo>
                  <a:cubicBezTo>
                    <a:pt x="2237" y="520"/>
                    <a:pt x="2237" y="520"/>
                    <a:pt x="2237" y="520"/>
                  </a:cubicBezTo>
                  <a:cubicBezTo>
                    <a:pt x="2237" y="404"/>
                    <a:pt x="2170" y="280"/>
                    <a:pt x="2027" y="232"/>
                  </a:cubicBezTo>
                  <a:cubicBezTo>
                    <a:pt x="2027" y="202"/>
                    <a:pt x="2027" y="202"/>
                    <a:pt x="2027" y="202"/>
                  </a:cubicBezTo>
                  <a:cubicBezTo>
                    <a:pt x="2027" y="90"/>
                    <a:pt x="1936" y="0"/>
                    <a:pt x="18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49" name="Rectangle 18"/>
            <p:cNvSpPr>
              <a:spLocks noChangeArrowheads="1"/>
            </p:cNvSpPr>
            <p:nvPr/>
          </p:nvSpPr>
          <p:spPr bwMode="auto">
            <a:xfrm>
              <a:off x="4987925" y="785813"/>
              <a:ext cx="1836737" cy="78898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9899920" y="3152950"/>
            <a:ext cx="888243" cy="720311"/>
            <a:chOff x="3175" y="1588"/>
            <a:chExt cx="4962526" cy="4024312"/>
          </a:xfrm>
          <a:solidFill>
            <a:schemeClr val="bg2"/>
          </a:solidFill>
        </p:grpSpPr>
        <p:sp>
          <p:nvSpPr>
            <p:cNvPr id="151" name="Freeform 22"/>
            <p:cNvSpPr>
              <a:spLocks noEditPoints="1"/>
            </p:cNvSpPr>
            <p:nvPr/>
          </p:nvSpPr>
          <p:spPr bwMode="auto">
            <a:xfrm>
              <a:off x="1454150" y="2998788"/>
              <a:ext cx="1025525" cy="1027112"/>
            </a:xfrm>
            <a:custGeom>
              <a:avLst/>
              <a:gdLst>
                <a:gd name="T0" fmla="*/ 137 w 273"/>
                <a:gd name="T1" fmla="*/ 273 h 273"/>
                <a:gd name="T2" fmla="*/ 0 w 273"/>
                <a:gd name="T3" fmla="*/ 136 h 273"/>
                <a:gd name="T4" fmla="*/ 137 w 273"/>
                <a:gd name="T5" fmla="*/ 0 h 273"/>
                <a:gd name="T6" fmla="*/ 273 w 273"/>
                <a:gd name="T7" fmla="*/ 136 h 273"/>
                <a:gd name="T8" fmla="*/ 137 w 273"/>
                <a:gd name="T9" fmla="*/ 273 h 273"/>
                <a:gd name="T10" fmla="*/ 137 w 273"/>
                <a:gd name="T11" fmla="*/ 91 h 273"/>
                <a:gd name="T12" fmla="*/ 91 w 273"/>
                <a:gd name="T13" fmla="*/ 136 h 273"/>
                <a:gd name="T14" fmla="*/ 137 w 273"/>
                <a:gd name="T15" fmla="*/ 182 h 273"/>
                <a:gd name="T16" fmla="*/ 182 w 273"/>
                <a:gd name="T17" fmla="*/ 136 h 273"/>
                <a:gd name="T18" fmla="*/ 137 w 273"/>
                <a:gd name="T19" fmla="*/ 91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273">
                  <a:moveTo>
                    <a:pt x="137" y="273"/>
                  </a:moveTo>
                  <a:cubicBezTo>
                    <a:pt x="61" y="273"/>
                    <a:pt x="0" y="212"/>
                    <a:pt x="0" y="136"/>
                  </a:cubicBezTo>
                  <a:cubicBezTo>
                    <a:pt x="0" y="61"/>
                    <a:pt x="61" y="0"/>
                    <a:pt x="137" y="0"/>
                  </a:cubicBezTo>
                  <a:cubicBezTo>
                    <a:pt x="212" y="0"/>
                    <a:pt x="273" y="61"/>
                    <a:pt x="273" y="136"/>
                  </a:cubicBezTo>
                  <a:cubicBezTo>
                    <a:pt x="273" y="212"/>
                    <a:pt x="212" y="273"/>
                    <a:pt x="137" y="273"/>
                  </a:cubicBezTo>
                  <a:close/>
                  <a:moveTo>
                    <a:pt x="137" y="91"/>
                  </a:moveTo>
                  <a:cubicBezTo>
                    <a:pt x="112" y="91"/>
                    <a:pt x="91" y="111"/>
                    <a:pt x="91" y="136"/>
                  </a:cubicBezTo>
                  <a:cubicBezTo>
                    <a:pt x="91" y="161"/>
                    <a:pt x="112" y="182"/>
                    <a:pt x="137" y="182"/>
                  </a:cubicBezTo>
                  <a:cubicBezTo>
                    <a:pt x="162" y="182"/>
                    <a:pt x="182" y="161"/>
                    <a:pt x="182" y="136"/>
                  </a:cubicBezTo>
                  <a:cubicBezTo>
                    <a:pt x="182" y="111"/>
                    <a:pt x="162" y="91"/>
                    <a:pt x="137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2" name="Freeform 23"/>
            <p:cNvSpPr>
              <a:spLocks noEditPoints="1"/>
            </p:cNvSpPr>
            <p:nvPr/>
          </p:nvSpPr>
          <p:spPr bwMode="auto">
            <a:xfrm>
              <a:off x="3163888" y="2998788"/>
              <a:ext cx="1027113" cy="1027112"/>
            </a:xfrm>
            <a:custGeom>
              <a:avLst/>
              <a:gdLst>
                <a:gd name="T0" fmla="*/ 137 w 273"/>
                <a:gd name="T1" fmla="*/ 91 h 273"/>
                <a:gd name="T2" fmla="*/ 182 w 273"/>
                <a:gd name="T3" fmla="*/ 136 h 273"/>
                <a:gd name="T4" fmla="*/ 137 w 273"/>
                <a:gd name="T5" fmla="*/ 182 h 273"/>
                <a:gd name="T6" fmla="*/ 91 w 273"/>
                <a:gd name="T7" fmla="*/ 136 h 273"/>
                <a:gd name="T8" fmla="*/ 137 w 273"/>
                <a:gd name="T9" fmla="*/ 91 h 273"/>
                <a:gd name="T10" fmla="*/ 137 w 273"/>
                <a:gd name="T11" fmla="*/ 0 h 273"/>
                <a:gd name="T12" fmla="*/ 0 w 273"/>
                <a:gd name="T13" fmla="*/ 136 h 273"/>
                <a:gd name="T14" fmla="*/ 137 w 273"/>
                <a:gd name="T15" fmla="*/ 273 h 273"/>
                <a:gd name="T16" fmla="*/ 273 w 273"/>
                <a:gd name="T17" fmla="*/ 136 h 273"/>
                <a:gd name="T18" fmla="*/ 137 w 273"/>
                <a:gd name="T19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3" h="273">
                  <a:moveTo>
                    <a:pt x="137" y="91"/>
                  </a:moveTo>
                  <a:cubicBezTo>
                    <a:pt x="162" y="91"/>
                    <a:pt x="182" y="111"/>
                    <a:pt x="182" y="136"/>
                  </a:cubicBezTo>
                  <a:cubicBezTo>
                    <a:pt x="182" y="161"/>
                    <a:pt x="162" y="182"/>
                    <a:pt x="137" y="182"/>
                  </a:cubicBezTo>
                  <a:cubicBezTo>
                    <a:pt x="112" y="182"/>
                    <a:pt x="91" y="161"/>
                    <a:pt x="91" y="136"/>
                  </a:cubicBezTo>
                  <a:cubicBezTo>
                    <a:pt x="91" y="111"/>
                    <a:pt x="112" y="91"/>
                    <a:pt x="137" y="91"/>
                  </a:cubicBezTo>
                  <a:moveTo>
                    <a:pt x="137" y="0"/>
                  </a:moveTo>
                  <a:cubicBezTo>
                    <a:pt x="62" y="0"/>
                    <a:pt x="0" y="61"/>
                    <a:pt x="0" y="136"/>
                  </a:cubicBezTo>
                  <a:cubicBezTo>
                    <a:pt x="0" y="212"/>
                    <a:pt x="62" y="273"/>
                    <a:pt x="137" y="273"/>
                  </a:cubicBezTo>
                  <a:cubicBezTo>
                    <a:pt x="212" y="273"/>
                    <a:pt x="273" y="212"/>
                    <a:pt x="273" y="136"/>
                  </a:cubicBezTo>
                  <a:cubicBezTo>
                    <a:pt x="273" y="61"/>
                    <a:pt x="212" y="0"/>
                    <a:pt x="13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3" name="Freeform 24"/>
            <p:cNvSpPr>
              <a:spLocks/>
            </p:cNvSpPr>
            <p:nvPr/>
          </p:nvSpPr>
          <p:spPr bwMode="auto">
            <a:xfrm>
              <a:off x="3175" y="1588"/>
              <a:ext cx="4619625" cy="2738437"/>
            </a:xfrm>
            <a:custGeom>
              <a:avLst/>
              <a:gdLst>
                <a:gd name="T0" fmla="*/ 425 w 1229"/>
                <a:gd name="T1" fmla="*/ 638 h 728"/>
                <a:gd name="T2" fmla="*/ 295 w 1229"/>
                <a:gd name="T3" fmla="*/ 0 h 728"/>
                <a:gd name="T4" fmla="*/ 183 w 1229"/>
                <a:gd name="T5" fmla="*/ 0 h 728"/>
                <a:gd name="T6" fmla="*/ 45 w 1229"/>
                <a:gd name="T7" fmla="*/ 0 h 728"/>
                <a:gd name="T8" fmla="*/ 45 w 1229"/>
                <a:gd name="T9" fmla="*/ 0 h 728"/>
                <a:gd name="T10" fmla="*/ 0 w 1229"/>
                <a:gd name="T11" fmla="*/ 46 h 728"/>
                <a:gd name="T12" fmla="*/ 46 w 1229"/>
                <a:gd name="T13" fmla="*/ 91 h 728"/>
                <a:gd name="T14" fmla="*/ 48 w 1229"/>
                <a:gd name="T15" fmla="*/ 91 h 728"/>
                <a:gd name="T16" fmla="*/ 215 w 1229"/>
                <a:gd name="T17" fmla="*/ 91 h 728"/>
                <a:gd name="T18" fmla="*/ 345 w 1229"/>
                <a:gd name="T19" fmla="*/ 728 h 728"/>
                <a:gd name="T20" fmla="*/ 484 w 1229"/>
                <a:gd name="T21" fmla="*/ 728 h 728"/>
                <a:gd name="T22" fmla="*/ 1183 w 1229"/>
                <a:gd name="T23" fmla="*/ 728 h 728"/>
                <a:gd name="T24" fmla="*/ 1183 w 1229"/>
                <a:gd name="T25" fmla="*/ 728 h 728"/>
                <a:gd name="T26" fmla="*/ 1184 w 1229"/>
                <a:gd name="T27" fmla="*/ 728 h 728"/>
                <a:gd name="T28" fmla="*/ 1185 w 1229"/>
                <a:gd name="T29" fmla="*/ 728 h 728"/>
                <a:gd name="T30" fmla="*/ 1185 w 1229"/>
                <a:gd name="T31" fmla="*/ 728 h 728"/>
                <a:gd name="T32" fmla="*/ 1229 w 1229"/>
                <a:gd name="T33" fmla="*/ 683 h 728"/>
                <a:gd name="T34" fmla="*/ 1183 w 1229"/>
                <a:gd name="T35" fmla="*/ 637 h 728"/>
                <a:gd name="T36" fmla="*/ 425 w 1229"/>
                <a:gd name="T37" fmla="*/ 638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229" h="728">
                  <a:moveTo>
                    <a:pt x="425" y="638"/>
                  </a:moveTo>
                  <a:cubicBezTo>
                    <a:pt x="295" y="0"/>
                    <a:pt x="295" y="0"/>
                    <a:pt x="295" y="0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6" y="91"/>
                  </a:cubicBezTo>
                  <a:cubicBezTo>
                    <a:pt x="46" y="91"/>
                    <a:pt x="47" y="91"/>
                    <a:pt x="48" y="91"/>
                  </a:cubicBezTo>
                  <a:cubicBezTo>
                    <a:pt x="215" y="91"/>
                    <a:pt x="215" y="91"/>
                    <a:pt x="215" y="91"/>
                  </a:cubicBezTo>
                  <a:cubicBezTo>
                    <a:pt x="345" y="728"/>
                    <a:pt x="345" y="728"/>
                    <a:pt x="345" y="728"/>
                  </a:cubicBezTo>
                  <a:cubicBezTo>
                    <a:pt x="484" y="728"/>
                    <a:pt x="484" y="728"/>
                    <a:pt x="484" y="728"/>
                  </a:cubicBezTo>
                  <a:cubicBezTo>
                    <a:pt x="1183" y="728"/>
                    <a:pt x="1183" y="728"/>
                    <a:pt x="1183" y="728"/>
                  </a:cubicBezTo>
                  <a:cubicBezTo>
                    <a:pt x="1183" y="728"/>
                    <a:pt x="1183" y="728"/>
                    <a:pt x="1183" y="728"/>
                  </a:cubicBezTo>
                  <a:cubicBezTo>
                    <a:pt x="1184" y="728"/>
                    <a:pt x="1184" y="728"/>
                    <a:pt x="1184" y="728"/>
                  </a:cubicBezTo>
                  <a:cubicBezTo>
                    <a:pt x="1185" y="728"/>
                    <a:pt x="1185" y="728"/>
                    <a:pt x="1185" y="728"/>
                  </a:cubicBezTo>
                  <a:cubicBezTo>
                    <a:pt x="1185" y="728"/>
                    <a:pt x="1185" y="728"/>
                    <a:pt x="1185" y="728"/>
                  </a:cubicBezTo>
                  <a:cubicBezTo>
                    <a:pt x="1209" y="727"/>
                    <a:pt x="1229" y="708"/>
                    <a:pt x="1229" y="683"/>
                  </a:cubicBezTo>
                  <a:cubicBezTo>
                    <a:pt x="1229" y="658"/>
                    <a:pt x="1209" y="637"/>
                    <a:pt x="1183" y="637"/>
                  </a:cubicBezTo>
                  <a:lnTo>
                    <a:pt x="425" y="6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4" name="Freeform 25"/>
            <p:cNvSpPr>
              <a:spLocks noEditPoints="1"/>
            </p:cNvSpPr>
            <p:nvPr/>
          </p:nvSpPr>
          <p:spPr bwMode="auto">
            <a:xfrm>
              <a:off x="1544638" y="344488"/>
              <a:ext cx="3421063" cy="1709737"/>
            </a:xfrm>
            <a:custGeom>
              <a:avLst/>
              <a:gdLst>
                <a:gd name="T0" fmla="*/ 773 w 910"/>
                <a:gd name="T1" fmla="*/ 364 h 455"/>
                <a:gd name="T2" fmla="*/ 136 w 910"/>
                <a:gd name="T3" fmla="*/ 364 h 455"/>
                <a:gd name="T4" fmla="*/ 91 w 910"/>
                <a:gd name="T5" fmla="*/ 410 h 455"/>
                <a:gd name="T6" fmla="*/ 136 w 910"/>
                <a:gd name="T7" fmla="*/ 455 h 455"/>
                <a:gd name="T8" fmla="*/ 773 w 910"/>
                <a:gd name="T9" fmla="*/ 455 h 455"/>
                <a:gd name="T10" fmla="*/ 819 w 910"/>
                <a:gd name="T11" fmla="*/ 410 h 455"/>
                <a:gd name="T12" fmla="*/ 773 w 910"/>
                <a:gd name="T13" fmla="*/ 364 h 455"/>
                <a:gd name="T14" fmla="*/ 819 w 910"/>
                <a:gd name="T15" fmla="*/ 182 h 455"/>
                <a:gd name="T16" fmla="*/ 91 w 910"/>
                <a:gd name="T17" fmla="*/ 182 h 455"/>
                <a:gd name="T18" fmla="*/ 45 w 910"/>
                <a:gd name="T19" fmla="*/ 228 h 455"/>
                <a:gd name="T20" fmla="*/ 91 w 910"/>
                <a:gd name="T21" fmla="*/ 273 h 455"/>
                <a:gd name="T22" fmla="*/ 819 w 910"/>
                <a:gd name="T23" fmla="*/ 273 h 455"/>
                <a:gd name="T24" fmla="*/ 864 w 910"/>
                <a:gd name="T25" fmla="*/ 228 h 455"/>
                <a:gd name="T26" fmla="*/ 819 w 910"/>
                <a:gd name="T27" fmla="*/ 182 h 455"/>
                <a:gd name="T28" fmla="*/ 864 w 910"/>
                <a:gd name="T29" fmla="*/ 0 h 455"/>
                <a:gd name="T30" fmla="*/ 45 w 910"/>
                <a:gd name="T31" fmla="*/ 0 h 455"/>
                <a:gd name="T32" fmla="*/ 0 w 910"/>
                <a:gd name="T33" fmla="*/ 46 h 455"/>
                <a:gd name="T34" fmla="*/ 45 w 910"/>
                <a:gd name="T35" fmla="*/ 91 h 455"/>
                <a:gd name="T36" fmla="*/ 864 w 910"/>
                <a:gd name="T37" fmla="*/ 91 h 455"/>
                <a:gd name="T38" fmla="*/ 910 w 910"/>
                <a:gd name="T39" fmla="*/ 46 h 455"/>
                <a:gd name="T40" fmla="*/ 864 w 910"/>
                <a:gd name="T41" fmla="*/ 0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0" h="455">
                  <a:moveTo>
                    <a:pt x="773" y="364"/>
                  </a:moveTo>
                  <a:cubicBezTo>
                    <a:pt x="136" y="364"/>
                    <a:pt x="136" y="364"/>
                    <a:pt x="136" y="364"/>
                  </a:cubicBezTo>
                  <a:cubicBezTo>
                    <a:pt x="111" y="364"/>
                    <a:pt x="91" y="385"/>
                    <a:pt x="91" y="410"/>
                  </a:cubicBezTo>
                  <a:cubicBezTo>
                    <a:pt x="91" y="435"/>
                    <a:pt x="111" y="455"/>
                    <a:pt x="136" y="455"/>
                  </a:cubicBezTo>
                  <a:cubicBezTo>
                    <a:pt x="773" y="455"/>
                    <a:pt x="773" y="455"/>
                    <a:pt x="773" y="455"/>
                  </a:cubicBezTo>
                  <a:cubicBezTo>
                    <a:pt x="799" y="455"/>
                    <a:pt x="819" y="435"/>
                    <a:pt x="819" y="410"/>
                  </a:cubicBezTo>
                  <a:cubicBezTo>
                    <a:pt x="819" y="385"/>
                    <a:pt x="799" y="364"/>
                    <a:pt x="773" y="364"/>
                  </a:cubicBezTo>
                  <a:close/>
                  <a:moveTo>
                    <a:pt x="819" y="182"/>
                  </a:moveTo>
                  <a:cubicBezTo>
                    <a:pt x="91" y="182"/>
                    <a:pt x="91" y="182"/>
                    <a:pt x="91" y="182"/>
                  </a:cubicBezTo>
                  <a:cubicBezTo>
                    <a:pt x="66" y="182"/>
                    <a:pt x="45" y="203"/>
                    <a:pt x="45" y="228"/>
                  </a:cubicBezTo>
                  <a:cubicBezTo>
                    <a:pt x="45" y="253"/>
                    <a:pt x="66" y="273"/>
                    <a:pt x="91" y="273"/>
                  </a:cubicBezTo>
                  <a:cubicBezTo>
                    <a:pt x="819" y="273"/>
                    <a:pt x="819" y="273"/>
                    <a:pt x="819" y="273"/>
                  </a:cubicBezTo>
                  <a:cubicBezTo>
                    <a:pt x="844" y="273"/>
                    <a:pt x="864" y="253"/>
                    <a:pt x="864" y="228"/>
                  </a:cubicBezTo>
                  <a:cubicBezTo>
                    <a:pt x="864" y="203"/>
                    <a:pt x="844" y="182"/>
                    <a:pt x="819" y="182"/>
                  </a:cubicBezTo>
                  <a:close/>
                  <a:moveTo>
                    <a:pt x="864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0"/>
                    <a:pt x="0" y="21"/>
                    <a:pt x="0" y="46"/>
                  </a:cubicBezTo>
                  <a:cubicBezTo>
                    <a:pt x="0" y="71"/>
                    <a:pt x="20" y="91"/>
                    <a:pt x="45" y="91"/>
                  </a:cubicBezTo>
                  <a:cubicBezTo>
                    <a:pt x="864" y="91"/>
                    <a:pt x="864" y="91"/>
                    <a:pt x="864" y="91"/>
                  </a:cubicBezTo>
                  <a:cubicBezTo>
                    <a:pt x="890" y="91"/>
                    <a:pt x="910" y="71"/>
                    <a:pt x="910" y="46"/>
                  </a:cubicBezTo>
                  <a:cubicBezTo>
                    <a:pt x="910" y="21"/>
                    <a:pt x="890" y="0"/>
                    <a:pt x="8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155" name="Group 154"/>
          <p:cNvGrpSpPr/>
          <p:nvPr/>
        </p:nvGrpSpPr>
        <p:grpSpPr>
          <a:xfrm>
            <a:off x="4528641" y="3147054"/>
            <a:ext cx="556934" cy="741049"/>
            <a:chOff x="7913688" y="-280988"/>
            <a:chExt cx="1733550" cy="2306638"/>
          </a:xfrm>
          <a:solidFill>
            <a:schemeClr val="bg2"/>
          </a:solidFill>
        </p:grpSpPr>
        <p:sp>
          <p:nvSpPr>
            <p:cNvPr id="156" name="Freeform 29"/>
            <p:cNvSpPr>
              <a:spLocks/>
            </p:cNvSpPr>
            <p:nvPr/>
          </p:nvSpPr>
          <p:spPr bwMode="auto">
            <a:xfrm>
              <a:off x="8215313" y="1317625"/>
              <a:ext cx="1155700" cy="71438"/>
            </a:xfrm>
            <a:custGeom>
              <a:avLst/>
              <a:gdLst>
                <a:gd name="T0" fmla="*/ 9 w 306"/>
                <a:gd name="T1" fmla="*/ 0 h 19"/>
                <a:gd name="T2" fmla="*/ 0 w 306"/>
                <a:gd name="T3" fmla="*/ 10 h 19"/>
                <a:gd name="T4" fmla="*/ 9 w 306"/>
                <a:gd name="T5" fmla="*/ 19 h 19"/>
                <a:gd name="T6" fmla="*/ 297 w 306"/>
                <a:gd name="T7" fmla="*/ 19 h 19"/>
                <a:gd name="T8" fmla="*/ 306 w 306"/>
                <a:gd name="T9" fmla="*/ 10 h 19"/>
                <a:gd name="T10" fmla="*/ 297 w 306"/>
                <a:gd name="T11" fmla="*/ 0 h 19"/>
                <a:gd name="T12" fmla="*/ 9 w 3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10"/>
                  </a:cubicBezTo>
                  <a:cubicBezTo>
                    <a:pt x="306" y="5"/>
                    <a:pt x="302" y="0"/>
                    <a:pt x="297" y="0"/>
                  </a:cubicBez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7" name="Freeform 30"/>
            <p:cNvSpPr>
              <a:spLocks/>
            </p:cNvSpPr>
            <p:nvPr/>
          </p:nvSpPr>
          <p:spPr bwMode="auto">
            <a:xfrm>
              <a:off x="8215313" y="1535112"/>
              <a:ext cx="1155700" cy="71438"/>
            </a:xfrm>
            <a:custGeom>
              <a:avLst/>
              <a:gdLst>
                <a:gd name="T0" fmla="*/ 297 w 306"/>
                <a:gd name="T1" fmla="*/ 0 h 19"/>
                <a:gd name="T2" fmla="*/ 9 w 306"/>
                <a:gd name="T3" fmla="*/ 0 h 19"/>
                <a:gd name="T4" fmla="*/ 0 w 306"/>
                <a:gd name="T5" fmla="*/ 9 h 19"/>
                <a:gd name="T6" fmla="*/ 9 w 306"/>
                <a:gd name="T7" fmla="*/ 19 h 19"/>
                <a:gd name="T8" fmla="*/ 297 w 306"/>
                <a:gd name="T9" fmla="*/ 19 h 19"/>
                <a:gd name="T10" fmla="*/ 306 w 306"/>
                <a:gd name="T11" fmla="*/ 9 h 19"/>
                <a:gd name="T12" fmla="*/ 297 w 306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6" h="19">
                  <a:moveTo>
                    <a:pt x="29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5"/>
                    <a:pt x="4" y="19"/>
                    <a:pt x="9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6" y="15"/>
                    <a:pt x="306" y="9"/>
                  </a:cubicBezTo>
                  <a:cubicBezTo>
                    <a:pt x="306" y="4"/>
                    <a:pt x="302" y="0"/>
                    <a:pt x="29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8" name="Freeform 31"/>
            <p:cNvSpPr>
              <a:spLocks noEditPoints="1"/>
            </p:cNvSpPr>
            <p:nvPr/>
          </p:nvSpPr>
          <p:spPr bwMode="auto">
            <a:xfrm>
              <a:off x="7913688" y="-280988"/>
              <a:ext cx="1733550" cy="2306638"/>
            </a:xfrm>
            <a:custGeom>
              <a:avLst/>
              <a:gdLst>
                <a:gd name="T0" fmla="*/ 353 w 459"/>
                <a:gd name="T1" fmla="*/ 12 h 612"/>
                <a:gd name="T2" fmla="*/ 325 w 459"/>
                <a:gd name="T3" fmla="*/ 0 h 612"/>
                <a:gd name="T4" fmla="*/ 57 w 459"/>
                <a:gd name="T5" fmla="*/ 0 h 612"/>
                <a:gd name="T6" fmla="*/ 0 w 459"/>
                <a:gd name="T7" fmla="*/ 57 h 612"/>
                <a:gd name="T8" fmla="*/ 0 w 459"/>
                <a:gd name="T9" fmla="*/ 555 h 612"/>
                <a:gd name="T10" fmla="*/ 57 w 459"/>
                <a:gd name="T11" fmla="*/ 612 h 612"/>
                <a:gd name="T12" fmla="*/ 402 w 459"/>
                <a:gd name="T13" fmla="*/ 612 h 612"/>
                <a:gd name="T14" fmla="*/ 459 w 459"/>
                <a:gd name="T15" fmla="*/ 555 h 612"/>
                <a:gd name="T16" fmla="*/ 459 w 459"/>
                <a:gd name="T17" fmla="*/ 153 h 612"/>
                <a:gd name="T18" fmla="*/ 353 w 459"/>
                <a:gd name="T19" fmla="*/ 12 h 612"/>
                <a:gd name="T20" fmla="*/ 344 w 459"/>
                <a:gd name="T21" fmla="*/ 59 h 612"/>
                <a:gd name="T22" fmla="*/ 409 w 459"/>
                <a:gd name="T23" fmla="*/ 134 h 612"/>
                <a:gd name="T24" fmla="*/ 344 w 459"/>
                <a:gd name="T25" fmla="*/ 134 h 612"/>
                <a:gd name="T26" fmla="*/ 344 w 459"/>
                <a:gd name="T27" fmla="*/ 59 h 612"/>
                <a:gd name="T28" fmla="*/ 421 w 459"/>
                <a:gd name="T29" fmla="*/ 555 h 612"/>
                <a:gd name="T30" fmla="*/ 402 w 459"/>
                <a:gd name="T31" fmla="*/ 574 h 612"/>
                <a:gd name="T32" fmla="*/ 57 w 459"/>
                <a:gd name="T33" fmla="*/ 574 h 612"/>
                <a:gd name="T34" fmla="*/ 38 w 459"/>
                <a:gd name="T35" fmla="*/ 555 h 612"/>
                <a:gd name="T36" fmla="*/ 38 w 459"/>
                <a:gd name="T37" fmla="*/ 57 h 612"/>
                <a:gd name="T38" fmla="*/ 57 w 459"/>
                <a:gd name="T39" fmla="*/ 38 h 612"/>
                <a:gd name="T40" fmla="*/ 306 w 459"/>
                <a:gd name="T41" fmla="*/ 38 h 612"/>
                <a:gd name="T42" fmla="*/ 306 w 459"/>
                <a:gd name="T43" fmla="*/ 172 h 612"/>
                <a:gd name="T44" fmla="*/ 421 w 459"/>
                <a:gd name="T45" fmla="*/ 172 h 612"/>
                <a:gd name="T46" fmla="*/ 421 w 459"/>
                <a:gd name="T47" fmla="*/ 555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59" h="612">
                  <a:moveTo>
                    <a:pt x="353" y="12"/>
                  </a:moveTo>
                  <a:cubicBezTo>
                    <a:pt x="346" y="4"/>
                    <a:pt x="336" y="0"/>
                    <a:pt x="32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26" y="0"/>
                    <a:pt x="0" y="25"/>
                    <a:pt x="0" y="57"/>
                  </a:cubicBezTo>
                  <a:cubicBezTo>
                    <a:pt x="0" y="555"/>
                    <a:pt x="0" y="555"/>
                    <a:pt x="0" y="555"/>
                  </a:cubicBezTo>
                  <a:cubicBezTo>
                    <a:pt x="0" y="587"/>
                    <a:pt x="26" y="612"/>
                    <a:pt x="57" y="612"/>
                  </a:cubicBezTo>
                  <a:cubicBezTo>
                    <a:pt x="402" y="612"/>
                    <a:pt x="402" y="612"/>
                    <a:pt x="402" y="612"/>
                  </a:cubicBezTo>
                  <a:cubicBezTo>
                    <a:pt x="434" y="612"/>
                    <a:pt x="459" y="587"/>
                    <a:pt x="459" y="555"/>
                  </a:cubicBezTo>
                  <a:cubicBezTo>
                    <a:pt x="459" y="153"/>
                    <a:pt x="459" y="153"/>
                    <a:pt x="459" y="153"/>
                  </a:cubicBezTo>
                  <a:cubicBezTo>
                    <a:pt x="459" y="138"/>
                    <a:pt x="459" y="127"/>
                    <a:pt x="353" y="12"/>
                  </a:cubicBezTo>
                  <a:close/>
                  <a:moveTo>
                    <a:pt x="344" y="59"/>
                  </a:moveTo>
                  <a:cubicBezTo>
                    <a:pt x="364" y="80"/>
                    <a:pt x="392" y="113"/>
                    <a:pt x="409" y="134"/>
                  </a:cubicBezTo>
                  <a:cubicBezTo>
                    <a:pt x="344" y="134"/>
                    <a:pt x="344" y="134"/>
                    <a:pt x="344" y="134"/>
                  </a:cubicBezTo>
                  <a:lnTo>
                    <a:pt x="344" y="59"/>
                  </a:lnTo>
                  <a:close/>
                  <a:moveTo>
                    <a:pt x="421" y="555"/>
                  </a:moveTo>
                  <a:cubicBezTo>
                    <a:pt x="421" y="566"/>
                    <a:pt x="412" y="574"/>
                    <a:pt x="402" y="574"/>
                  </a:cubicBezTo>
                  <a:cubicBezTo>
                    <a:pt x="57" y="574"/>
                    <a:pt x="57" y="574"/>
                    <a:pt x="57" y="574"/>
                  </a:cubicBezTo>
                  <a:cubicBezTo>
                    <a:pt x="47" y="574"/>
                    <a:pt x="38" y="566"/>
                    <a:pt x="38" y="555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47"/>
                    <a:pt x="47" y="38"/>
                    <a:pt x="57" y="38"/>
                  </a:cubicBezTo>
                  <a:cubicBezTo>
                    <a:pt x="306" y="38"/>
                    <a:pt x="306" y="38"/>
                    <a:pt x="306" y="38"/>
                  </a:cubicBezTo>
                  <a:cubicBezTo>
                    <a:pt x="306" y="172"/>
                    <a:pt x="306" y="172"/>
                    <a:pt x="306" y="172"/>
                  </a:cubicBezTo>
                  <a:cubicBezTo>
                    <a:pt x="421" y="172"/>
                    <a:pt x="421" y="172"/>
                    <a:pt x="421" y="172"/>
                  </a:cubicBezTo>
                  <a:lnTo>
                    <a:pt x="421" y="5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59" name="Freeform 32"/>
            <p:cNvSpPr>
              <a:spLocks/>
            </p:cNvSpPr>
            <p:nvPr/>
          </p:nvSpPr>
          <p:spPr bwMode="auto">
            <a:xfrm>
              <a:off x="8199438" y="77787"/>
              <a:ext cx="725488" cy="146050"/>
            </a:xfrm>
            <a:custGeom>
              <a:avLst/>
              <a:gdLst>
                <a:gd name="T0" fmla="*/ 19 w 192"/>
                <a:gd name="T1" fmla="*/ 39 h 39"/>
                <a:gd name="T2" fmla="*/ 173 w 192"/>
                <a:gd name="T3" fmla="*/ 39 h 39"/>
                <a:gd name="T4" fmla="*/ 192 w 192"/>
                <a:gd name="T5" fmla="*/ 20 h 39"/>
                <a:gd name="T6" fmla="*/ 173 w 192"/>
                <a:gd name="T7" fmla="*/ 0 h 39"/>
                <a:gd name="T8" fmla="*/ 19 w 192"/>
                <a:gd name="T9" fmla="*/ 0 h 39"/>
                <a:gd name="T10" fmla="*/ 0 w 192"/>
                <a:gd name="T11" fmla="*/ 20 h 39"/>
                <a:gd name="T12" fmla="*/ 19 w 192"/>
                <a:gd name="T13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39">
                  <a:moveTo>
                    <a:pt x="19" y="39"/>
                  </a:moveTo>
                  <a:cubicBezTo>
                    <a:pt x="173" y="39"/>
                    <a:pt x="173" y="39"/>
                    <a:pt x="173" y="39"/>
                  </a:cubicBezTo>
                  <a:cubicBezTo>
                    <a:pt x="183" y="39"/>
                    <a:pt x="192" y="30"/>
                    <a:pt x="192" y="20"/>
                  </a:cubicBezTo>
                  <a:cubicBezTo>
                    <a:pt x="192" y="9"/>
                    <a:pt x="183" y="0"/>
                    <a:pt x="17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30"/>
                    <a:pt x="9" y="39"/>
                    <a:pt x="19" y="3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0" name="Freeform 33"/>
            <p:cNvSpPr>
              <a:spLocks/>
            </p:cNvSpPr>
            <p:nvPr/>
          </p:nvSpPr>
          <p:spPr bwMode="auto">
            <a:xfrm>
              <a:off x="8199438" y="438150"/>
              <a:ext cx="725488" cy="73025"/>
            </a:xfrm>
            <a:custGeom>
              <a:avLst/>
              <a:gdLst>
                <a:gd name="T0" fmla="*/ 10 w 192"/>
                <a:gd name="T1" fmla="*/ 19 h 19"/>
                <a:gd name="T2" fmla="*/ 182 w 192"/>
                <a:gd name="T3" fmla="*/ 19 h 19"/>
                <a:gd name="T4" fmla="*/ 192 w 192"/>
                <a:gd name="T5" fmla="*/ 10 h 19"/>
                <a:gd name="T6" fmla="*/ 182 w 192"/>
                <a:gd name="T7" fmla="*/ 0 h 19"/>
                <a:gd name="T8" fmla="*/ 10 w 192"/>
                <a:gd name="T9" fmla="*/ 0 h 19"/>
                <a:gd name="T10" fmla="*/ 0 w 192"/>
                <a:gd name="T11" fmla="*/ 10 h 19"/>
                <a:gd name="T12" fmla="*/ 10 w 192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2" h="19">
                  <a:moveTo>
                    <a:pt x="10" y="19"/>
                  </a:moveTo>
                  <a:cubicBezTo>
                    <a:pt x="182" y="19"/>
                    <a:pt x="182" y="19"/>
                    <a:pt x="182" y="19"/>
                  </a:cubicBezTo>
                  <a:cubicBezTo>
                    <a:pt x="188" y="19"/>
                    <a:pt x="192" y="15"/>
                    <a:pt x="192" y="10"/>
                  </a:cubicBezTo>
                  <a:cubicBezTo>
                    <a:pt x="192" y="4"/>
                    <a:pt x="188" y="0"/>
                    <a:pt x="18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1" name="Freeform 34"/>
            <p:cNvSpPr>
              <a:spLocks/>
            </p:cNvSpPr>
            <p:nvPr/>
          </p:nvSpPr>
          <p:spPr bwMode="auto">
            <a:xfrm>
              <a:off x="8199438" y="657225"/>
              <a:ext cx="1160463" cy="71438"/>
            </a:xfrm>
            <a:custGeom>
              <a:avLst/>
              <a:gdLst>
                <a:gd name="T0" fmla="*/ 0 w 307"/>
                <a:gd name="T1" fmla="*/ 9 h 19"/>
                <a:gd name="T2" fmla="*/ 10 w 307"/>
                <a:gd name="T3" fmla="*/ 19 h 19"/>
                <a:gd name="T4" fmla="*/ 297 w 307"/>
                <a:gd name="T5" fmla="*/ 19 h 19"/>
                <a:gd name="T6" fmla="*/ 307 w 307"/>
                <a:gd name="T7" fmla="*/ 9 h 19"/>
                <a:gd name="T8" fmla="*/ 297 w 307"/>
                <a:gd name="T9" fmla="*/ 0 h 19"/>
                <a:gd name="T10" fmla="*/ 10 w 307"/>
                <a:gd name="T11" fmla="*/ 0 h 19"/>
                <a:gd name="T12" fmla="*/ 0 w 307"/>
                <a:gd name="T13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19">
                  <a:moveTo>
                    <a:pt x="0" y="9"/>
                  </a:moveTo>
                  <a:cubicBezTo>
                    <a:pt x="0" y="14"/>
                    <a:pt x="5" y="19"/>
                    <a:pt x="10" y="19"/>
                  </a:cubicBezTo>
                  <a:cubicBezTo>
                    <a:pt x="297" y="19"/>
                    <a:pt x="297" y="19"/>
                    <a:pt x="297" y="19"/>
                  </a:cubicBezTo>
                  <a:cubicBezTo>
                    <a:pt x="302" y="19"/>
                    <a:pt x="307" y="14"/>
                    <a:pt x="307" y="9"/>
                  </a:cubicBezTo>
                  <a:cubicBezTo>
                    <a:pt x="307" y="4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2" name="Freeform 35"/>
            <p:cNvSpPr>
              <a:spLocks/>
            </p:cNvSpPr>
            <p:nvPr/>
          </p:nvSpPr>
          <p:spPr bwMode="auto">
            <a:xfrm>
              <a:off x="8199438" y="1087437"/>
              <a:ext cx="1160463" cy="74613"/>
            </a:xfrm>
            <a:custGeom>
              <a:avLst/>
              <a:gdLst>
                <a:gd name="T0" fmla="*/ 297 w 307"/>
                <a:gd name="T1" fmla="*/ 20 h 20"/>
                <a:gd name="T2" fmla="*/ 307 w 307"/>
                <a:gd name="T3" fmla="*/ 10 h 20"/>
                <a:gd name="T4" fmla="*/ 297 w 307"/>
                <a:gd name="T5" fmla="*/ 0 h 20"/>
                <a:gd name="T6" fmla="*/ 10 w 307"/>
                <a:gd name="T7" fmla="*/ 0 h 20"/>
                <a:gd name="T8" fmla="*/ 0 w 307"/>
                <a:gd name="T9" fmla="*/ 10 h 20"/>
                <a:gd name="T10" fmla="*/ 10 w 307"/>
                <a:gd name="T11" fmla="*/ 20 h 20"/>
                <a:gd name="T12" fmla="*/ 297 w 307"/>
                <a:gd name="T13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7" h="20">
                  <a:moveTo>
                    <a:pt x="297" y="20"/>
                  </a:moveTo>
                  <a:cubicBezTo>
                    <a:pt x="302" y="20"/>
                    <a:pt x="307" y="15"/>
                    <a:pt x="307" y="10"/>
                  </a:cubicBezTo>
                  <a:cubicBezTo>
                    <a:pt x="307" y="5"/>
                    <a:pt x="302" y="0"/>
                    <a:pt x="297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5"/>
                    <a:pt x="5" y="20"/>
                    <a:pt x="10" y="20"/>
                  </a:cubicBezTo>
                  <a:lnTo>
                    <a:pt x="297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63" name="Freeform 36"/>
            <p:cNvSpPr>
              <a:spLocks/>
            </p:cNvSpPr>
            <p:nvPr/>
          </p:nvSpPr>
          <p:spPr bwMode="auto">
            <a:xfrm>
              <a:off x="8199438" y="871537"/>
              <a:ext cx="1089025" cy="73025"/>
            </a:xfrm>
            <a:custGeom>
              <a:avLst/>
              <a:gdLst>
                <a:gd name="T0" fmla="*/ 10 w 288"/>
                <a:gd name="T1" fmla="*/ 19 h 19"/>
                <a:gd name="T2" fmla="*/ 278 w 288"/>
                <a:gd name="T3" fmla="*/ 19 h 19"/>
                <a:gd name="T4" fmla="*/ 288 w 288"/>
                <a:gd name="T5" fmla="*/ 10 h 19"/>
                <a:gd name="T6" fmla="*/ 278 w 288"/>
                <a:gd name="T7" fmla="*/ 0 h 19"/>
                <a:gd name="T8" fmla="*/ 10 w 288"/>
                <a:gd name="T9" fmla="*/ 0 h 19"/>
                <a:gd name="T10" fmla="*/ 0 w 288"/>
                <a:gd name="T11" fmla="*/ 10 h 19"/>
                <a:gd name="T12" fmla="*/ 10 w 288"/>
                <a:gd name="T13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9">
                  <a:moveTo>
                    <a:pt x="10" y="19"/>
                  </a:moveTo>
                  <a:cubicBezTo>
                    <a:pt x="278" y="19"/>
                    <a:pt x="278" y="19"/>
                    <a:pt x="278" y="19"/>
                  </a:cubicBezTo>
                  <a:cubicBezTo>
                    <a:pt x="283" y="19"/>
                    <a:pt x="288" y="15"/>
                    <a:pt x="288" y="10"/>
                  </a:cubicBezTo>
                  <a:cubicBezTo>
                    <a:pt x="288" y="4"/>
                    <a:pt x="283" y="0"/>
                    <a:pt x="278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15"/>
                    <a:pt x="5" y="19"/>
                    <a:pt x="10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02466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7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7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7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7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7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78" grpId="0" animBg="1"/>
      <p:bldP spid="82" grpId="0" animBg="1"/>
      <p:bldP spid="83" grpId="0" animBg="1"/>
      <p:bldP spid="84" grpId="0" animBg="1"/>
      <p:bldP spid="126" grpId="0" animBg="1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1B3B56AE-563F-4E65-8483-F2471EBA515C}"/>
              </a:ext>
            </a:extLst>
          </p:cNvPr>
          <p:cNvSpPr/>
          <p:nvPr/>
        </p:nvSpPr>
        <p:spPr>
          <a:xfrm rot="4610229">
            <a:off x="4564341" y="171437"/>
            <a:ext cx="2779978" cy="2587591"/>
          </a:xfrm>
          <a:custGeom>
            <a:avLst/>
            <a:gdLst>
              <a:gd name="connsiteX0" fmla="*/ 2118845 w 4312029"/>
              <a:gd name="connsiteY0" fmla="*/ 0 h 3886899"/>
              <a:gd name="connsiteX1" fmla="*/ 4304567 w 4312029"/>
              <a:gd name="connsiteY1" fmla="*/ 1972428 h 3886899"/>
              <a:gd name="connsiteX2" fmla="*/ 4312029 w 4312029"/>
              <a:gd name="connsiteY2" fmla="*/ 2120207 h 3886899"/>
              <a:gd name="connsiteX3" fmla="*/ 4275201 w 4312029"/>
              <a:gd name="connsiteY3" fmla="*/ 2019677 h 3886899"/>
              <a:gd name="connsiteX4" fmla="*/ 4105775 w 4312029"/>
              <a:gd name="connsiteY4" fmla="*/ 1739492 h 3886899"/>
              <a:gd name="connsiteX5" fmla="*/ 3751422 w 4312029"/>
              <a:gd name="connsiteY5" fmla="*/ 1423770 h 3886899"/>
              <a:gd name="connsiteX6" fmla="*/ 3721696 w 4312029"/>
              <a:gd name="connsiteY6" fmla="*/ 1409360 h 3886899"/>
              <a:gd name="connsiteX7" fmla="*/ 3723997 w 4312029"/>
              <a:gd name="connsiteY7" fmla="*/ 1415648 h 3886899"/>
              <a:gd name="connsiteX8" fmla="*/ 3809634 w 4312029"/>
              <a:gd name="connsiteY8" fmla="*/ 1982082 h 3886899"/>
              <a:gd name="connsiteX9" fmla="*/ 1904817 w 4312029"/>
              <a:gd name="connsiteY9" fmla="*/ 3886899 h 3886899"/>
              <a:gd name="connsiteX10" fmla="*/ 0 w 4312029"/>
              <a:gd name="connsiteY10" fmla="*/ 1982082 h 3886899"/>
              <a:gd name="connsiteX11" fmla="*/ 149690 w 4312029"/>
              <a:gd name="connsiteY11" fmla="*/ 1240642 h 3886899"/>
              <a:gd name="connsiteX12" fmla="*/ 175191 w 4312029"/>
              <a:gd name="connsiteY12" fmla="*/ 1187705 h 3886899"/>
              <a:gd name="connsiteX13" fmla="*/ 156598 w 4312029"/>
              <a:gd name="connsiteY13" fmla="*/ 1217102 h 3886899"/>
              <a:gd name="connsiteX14" fmla="*/ 87925 w 4312029"/>
              <a:gd name="connsiteY14" fmla="*/ 1359660 h 3886899"/>
              <a:gd name="connsiteX15" fmla="*/ 94437 w 4312029"/>
              <a:gd name="connsiteY15" fmla="*/ 1341869 h 3886899"/>
              <a:gd name="connsiteX16" fmla="*/ 162138 w 4312029"/>
              <a:gd name="connsiteY16" fmla="*/ 1196849 h 3886899"/>
              <a:gd name="connsiteX17" fmla="*/ 224722 w 4312029"/>
              <a:gd name="connsiteY17" fmla="*/ 1084885 h 3886899"/>
              <a:gd name="connsiteX18" fmla="*/ 229901 w 4312029"/>
              <a:gd name="connsiteY18" fmla="*/ 1074134 h 3886899"/>
              <a:gd name="connsiteX19" fmla="*/ 996869 w 4312029"/>
              <a:gd name="connsiteY19" fmla="*/ 307167 h 3886899"/>
              <a:gd name="connsiteX20" fmla="*/ 1008310 w 4312029"/>
              <a:gd name="connsiteY20" fmla="*/ 301655 h 3886899"/>
              <a:gd name="connsiteX21" fmla="*/ 1025242 w 4312029"/>
              <a:gd name="connsiteY21" fmla="*/ 291086 h 3886899"/>
              <a:gd name="connsiteX22" fmla="*/ 2118845 w 4312029"/>
              <a:gd name="connsiteY22" fmla="*/ 0 h 3886899"/>
              <a:gd name="connsiteX0" fmla="*/ 2118845 w 4312029"/>
              <a:gd name="connsiteY0" fmla="*/ 0 h 3886899"/>
              <a:gd name="connsiteX1" fmla="*/ 4304567 w 4312029"/>
              <a:gd name="connsiteY1" fmla="*/ 1972428 h 3886899"/>
              <a:gd name="connsiteX2" fmla="*/ 4312029 w 4312029"/>
              <a:gd name="connsiteY2" fmla="*/ 2120207 h 3886899"/>
              <a:gd name="connsiteX3" fmla="*/ 4275201 w 4312029"/>
              <a:gd name="connsiteY3" fmla="*/ 2019677 h 3886899"/>
              <a:gd name="connsiteX4" fmla="*/ 4105775 w 4312029"/>
              <a:gd name="connsiteY4" fmla="*/ 1739492 h 3886899"/>
              <a:gd name="connsiteX5" fmla="*/ 3751422 w 4312029"/>
              <a:gd name="connsiteY5" fmla="*/ 1423770 h 3886899"/>
              <a:gd name="connsiteX6" fmla="*/ 3721696 w 4312029"/>
              <a:gd name="connsiteY6" fmla="*/ 1409360 h 3886899"/>
              <a:gd name="connsiteX7" fmla="*/ 3723997 w 4312029"/>
              <a:gd name="connsiteY7" fmla="*/ 1415648 h 3886899"/>
              <a:gd name="connsiteX8" fmla="*/ 3809634 w 4312029"/>
              <a:gd name="connsiteY8" fmla="*/ 1982082 h 3886899"/>
              <a:gd name="connsiteX9" fmla="*/ 1904817 w 4312029"/>
              <a:gd name="connsiteY9" fmla="*/ 3886899 h 3886899"/>
              <a:gd name="connsiteX10" fmla="*/ 0 w 4312029"/>
              <a:gd name="connsiteY10" fmla="*/ 1982082 h 3886899"/>
              <a:gd name="connsiteX11" fmla="*/ 149690 w 4312029"/>
              <a:gd name="connsiteY11" fmla="*/ 1240642 h 3886899"/>
              <a:gd name="connsiteX12" fmla="*/ 175191 w 4312029"/>
              <a:gd name="connsiteY12" fmla="*/ 1187705 h 3886899"/>
              <a:gd name="connsiteX13" fmla="*/ 156598 w 4312029"/>
              <a:gd name="connsiteY13" fmla="*/ 1217102 h 3886899"/>
              <a:gd name="connsiteX14" fmla="*/ 87925 w 4312029"/>
              <a:gd name="connsiteY14" fmla="*/ 1359660 h 3886899"/>
              <a:gd name="connsiteX15" fmla="*/ 94437 w 4312029"/>
              <a:gd name="connsiteY15" fmla="*/ 1341869 h 3886899"/>
              <a:gd name="connsiteX16" fmla="*/ 162138 w 4312029"/>
              <a:gd name="connsiteY16" fmla="*/ 1196849 h 3886899"/>
              <a:gd name="connsiteX17" fmla="*/ 224722 w 4312029"/>
              <a:gd name="connsiteY17" fmla="*/ 1084885 h 3886899"/>
              <a:gd name="connsiteX18" fmla="*/ 229901 w 4312029"/>
              <a:gd name="connsiteY18" fmla="*/ 1074134 h 3886899"/>
              <a:gd name="connsiteX19" fmla="*/ 996869 w 4312029"/>
              <a:gd name="connsiteY19" fmla="*/ 307167 h 3886899"/>
              <a:gd name="connsiteX20" fmla="*/ 1008310 w 4312029"/>
              <a:gd name="connsiteY20" fmla="*/ 301655 h 3886899"/>
              <a:gd name="connsiteX21" fmla="*/ 975741 w 4312029"/>
              <a:gd name="connsiteY21" fmla="*/ 250379 h 3886899"/>
              <a:gd name="connsiteX22" fmla="*/ 2118845 w 4312029"/>
              <a:gd name="connsiteY22" fmla="*/ 0 h 3886899"/>
              <a:gd name="connsiteX0" fmla="*/ 2118845 w 4312029"/>
              <a:gd name="connsiteY0" fmla="*/ 0 h 3886899"/>
              <a:gd name="connsiteX1" fmla="*/ 4304567 w 4312029"/>
              <a:gd name="connsiteY1" fmla="*/ 1972428 h 3886899"/>
              <a:gd name="connsiteX2" fmla="*/ 4312029 w 4312029"/>
              <a:gd name="connsiteY2" fmla="*/ 2120207 h 3886899"/>
              <a:gd name="connsiteX3" fmla="*/ 4275201 w 4312029"/>
              <a:gd name="connsiteY3" fmla="*/ 2019677 h 3886899"/>
              <a:gd name="connsiteX4" fmla="*/ 4105775 w 4312029"/>
              <a:gd name="connsiteY4" fmla="*/ 1739492 h 3886899"/>
              <a:gd name="connsiteX5" fmla="*/ 3751422 w 4312029"/>
              <a:gd name="connsiteY5" fmla="*/ 1423770 h 3886899"/>
              <a:gd name="connsiteX6" fmla="*/ 3721696 w 4312029"/>
              <a:gd name="connsiteY6" fmla="*/ 1409360 h 3886899"/>
              <a:gd name="connsiteX7" fmla="*/ 3723997 w 4312029"/>
              <a:gd name="connsiteY7" fmla="*/ 1415648 h 3886899"/>
              <a:gd name="connsiteX8" fmla="*/ 3809634 w 4312029"/>
              <a:gd name="connsiteY8" fmla="*/ 1982082 h 3886899"/>
              <a:gd name="connsiteX9" fmla="*/ 1904817 w 4312029"/>
              <a:gd name="connsiteY9" fmla="*/ 3886899 h 3886899"/>
              <a:gd name="connsiteX10" fmla="*/ 0 w 4312029"/>
              <a:gd name="connsiteY10" fmla="*/ 1982082 h 3886899"/>
              <a:gd name="connsiteX11" fmla="*/ 149690 w 4312029"/>
              <a:gd name="connsiteY11" fmla="*/ 1240642 h 3886899"/>
              <a:gd name="connsiteX12" fmla="*/ 175191 w 4312029"/>
              <a:gd name="connsiteY12" fmla="*/ 1187705 h 3886899"/>
              <a:gd name="connsiteX13" fmla="*/ 156598 w 4312029"/>
              <a:gd name="connsiteY13" fmla="*/ 1217102 h 3886899"/>
              <a:gd name="connsiteX14" fmla="*/ 87925 w 4312029"/>
              <a:gd name="connsiteY14" fmla="*/ 1359660 h 3886899"/>
              <a:gd name="connsiteX15" fmla="*/ 94437 w 4312029"/>
              <a:gd name="connsiteY15" fmla="*/ 1341869 h 3886899"/>
              <a:gd name="connsiteX16" fmla="*/ 162138 w 4312029"/>
              <a:gd name="connsiteY16" fmla="*/ 1196849 h 3886899"/>
              <a:gd name="connsiteX17" fmla="*/ 224722 w 4312029"/>
              <a:gd name="connsiteY17" fmla="*/ 1084885 h 3886899"/>
              <a:gd name="connsiteX18" fmla="*/ 237704 w 4312029"/>
              <a:gd name="connsiteY18" fmla="*/ 1004214 h 3886899"/>
              <a:gd name="connsiteX19" fmla="*/ 996869 w 4312029"/>
              <a:gd name="connsiteY19" fmla="*/ 307167 h 3886899"/>
              <a:gd name="connsiteX20" fmla="*/ 1008310 w 4312029"/>
              <a:gd name="connsiteY20" fmla="*/ 301655 h 3886899"/>
              <a:gd name="connsiteX21" fmla="*/ 975741 w 4312029"/>
              <a:gd name="connsiteY21" fmla="*/ 250379 h 3886899"/>
              <a:gd name="connsiteX22" fmla="*/ 2118845 w 4312029"/>
              <a:gd name="connsiteY22" fmla="*/ 0 h 3886899"/>
              <a:gd name="connsiteX0" fmla="*/ 2106896 w 4312029"/>
              <a:gd name="connsiteY0" fmla="*/ 0 h 3941255"/>
              <a:gd name="connsiteX1" fmla="*/ 4304567 w 4312029"/>
              <a:gd name="connsiteY1" fmla="*/ 2026784 h 3941255"/>
              <a:gd name="connsiteX2" fmla="*/ 4312029 w 4312029"/>
              <a:gd name="connsiteY2" fmla="*/ 2174563 h 3941255"/>
              <a:gd name="connsiteX3" fmla="*/ 4275201 w 4312029"/>
              <a:gd name="connsiteY3" fmla="*/ 2074033 h 3941255"/>
              <a:gd name="connsiteX4" fmla="*/ 4105775 w 4312029"/>
              <a:gd name="connsiteY4" fmla="*/ 1793848 h 3941255"/>
              <a:gd name="connsiteX5" fmla="*/ 3751422 w 4312029"/>
              <a:gd name="connsiteY5" fmla="*/ 1478126 h 3941255"/>
              <a:gd name="connsiteX6" fmla="*/ 3721696 w 4312029"/>
              <a:gd name="connsiteY6" fmla="*/ 1463716 h 3941255"/>
              <a:gd name="connsiteX7" fmla="*/ 3723997 w 4312029"/>
              <a:gd name="connsiteY7" fmla="*/ 1470004 h 3941255"/>
              <a:gd name="connsiteX8" fmla="*/ 3809634 w 4312029"/>
              <a:gd name="connsiteY8" fmla="*/ 2036438 h 3941255"/>
              <a:gd name="connsiteX9" fmla="*/ 1904817 w 4312029"/>
              <a:gd name="connsiteY9" fmla="*/ 3941255 h 3941255"/>
              <a:gd name="connsiteX10" fmla="*/ 0 w 4312029"/>
              <a:gd name="connsiteY10" fmla="*/ 2036438 h 3941255"/>
              <a:gd name="connsiteX11" fmla="*/ 149690 w 4312029"/>
              <a:gd name="connsiteY11" fmla="*/ 1294998 h 3941255"/>
              <a:gd name="connsiteX12" fmla="*/ 175191 w 4312029"/>
              <a:gd name="connsiteY12" fmla="*/ 1242061 h 3941255"/>
              <a:gd name="connsiteX13" fmla="*/ 156598 w 4312029"/>
              <a:gd name="connsiteY13" fmla="*/ 1271458 h 3941255"/>
              <a:gd name="connsiteX14" fmla="*/ 87925 w 4312029"/>
              <a:gd name="connsiteY14" fmla="*/ 1414016 h 3941255"/>
              <a:gd name="connsiteX15" fmla="*/ 94437 w 4312029"/>
              <a:gd name="connsiteY15" fmla="*/ 1396225 h 3941255"/>
              <a:gd name="connsiteX16" fmla="*/ 162138 w 4312029"/>
              <a:gd name="connsiteY16" fmla="*/ 1251205 h 3941255"/>
              <a:gd name="connsiteX17" fmla="*/ 224722 w 4312029"/>
              <a:gd name="connsiteY17" fmla="*/ 1139241 h 3941255"/>
              <a:gd name="connsiteX18" fmla="*/ 237704 w 4312029"/>
              <a:gd name="connsiteY18" fmla="*/ 1058570 h 3941255"/>
              <a:gd name="connsiteX19" fmla="*/ 996869 w 4312029"/>
              <a:gd name="connsiteY19" fmla="*/ 361523 h 3941255"/>
              <a:gd name="connsiteX20" fmla="*/ 1008310 w 4312029"/>
              <a:gd name="connsiteY20" fmla="*/ 356011 h 3941255"/>
              <a:gd name="connsiteX21" fmla="*/ 975741 w 4312029"/>
              <a:gd name="connsiteY21" fmla="*/ 304735 h 3941255"/>
              <a:gd name="connsiteX22" fmla="*/ 2106896 w 4312029"/>
              <a:gd name="connsiteY22" fmla="*/ 0 h 394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12029" h="3941255">
                <a:moveTo>
                  <a:pt x="2106896" y="0"/>
                </a:moveTo>
                <a:cubicBezTo>
                  <a:pt x="3244463" y="0"/>
                  <a:pt x="4192055" y="918901"/>
                  <a:pt x="4304567" y="2026784"/>
                </a:cubicBezTo>
                <a:lnTo>
                  <a:pt x="4312029" y="2174563"/>
                </a:lnTo>
                <a:lnTo>
                  <a:pt x="4275201" y="2074033"/>
                </a:lnTo>
                <a:cubicBezTo>
                  <a:pt x="4233475" y="1979828"/>
                  <a:pt x="4176780" y="1884711"/>
                  <a:pt x="4105775" y="1793848"/>
                </a:cubicBezTo>
                <a:cubicBezTo>
                  <a:pt x="3999268" y="1657555"/>
                  <a:pt x="3875689" y="1550188"/>
                  <a:pt x="3751422" y="1478126"/>
                </a:cubicBezTo>
                <a:lnTo>
                  <a:pt x="3721696" y="1463716"/>
                </a:lnTo>
                <a:lnTo>
                  <a:pt x="3723997" y="1470004"/>
                </a:lnTo>
                <a:cubicBezTo>
                  <a:pt x="3779652" y="1648940"/>
                  <a:pt x="3809634" y="1839188"/>
                  <a:pt x="3809634" y="2036438"/>
                </a:cubicBezTo>
                <a:cubicBezTo>
                  <a:pt x="3809634" y="3088439"/>
                  <a:pt x="2956818" y="3941255"/>
                  <a:pt x="1904817" y="3941255"/>
                </a:cubicBezTo>
                <a:cubicBezTo>
                  <a:pt x="852816" y="3941255"/>
                  <a:pt x="0" y="3088439"/>
                  <a:pt x="0" y="2036438"/>
                </a:cubicBezTo>
                <a:cubicBezTo>
                  <a:pt x="0" y="1773438"/>
                  <a:pt x="53301" y="1522887"/>
                  <a:pt x="149690" y="1294998"/>
                </a:cubicBezTo>
                <a:lnTo>
                  <a:pt x="175191" y="1242061"/>
                </a:lnTo>
                <a:lnTo>
                  <a:pt x="156598" y="1271458"/>
                </a:lnTo>
                <a:lnTo>
                  <a:pt x="87925" y="1414016"/>
                </a:lnTo>
                <a:lnTo>
                  <a:pt x="94437" y="1396225"/>
                </a:lnTo>
                <a:cubicBezTo>
                  <a:pt x="115283" y="1346940"/>
                  <a:pt x="137876" y="1298574"/>
                  <a:pt x="162138" y="1251205"/>
                </a:cubicBezTo>
                <a:lnTo>
                  <a:pt x="224722" y="1139241"/>
                </a:lnTo>
                <a:lnTo>
                  <a:pt x="237704" y="1058570"/>
                </a:lnTo>
                <a:cubicBezTo>
                  <a:pt x="413646" y="734690"/>
                  <a:pt x="672989" y="537465"/>
                  <a:pt x="996869" y="361523"/>
                </a:cubicBezTo>
                <a:lnTo>
                  <a:pt x="1008310" y="356011"/>
                </a:lnTo>
                <a:cubicBezTo>
                  <a:pt x="1013954" y="352488"/>
                  <a:pt x="970097" y="308258"/>
                  <a:pt x="975741" y="304735"/>
                </a:cubicBezTo>
                <a:cubicBezTo>
                  <a:pt x="1297783" y="119556"/>
                  <a:pt x="1708748" y="0"/>
                  <a:pt x="2106896" y="0"/>
                </a:cubicBezTo>
                <a:close/>
              </a:path>
            </a:pathLst>
          </a:custGeom>
          <a:gradFill flip="none" rotWithShape="1">
            <a:gsLst>
              <a:gs pos="22000">
                <a:srgbClr val="FEE800"/>
              </a:gs>
              <a:gs pos="51000">
                <a:srgbClr val="F3931D"/>
              </a:gs>
              <a:gs pos="73000">
                <a:srgbClr val="DA5C1E"/>
              </a:gs>
              <a:gs pos="100000">
                <a:srgbClr val="F3521C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20700" dist="292100" dir="3300000" sx="104000" sy="104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E76488C-F0C8-209E-A841-455E7A8B525F}"/>
              </a:ext>
            </a:extLst>
          </p:cNvPr>
          <p:cNvGrpSpPr/>
          <p:nvPr/>
        </p:nvGrpSpPr>
        <p:grpSpPr>
          <a:xfrm>
            <a:off x="4882293" y="311276"/>
            <a:ext cx="1963960" cy="1963960"/>
            <a:chOff x="4127542" y="1292470"/>
            <a:chExt cx="2991382" cy="2991382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F63A0FB-C402-1463-19E7-0D40764B2601}"/>
                </a:ext>
              </a:extLst>
            </p:cNvPr>
            <p:cNvSpPr/>
            <p:nvPr/>
          </p:nvSpPr>
          <p:spPr>
            <a:xfrm>
              <a:off x="4127542" y="1292470"/>
              <a:ext cx="2991382" cy="29913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69900" dist="165100" dir="36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432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17AE0BA-E3A3-D7ED-62A4-E68852A15018}"/>
                </a:ext>
              </a:extLst>
            </p:cNvPr>
            <p:cNvSpPr/>
            <p:nvPr/>
          </p:nvSpPr>
          <p:spPr>
            <a:xfrm>
              <a:off x="4155142" y="1317128"/>
              <a:ext cx="2931554" cy="2931554"/>
            </a:xfrm>
            <a:prstGeom prst="ellipse">
              <a:avLst/>
            </a:prstGeom>
            <a:gradFill flip="none" rotWithShape="1">
              <a:gsLst>
                <a:gs pos="0">
                  <a:srgbClr val="FCF9FB"/>
                </a:gs>
                <a:gs pos="100000">
                  <a:schemeClr val="bg1">
                    <a:lumMod val="65000"/>
                    <a:alpha val="7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432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0B7F5983-E9D2-CFDA-11D3-A41649328EFC}"/>
              </a:ext>
            </a:extLst>
          </p:cNvPr>
          <p:cNvSpPr/>
          <p:nvPr/>
        </p:nvSpPr>
        <p:spPr>
          <a:xfrm>
            <a:off x="5554412" y="451131"/>
            <a:ext cx="647458" cy="346642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0" i="0" u="none" strike="noStrike" kern="1200" cap="none" spc="-113" normalizeH="0" baseline="0" noProof="0">
                <a:ln w="0"/>
                <a:solidFill>
                  <a:srgbClr val="F3521C"/>
                </a:solidFill>
                <a:effectLst/>
                <a:uLnTx/>
                <a:uFillTx/>
                <a:latin typeface=".VnArial Narrow" panose="020B7200000000000000" pitchFamily="34" charset="0"/>
                <a:ea typeface="+mn-ea"/>
                <a:cs typeface="+mn-cs"/>
              </a:rPr>
              <a:t>STEP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D0F010E-DA89-9C66-4DBC-4880BD122DB9}"/>
              </a:ext>
            </a:extLst>
          </p:cNvPr>
          <p:cNvSpPr/>
          <p:nvPr/>
        </p:nvSpPr>
        <p:spPr>
          <a:xfrm>
            <a:off x="5496739" y="586935"/>
            <a:ext cx="745124" cy="623961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4" b="0" i="0" u="none" strike="noStrike" kern="1200" cap="none" spc="0" normalizeH="0" baseline="0" noProof="0">
                <a:ln w="0"/>
                <a:solidFill>
                  <a:srgbClr val="F3521C"/>
                </a:solidFill>
                <a:effectLst/>
                <a:uLnTx/>
                <a:uFillTx/>
                <a:latin typeface="Broadway" panose="04040905080B02020502" pitchFamily="82" charset="0"/>
                <a:ea typeface="+mn-ea"/>
                <a:cs typeface="+mn-cs"/>
              </a:rPr>
              <a:t>01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0880823-37CC-EDEC-4D7B-8C25B9C5AFC2}"/>
              </a:ext>
            </a:extLst>
          </p:cNvPr>
          <p:cNvSpPr/>
          <p:nvPr/>
        </p:nvSpPr>
        <p:spPr>
          <a:xfrm>
            <a:off x="5236682" y="1145545"/>
            <a:ext cx="1265239" cy="346642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0" i="0" u="none" strike="noStrike" kern="1200" cap="none" spc="0" normalizeH="0" baseline="0" noProof="0">
                <a:ln w="0"/>
                <a:solidFill>
                  <a:prstClr val="black">
                    <a:alpha val="53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77D1BE4F-9F41-453F-9FCC-EA0EC069F1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92" b="68435"/>
          <a:stretch/>
        </p:blipFill>
        <p:spPr>
          <a:xfrm>
            <a:off x="5390890" y="1376967"/>
            <a:ext cx="943292" cy="850528"/>
          </a:xfrm>
          <a:prstGeom prst="rect">
            <a:avLst/>
          </a:prstGeom>
        </p:spPr>
      </p:pic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DE5E73A1-2712-0DAE-E6EE-1DD6FCA85382}"/>
              </a:ext>
            </a:extLst>
          </p:cNvPr>
          <p:cNvSpPr/>
          <p:nvPr/>
        </p:nvSpPr>
        <p:spPr>
          <a:xfrm rot="9275899">
            <a:off x="6606375" y="2061156"/>
            <a:ext cx="2779978" cy="2587591"/>
          </a:xfrm>
          <a:custGeom>
            <a:avLst/>
            <a:gdLst>
              <a:gd name="connsiteX0" fmla="*/ 2118845 w 4312029"/>
              <a:gd name="connsiteY0" fmla="*/ 0 h 3886899"/>
              <a:gd name="connsiteX1" fmla="*/ 4304567 w 4312029"/>
              <a:gd name="connsiteY1" fmla="*/ 1972428 h 3886899"/>
              <a:gd name="connsiteX2" fmla="*/ 4312029 w 4312029"/>
              <a:gd name="connsiteY2" fmla="*/ 2120207 h 3886899"/>
              <a:gd name="connsiteX3" fmla="*/ 4275201 w 4312029"/>
              <a:gd name="connsiteY3" fmla="*/ 2019677 h 3886899"/>
              <a:gd name="connsiteX4" fmla="*/ 4105775 w 4312029"/>
              <a:gd name="connsiteY4" fmla="*/ 1739492 h 3886899"/>
              <a:gd name="connsiteX5" fmla="*/ 3751422 w 4312029"/>
              <a:gd name="connsiteY5" fmla="*/ 1423770 h 3886899"/>
              <a:gd name="connsiteX6" fmla="*/ 3721696 w 4312029"/>
              <a:gd name="connsiteY6" fmla="*/ 1409360 h 3886899"/>
              <a:gd name="connsiteX7" fmla="*/ 3723997 w 4312029"/>
              <a:gd name="connsiteY7" fmla="*/ 1415648 h 3886899"/>
              <a:gd name="connsiteX8" fmla="*/ 3809634 w 4312029"/>
              <a:gd name="connsiteY8" fmla="*/ 1982082 h 3886899"/>
              <a:gd name="connsiteX9" fmla="*/ 1904817 w 4312029"/>
              <a:gd name="connsiteY9" fmla="*/ 3886899 h 3886899"/>
              <a:gd name="connsiteX10" fmla="*/ 0 w 4312029"/>
              <a:gd name="connsiteY10" fmla="*/ 1982082 h 3886899"/>
              <a:gd name="connsiteX11" fmla="*/ 149690 w 4312029"/>
              <a:gd name="connsiteY11" fmla="*/ 1240642 h 3886899"/>
              <a:gd name="connsiteX12" fmla="*/ 175191 w 4312029"/>
              <a:gd name="connsiteY12" fmla="*/ 1187705 h 3886899"/>
              <a:gd name="connsiteX13" fmla="*/ 156598 w 4312029"/>
              <a:gd name="connsiteY13" fmla="*/ 1217102 h 3886899"/>
              <a:gd name="connsiteX14" fmla="*/ 87925 w 4312029"/>
              <a:gd name="connsiteY14" fmla="*/ 1359660 h 3886899"/>
              <a:gd name="connsiteX15" fmla="*/ 94437 w 4312029"/>
              <a:gd name="connsiteY15" fmla="*/ 1341869 h 3886899"/>
              <a:gd name="connsiteX16" fmla="*/ 162138 w 4312029"/>
              <a:gd name="connsiteY16" fmla="*/ 1196849 h 3886899"/>
              <a:gd name="connsiteX17" fmla="*/ 224722 w 4312029"/>
              <a:gd name="connsiteY17" fmla="*/ 1084885 h 3886899"/>
              <a:gd name="connsiteX18" fmla="*/ 229901 w 4312029"/>
              <a:gd name="connsiteY18" fmla="*/ 1074134 h 3886899"/>
              <a:gd name="connsiteX19" fmla="*/ 996869 w 4312029"/>
              <a:gd name="connsiteY19" fmla="*/ 307167 h 3886899"/>
              <a:gd name="connsiteX20" fmla="*/ 1008310 w 4312029"/>
              <a:gd name="connsiteY20" fmla="*/ 301655 h 3886899"/>
              <a:gd name="connsiteX21" fmla="*/ 1025242 w 4312029"/>
              <a:gd name="connsiteY21" fmla="*/ 291086 h 3886899"/>
              <a:gd name="connsiteX22" fmla="*/ 2118845 w 4312029"/>
              <a:gd name="connsiteY22" fmla="*/ 0 h 3886899"/>
              <a:gd name="connsiteX0" fmla="*/ 2118845 w 4312029"/>
              <a:gd name="connsiteY0" fmla="*/ 0 h 3886899"/>
              <a:gd name="connsiteX1" fmla="*/ 4304567 w 4312029"/>
              <a:gd name="connsiteY1" fmla="*/ 1972428 h 3886899"/>
              <a:gd name="connsiteX2" fmla="*/ 4312029 w 4312029"/>
              <a:gd name="connsiteY2" fmla="*/ 2120207 h 3886899"/>
              <a:gd name="connsiteX3" fmla="*/ 4275201 w 4312029"/>
              <a:gd name="connsiteY3" fmla="*/ 2019677 h 3886899"/>
              <a:gd name="connsiteX4" fmla="*/ 4105775 w 4312029"/>
              <a:gd name="connsiteY4" fmla="*/ 1739492 h 3886899"/>
              <a:gd name="connsiteX5" fmla="*/ 3751422 w 4312029"/>
              <a:gd name="connsiteY5" fmla="*/ 1423770 h 3886899"/>
              <a:gd name="connsiteX6" fmla="*/ 3721696 w 4312029"/>
              <a:gd name="connsiteY6" fmla="*/ 1409360 h 3886899"/>
              <a:gd name="connsiteX7" fmla="*/ 3723997 w 4312029"/>
              <a:gd name="connsiteY7" fmla="*/ 1415648 h 3886899"/>
              <a:gd name="connsiteX8" fmla="*/ 3809634 w 4312029"/>
              <a:gd name="connsiteY8" fmla="*/ 1982082 h 3886899"/>
              <a:gd name="connsiteX9" fmla="*/ 1904817 w 4312029"/>
              <a:gd name="connsiteY9" fmla="*/ 3886899 h 3886899"/>
              <a:gd name="connsiteX10" fmla="*/ 0 w 4312029"/>
              <a:gd name="connsiteY10" fmla="*/ 1982082 h 3886899"/>
              <a:gd name="connsiteX11" fmla="*/ 149690 w 4312029"/>
              <a:gd name="connsiteY11" fmla="*/ 1240642 h 3886899"/>
              <a:gd name="connsiteX12" fmla="*/ 175191 w 4312029"/>
              <a:gd name="connsiteY12" fmla="*/ 1187705 h 3886899"/>
              <a:gd name="connsiteX13" fmla="*/ 156598 w 4312029"/>
              <a:gd name="connsiteY13" fmla="*/ 1217102 h 3886899"/>
              <a:gd name="connsiteX14" fmla="*/ 87925 w 4312029"/>
              <a:gd name="connsiteY14" fmla="*/ 1359660 h 3886899"/>
              <a:gd name="connsiteX15" fmla="*/ 94437 w 4312029"/>
              <a:gd name="connsiteY15" fmla="*/ 1341869 h 3886899"/>
              <a:gd name="connsiteX16" fmla="*/ 162138 w 4312029"/>
              <a:gd name="connsiteY16" fmla="*/ 1196849 h 3886899"/>
              <a:gd name="connsiteX17" fmla="*/ 224722 w 4312029"/>
              <a:gd name="connsiteY17" fmla="*/ 1084885 h 3886899"/>
              <a:gd name="connsiteX18" fmla="*/ 229901 w 4312029"/>
              <a:gd name="connsiteY18" fmla="*/ 1074134 h 3886899"/>
              <a:gd name="connsiteX19" fmla="*/ 996869 w 4312029"/>
              <a:gd name="connsiteY19" fmla="*/ 307167 h 3886899"/>
              <a:gd name="connsiteX20" fmla="*/ 1008310 w 4312029"/>
              <a:gd name="connsiteY20" fmla="*/ 301655 h 3886899"/>
              <a:gd name="connsiteX21" fmla="*/ 975741 w 4312029"/>
              <a:gd name="connsiteY21" fmla="*/ 250379 h 3886899"/>
              <a:gd name="connsiteX22" fmla="*/ 2118845 w 4312029"/>
              <a:gd name="connsiteY22" fmla="*/ 0 h 3886899"/>
              <a:gd name="connsiteX0" fmla="*/ 2118845 w 4312029"/>
              <a:gd name="connsiteY0" fmla="*/ 0 h 3886899"/>
              <a:gd name="connsiteX1" fmla="*/ 4304567 w 4312029"/>
              <a:gd name="connsiteY1" fmla="*/ 1972428 h 3886899"/>
              <a:gd name="connsiteX2" fmla="*/ 4312029 w 4312029"/>
              <a:gd name="connsiteY2" fmla="*/ 2120207 h 3886899"/>
              <a:gd name="connsiteX3" fmla="*/ 4275201 w 4312029"/>
              <a:gd name="connsiteY3" fmla="*/ 2019677 h 3886899"/>
              <a:gd name="connsiteX4" fmla="*/ 4105775 w 4312029"/>
              <a:gd name="connsiteY4" fmla="*/ 1739492 h 3886899"/>
              <a:gd name="connsiteX5" fmla="*/ 3751422 w 4312029"/>
              <a:gd name="connsiteY5" fmla="*/ 1423770 h 3886899"/>
              <a:gd name="connsiteX6" fmla="*/ 3721696 w 4312029"/>
              <a:gd name="connsiteY6" fmla="*/ 1409360 h 3886899"/>
              <a:gd name="connsiteX7" fmla="*/ 3723997 w 4312029"/>
              <a:gd name="connsiteY7" fmla="*/ 1415648 h 3886899"/>
              <a:gd name="connsiteX8" fmla="*/ 3809634 w 4312029"/>
              <a:gd name="connsiteY8" fmla="*/ 1982082 h 3886899"/>
              <a:gd name="connsiteX9" fmla="*/ 1904817 w 4312029"/>
              <a:gd name="connsiteY9" fmla="*/ 3886899 h 3886899"/>
              <a:gd name="connsiteX10" fmla="*/ 0 w 4312029"/>
              <a:gd name="connsiteY10" fmla="*/ 1982082 h 3886899"/>
              <a:gd name="connsiteX11" fmla="*/ 149690 w 4312029"/>
              <a:gd name="connsiteY11" fmla="*/ 1240642 h 3886899"/>
              <a:gd name="connsiteX12" fmla="*/ 175191 w 4312029"/>
              <a:gd name="connsiteY12" fmla="*/ 1187705 h 3886899"/>
              <a:gd name="connsiteX13" fmla="*/ 156598 w 4312029"/>
              <a:gd name="connsiteY13" fmla="*/ 1217102 h 3886899"/>
              <a:gd name="connsiteX14" fmla="*/ 87925 w 4312029"/>
              <a:gd name="connsiteY14" fmla="*/ 1359660 h 3886899"/>
              <a:gd name="connsiteX15" fmla="*/ 94437 w 4312029"/>
              <a:gd name="connsiteY15" fmla="*/ 1341869 h 3886899"/>
              <a:gd name="connsiteX16" fmla="*/ 162138 w 4312029"/>
              <a:gd name="connsiteY16" fmla="*/ 1196849 h 3886899"/>
              <a:gd name="connsiteX17" fmla="*/ 224722 w 4312029"/>
              <a:gd name="connsiteY17" fmla="*/ 1084885 h 3886899"/>
              <a:gd name="connsiteX18" fmla="*/ 237704 w 4312029"/>
              <a:gd name="connsiteY18" fmla="*/ 1004214 h 3886899"/>
              <a:gd name="connsiteX19" fmla="*/ 996869 w 4312029"/>
              <a:gd name="connsiteY19" fmla="*/ 307167 h 3886899"/>
              <a:gd name="connsiteX20" fmla="*/ 1008310 w 4312029"/>
              <a:gd name="connsiteY20" fmla="*/ 301655 h 3886899"/>
              <a:gd name="connsiteX21" fmla="*/ 975741 w 4312029"/>
              <a:gd name="connsiteY21" fmla="*/ 250379 h 3886899"/>
              <a:gd name="connsiteX22" fmla="*/ 2118845 w 4312029"/>
              <a:gd name="connsiteY22" fmla="*/ 0 h 3886899"/>
              <a:gd name="connsiteX0" fmla="*/ 2106896 w 4312029"/>
              <a:gd name="connsiteY0" fmla="*/ 0 h 3941255"/>
              <a:gd name="connsiteX1" fmla="*/ 4304567 w 4312029"/>
              <a:gd name="connsiteY1" fmla="*/ 2026784 h 3941255"/>
              <a:gd name="connsiteX2" fmla="*/ 4312029 w 4312029"/>
              <a:gd name="connsiteY2" fmla="*/ 2174563 h 3941255"/>
              <a:gd name="connsiteX3" fmla="*/ 4275201 w 4312029"/>
              <a:gd name="connsiteY3" fmla="*/ 2074033 h 3941255"/>
              <a:gd name="connsiteX4" fmla="*/ 4105775 w 4312029"/>
              <a:gd name="connsiteY4" fmla="*/ 1793848 h 3941255"/>
              <a:gd name="connsiteX5" fmla="*/ 3751422 w 4312029"/>
              <a:gd name="connsiteY5" fmla="*/ 1478126 h 3941255"/>
              <a:gd name="connsiteX6" fmla="*/ 3721696 w 4312029"/>
              <a:gd name="connsiteY6" fmla="*/ 1463716 h 3941255"/>
              <a:gd name="connsiteX7" fmla="*/ 3723997 w 4312029"/>
              <a:gd name="connsiteY7" fmla="*/ 1470004 h 3941255"/>
              <a:gd name="connsiteX8" fmla="*/ 3809634 w 4312029"/>
              <a:gd name="connsiteY8" fmla="*/ 2036438 h 3941255"/>
              <a:gd name="connsiteX9" fmla="*/ 1904817 w 4312029"/>
              <a:gd name="connsiteY9" fmla="*/ 3941255 h 3941255"/>
              <a:gd name="connsiteX10" fmla="*/ 0 w 4312029"/>
              <a:gd name="connsiteY10" fmla="*/ 2036438 h 3941255"/>
              <a:gd name="connsiteX11" fmla="*/ 149690 w 4312029"/>
              <a:gd name="connsiteY11" fmla="*/ 1294998 h 3941255"/>
              <a:gd name="connsiteX12" fmla="*/ 175191 w 4312029"/>
              <a:gd name="connsiteY12" fmla="*/ 1242061 h 3941255"/>
              <a:gd name="connsiteX13" fmla="*/ 156598 w 4312029"/>
              <a:gd name="connsiteY13" fmla="*/ 1271458 h 3941255"/>
              <a:gd name="connsiteX14" fmla="*/ 87925 w 4312029"/>
              <a:gd name="connsiteY14" fmla="*/ 1414016 h 3941255"/>
              <a:gd name="connsiteX15" fmla="*/ 94437 w 4312029"/>
              <a:gd name="connsiteY15" fmla="*/ 1396225 h 3941255"/>
              <a:gd name="connsiteX16" fmla="*/ 162138 w 4312029"/>
              <a:gd name="connsiteY16" fmla="*/ 1251205 h 3941255"/>
              <a:gd name="connsiteX17" fmla="*/ 224722 w 4312029"/>
              <a:gd name="connsiteY17" fmla="*/ 1139241 h 3941255"/>
              <a:gd name="connsiteX18" fmla="*/ 237704 w 4312029"/>
              <a:gd name="connsiteY18" fmla="*/ 1058570 h 3941255"/>
              <a:gd name="connsiteX19" fmla="*/ 996869 w 4312029"/>
              <a:gd name="connsiteY19" fmla="*/ 361523 h 3941255"/>
              <a:gd name="connsiteX20" fmla="*/ 1008310 w 4312029"/>
              <a:gd name="connsiteY20" fmla="*/ 356011 h 3941255"/>
              <a:gd name="connsiteX21" fmla="*/ 975741 w 4312029"/>
              <a:gd name="connsiteY21" fmla="*/ 304735 h 3941255"/>
              <a:gd name="connsiteX22" fmla="*/ 2106896 w 4312029"/>
              <a:gd name="connsiteY22" fmla="*/ 0 h 394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12029" h="3941255">
                <a:moveTo>
                  <a:pt x="2106896" y="0"/>
                </a:moveTo>
                <a:cubicBezTo>
                  <a:pt x="3244463" y="0"/>
                  <a:pt x="4192055" y="918901"/>
                  <a:pt x="4304567" y="2026784"/>
                </a:cubicBezTo>
                <a:lnTo>
                  <a:pt x="4312029" y="2174563"/>
                </a:lnTo>
                <a:lnTo>
                  <a:pt x="4275201" y="2074033"/>
                </a:lnTo>
                <a:cubicBezTo>
                  <a:pt x="4233475" y="1979828"/>
                  <a:pt x="4176780" y="1884711"/>
                  <a:pt x="4105775" y="1793848"/>
                </a:cubicBezTo>
                <a:cubicBezTo>
                  <a:pt x="3999268" y="1657555"/>
                  <a:pt x="3875689" y="1550188"/>
                  <a:pt x="3751422" y="1478126"/>
                </a:cubicBezTo>
                <a:lnTo>
                  <a:pt x="3721696" y="1463716"/>
                </a:lnTo>
                <a:lnTo>
                  <a:pt x="3723997" y="1470004"/>
                </a:lnTo>
                <a:cubicBezTo>
                  <a:pt x="3779652" y="1648940"/>
                  <a:pt x="3809634" y="1839188"/>
                  <a:pt x="3809634" y="2036438"/>
                </a:cubicBezTo>
                <a:cubicBezTo>
                  <a:pt x="3809634" y="3088439"/>
                  <a:pt x="2956818" y="3941255"/>
                  <a:pt x="1904817" y="3941255"/>
                </a:cubicBezTo>
                <a:cubicBezTo>
                  <a:pt x="852816" y="3941255"/>
                  <a:pt x="0" y="3088439"/>
                  <a:pt x="0" y="2036438"/>
                </a:cubicBezTo>
                <a:cubicBezTo>
                  <a:pt x="0" y="1773438"/>
                  <a:pt x="53301" y="1522887"/>
                  <a:pt x="149690" y="1294998"/>
                </a:cubicBezTo>
                <a:lnTo>
                  <a:pt x="175191" y="1242061"/>
                </a:lnTo>
                <a:lnTo>
                  <a:pt x="156598" y="1271458"/>
                </a:lnTo>
                <a:lnTo>
                  <a:pt x="87925" y="1414016"/>
                </a:lnTo>
                <a:lnTo>
                  <a:pt x="94437" y="1396225"/>
                </a:lnTo>
                <a:cubicBezTo>
                  <a:pt x="115283" y="1346940"/>
                  <a:pt x="137876" y="1298574"/>
                  <a:pt x="162138" y="1251205"/>
                </a:cubicBezTo>
                <a:lnTo>
                  <a:pt x="224722" y="1139241"/>
                </a:lnTo>
                <a:lnTo>
                  <a:pt x="237704" y="1058570"/>
                </a:lnTo>
                <a:cubicBezTo>
                  <a:pt x="413646" y="734690"/>
                  <a:pt x="672989" y="537465"/>
                  <a:pt x="996869" y="361523"/>
                </a:cubicBezTo>
                <a:lnTo>
                  <a:pt x="1008310" y="356011"/>
                </a:lnTo>
                <a:cubicBezTo>
                  <a:pt x="1013954" y="352488"/>
                  <a:pt x="970097" y="308258"/>
                  <a:pt x="975741" y="304735"/>
                </a:cubicBezTo>
                <a:cubicBezTo>
                  <a:pt x="1297783" y="119556"/>
                  <a:pt x="1708748" y="0"/>
                  <a:pt x="2106896" y="0"/>
                </a:cubicBezTo>
                <a:close/>
              </a:path>
            </a:pathLst>
          </a:custGeom>
          <a:gradFill flip="none" rotWithShape="1">
            <a:gsLst>
              <a:gs pos="21000">
                <a:srgbClr val="EE65A6"/>
              </a:gs>
              <a:gs pos="54000">
                <a:srgbClr val="BB3B92"/>
              </a:gs>
              <a:gs pos="89000">
                <a:srgbClr val="951A7F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20700" dist="292100" dir="3300000" sx="104000" sy="104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A211A12-E62E-65EE-AEDC-9459A4A7C416}"/>
              </a:ext>
            </a:extLst>
          </p:cNvPr>
          <p:cNvGrpSpPr/>
          <p:nvPr/>
        </p:nvGrpSpPr>
        <p:grpSpPr>
          <a:xfrm>
            <a:off x="7140077" y="2253358"/>
            <a:ext cx="1963960" cy="1963960"/>
            <a:chOff x="4127542" y="1292470"/>
            <a:chExt cx="2991382" cy="2991382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B99AD84-E3B3-CE4B-DA00-4D21537374A1}"/>
                </a:ext>
              </a:extLst>
            </p:cNvPr>
            <p:cNvSpPr/>
            <p:nvPr/>
          </p:nvSpPr>
          <p:spPr>
            <a:xfrm>
              <a:off x="4127542" y="1292470"/>
              <a:ext cx="2991382" cy="29913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69900" dist="165100" dir="36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432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418BC6C-4A2F-48CA-BD58-B0B05C45BC87}"/>
                </a:ext>
              </a:extLst>
            </p:cNvPr>
            <p:cNvSpPr/>
            <p:nvPr/>
          </p:nvSpPr>
          <p:spPr>
            <a:xfrm>
              <a:off x="4155142" y="1317128"/>
              <a:ext cx="2931554" cy="2931554"/>
            </a:xfrm>
            <a:prstGeom prst="ellipse">
              <a:avLst/>
            </a:prstGeom>
            <a:gradFill flip="none" rotWithShape="1">
              <a:gsLst>
                <a:gs pos="0">
                  <a:srgbClr val="FCF9FB"/>
                </a:gs>
                <a:gs pos="100000">
                  <a:schemeClr val="bg1">
                    <a:lumMod val="65000"/>
                    <a:alpha val="7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432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48E9512D-420A-64F4-3289-EBDED84DC594}"/>
              </a:ext>
            </a:extLst>
          </p:cNvPr>
          <p:cNvSpPr/>
          <p:nvPr/>
        </p:nvSpPr>
        <p:spPr>
          <a:xfrm>
            <a:off x="7812196" y="2393214"/>
            <a:ext cx="647458" cy="346642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0" i="0" u="none" strike="noStrike" kern="1200" cap="none" spc="-113" normalizeH="0" baseline="0" noProof="0">
                <a:ln w="0"/>
                <a:solidFill>
                  <a:srgbClr val="951A7F"/>
                </a:solidFill>
                <a:effectLst/>
                <a:uLnTx/>
                <a:uFillTx/>
                <a:latin typeface=".VnArial Narrow" panose="020B7200000000000000" pitchFamily="34" charset="0"/>
                <a:ea typeface="+mn-ea"/>
                <a:cs typeface="+mn-cs"/>
              </a:rPr>
              <a:t>STEP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37BFA22-66BB-6615-323F-84438986635E}"/>
              </a:ext>
            </a:extLst>
          </p:cNvPr>
          <p:cNvSpPr/>
          <p:nvPr/>
        </p:nvSpPr>
        <p:spPr>
          <a:xfrm>
            <a:off x="7754523" y="2529017"/>
            <a:ext cx="745124" cy="623961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4" b="0" i="0" u="none" strike="noStrike" kern="1200" cap="none" spc="0" normalizeH="0" baseline="0" noProof="0">
                <a:ln w="0"/>
                <a:solidFill>
                  <a:srgbClr val="951A7F"/>
                </a:solidFill>
                <a:effectLst/>
                <a:uLnTx/>
                <a:uFillTx/>
                <a:latin typeface="Broadway" panose="04040905080B02020502" pitchFamily="82" charset="0"/>
                <a:ea typeface="+mn-ea"/>
                <a:cs typeface="+mn-cs"/>
              </a:rPr>
              <a:t>02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B575849-5311-C27A-63DE-5327C72BC98A}"/>
              </a:ext>
            </a:extLst>
          </p:cNvPr>
          <p:cNvSpPr/>
          <p:nvPr/>
        </p:nvSpPr>
        <p:spPr>
          <a:xfrm>
            <a:off x="7494466" y="3087627"/>
            <a:ext cx="1265239" cy="346642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0" i="0" u="none" strike="noStrike" kern="1200" cap="none" spc="0" normalizeH="0" baseline="0" noProof="0">
                <a:ln w="0"/>
                <a:solidFill>
                  <a:prstClr val="black">
                    <a:alpha val="53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47398395-09DA-58DB-67FD-AC5A627614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2" t="67743" r="34250" b="692"/>
          <a:stretch/>
        </p:blipFill>
        <p:spPr>
          <a:xfrm>
            <a:off x="7648674" y="3319049"/>
            <a:ext cx="943292" cy="850528"/>
          </a:xfrm>
          <a:prstGeom prst="rect">
            <a:avLst/>
          </a:prstGeom>
        </p:spPr>
      </p:pic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021C39A3-2B7F-A52C-4F83-4D583BB76469}"/>
              </a:ext>
            </a:extLst>
          </p:cNvPr>
          <p:cNvSpPr/>
          <p:nvPr/>
        </p:nvSpPr>
        <p:spPr>
          <a:xfrm rot="14813093">
            <a:off x="4473396" y="3952883"/>
            <a:ext cx="2779978" cy="2587591"/>
          </a:xfrm>
          <a:custGeom>
            <a:avLst/>
            <a:gdLst>
              <a:gd name="connsiteX0" fmla="*/ 2118845 w 4312029"/>
              <a:gd name="connsiteY0" fmla="*/ 0 h 3886899"/>
              <a:gd name="connsiteX1" fmla="*/ 4304567 w 4312029"/>
              <a:gd name="connsiteY1" fmla="*/ 1972428 h 3886899"/>
              <a:gd name="connsiteX2" fmla="*/ 4312029 w 4312029"/>
              <a:gd name="connsiteY2" fmla="*/ 2120207 h 3886899"/>
              <a:gd name="connsiteX3" fmla="*/ 4275201 w 4312029"/>
              <a:gd name="connsiteY3" fmla="*/ 2019677 h 3886899"/>
              <a:gd name="connsiteX4" fmla="*/ 4105775 w 4312029"/>
              <a:gd name="connsiteY4" fmla="*/ 1739492 h 3886899"/>
              <a:gd name="connsiteX5" fmla="*/ 3751422 w 4312029"/>
              <a:gd name="connsiteY5" fmla="*/ 1423770 h 3886899"/>
              <a:gd name="connsiteX6" fmla="*/ 3721696 w 4312029"/>
              <a:gd name="connsiteY6" fmla="*/ 1409360 h 3886899"/>
              <a:gd name="connsiteX7" fmla="*/ 3723997 w 4312029"/>
              <a:gd name="connsiteY7" fmla="*/ 1415648 h 3886899"/>
              <a:gd name="connsiteX8" fmla="*/ 3809634 w 4312029"/>
              <a:gd name="connsiteY8" fmla="*/ 1982082 h 3886899"/>
              <a:gd name="connsiteX9" fmla="*/ 1904817 w 4312029"/>
              <a:gd name="connsiteY9" fmla="*/ 3886899 h 3886899"/>
              <a:gd name="connsiteX10" fmla="*/ 0 w 4312029"/>
              <a:gd name="connsiteY10" fmla="*/ 1982082 h 3886899"/>
              <a:gd name="connsiteX11" fmla="*/ 149690 w 4312029"/>
              <a:gd name="connsiteY11" fmla="*/ 1240642 h 3886899"/>
              <a:gd name="connsiteX12" fmla="*/ 175191 w 4312029"/>
              <a:gd name="connsiteY12" fmla="*/ 1187705 h 3886899"/>
              <a:gd name="connsiteX13" fmla="*/ 156598 w 4312029"/>
              <a:gd name="connsiteY13" fmla="*/ 1217102 h 3886899"/>
              <a:gd name="connsiteX14" fmla="*/ 87925 w 4312029"/>
              <a:gd name="connsiteY14" fmla="*/ 1359660 h 3886899"/>
              <a:gd name="connsiteX15" fmla="*/ 94437 w 4312029"/>
              <a:gd name="connsiteY15" fmla="*/ 1341869 h 3886899"/>
              <a:gd name="connsiteX16" fmla="*/ 162138 w 4312029"/>
              <a:gd name="connsiteY16" fmla="*/ 1196849 h 3886899"/>
              <a:gd name="connsiteX17" fmla="*/ 224722 w 4312029"/>
              <a:gd name="connsiteY17" fmla="*/ 1084885 h 3886899"/>
              <a:gd name="connsiteX18" fmla="*/ 229901 w 4312029"/>
              <a:gd name="connsiteY18" fmla="*/ 1074134 h 3886899"/>
              <a:gd name="connsiteX19" fmla="*/ 996869 w 4312029"/>
              <a:gd name="connsiteY19" fmla="*/ 307167 h 3886899"/>
              <a:gd name="connsiteX20" fmla="*/ 1008310 w 4312029"/>
              <a:gd name="connsiteY20" fmla="*/ 301655 h 3886899"/>
              <a:gd name="connsiteX21" fmla="*/ 1025242 w 4312029"/>
              <a:gd name="connsiteY21" fmla="*/ 291086 h 3886899"/>
              <a:gd name="connsiteX22" fmla="*/ 2118845 w 4312029"/>
              <a:gd name="connsiteY22" fmla="*/ 0 h 3886899"/>
              <a:gd name="connsiteX0" fmla="*/ 2118845 w 4312029"/>
              <a:gd name="connsiteY0" fmla="*/ 0 h 3886899"/>
              <a:gd name="connsiteX1" fmla="*/ 4304567 w 4312029"/>
              <a:gd name="connsiteY1" fmla="*/ 1972428 h 3886899"/>
              <a:gd name="connsiteX2" fmla="*/ 4312029 w 4312029"/>
              <a:gd name="connsiteY2" fmla="*/ 2120207 h 3886899"/>
              <a:gd name="connsiteX3" fmla="*/ 4275201 w 4312029"/>
              <a:gd name="connsiteY3" fmla="*/ 2019677 h 3886899"/>
              <a:gd name="connsiteX4" fmla="*/ 4105775 w 4312029"/>
              <a:gd name="connsiteY4" fmla="*/ 1739492 h 3886899"/>
              <a:gd name="connsiteX5" fmla="*/ 3751422 w 4312029"/>
              <a:gd name="connsiteY5" fmla="*/ 1423770 h 3886899"/>
              <a:gd name="connsiteX6" fmla="*/ 3721696 w 4312029"/>
              <a:gd name="connsiteY6" fmla="*/ 1409360 h 3886899"/>
              <a:gd name="connsiteX7" fmla="*/ 3723997 w 4312029"/>
              <a:gd name="connsiteY7" fmla="*/ 1415648 h 3886899"/>
              <a:gd name="connsiteX8" fmla="*/ 3809634 w 4312029"/>
              <a:gd name="connsiteY8" fmla="*/ 1982082 h 3886899"/>
              <a:gd name="connsiteX9" fmla="*/ 1904817 w 4312029"/>
              <a:gd name="connsiteY9" fmla="*/ 3886899 h 3886899"/>
              <a:gd name="connsiteX10" fmla="*/ 0 w 4312029"/>
              <a:gd name="connsiteY10" fmla="*/ 1982082 h 3886899"/>
              <a:gd name="connsiteX11" fmla="*/ 149690 w 4312029"/>
              <a:gd name="connsiteY11" fmla="*/ 1240642 h 3886899"/>
              <a:gd name="connsiteX12" fmla="*/ 175191 w 4312029"/>
              <a:gd name="connsiteY12" fmla="*/ 1187705 h 3886899"/>
              <a:gd name="connsiteX13" fmla="*/ 156598 w 4312029"/>
              <a:gd name="connsiteY13" fmla="*/ 1217102 h 3886899"/>
              <a:gd name="connsiteX14" fmla="*/ 87925 w 4312029"/>
              <a:gd name="connsiteY14" fmla="*/ 1359660 h 3886899"/>
              <a:gd name="connsiteX15" fmla="*/ 94437 w 4312029"/>
              <a:gd name="connsiteY15" fmla="*/ 1341869 h 3886899"/>
              <a:gd name="connsiteX16" fmla="*/ 162138 w 4312029"/>
              <a:gd name="connsiteY16" fmla="*/ 1196849 h 3886899"/>
              <a:gd name="connsiteX17" fmla="*/ 224722 w 4312029"/>
              <a:gd name="connsiteY17" fmla="*/ 1084885 h 3886899"/>
              <a:gd name="connsiteX18" fmla="*/ 229901 w 4312029"/>
              <a:gd name="connsiteY18" fmla="*/ 1074134 h 3886899"/>
              <a:gd name="connsiteX19" fmla="*/ 996869 w 4312029"/>
              <a:gd name="connsiteY19" fmla="*/ 307167 h 3886899"/>
              <a:gd name="connsiteX20" fmla="*/ 1008310 w 4312029"/>
              <a:gd name="connsiteY20" fmla="*/ 301655 h 3886899"/>
              <a:gd name="connsiteX21" fmla="*/ 975741 w 4312029"/>
              <a:gd name="connsiteY21" fmla="*/ 250379 h 3886899"/>
              <a:gd name="connsiteX22" fmla="*/ 2118845 w 4312029"/>
              <a:gd name="connsiteY22" fmla="*/ 0 h 3886899"/>
              <a:gd name="connsiteX0" fmla="*/ 2118845 w 4312029"/>
              <a:gd name="connsiteY0" fmla="*/ 0 h 3886899"/>
              <a:gd name="connsiteX1" fmla="*/ 4304567 w 4312029"/>
              <a:gd name="connsiteY1" fmla="*/ 1972428 h 3886899"/>
              <a:gd name="connsiteX2" fmla="*/ 4312029 w 4312029"/>
              <a:gd name="connsiteY2" fmla="*/ 2120207 h 3886899"/>
              <a:gd name="connsiteX3" fmla="*/ 4275201 w 4312029"/>
              <a:gd name="connsiteY3" fmla="*/ 2019677 h 3886899"/>
              <a:gd name="connsiteX4" fmla="*/ 4105775 w 4312029"/>
              <a:gd name="connsiteY4" fmla="*/ 1739492 h 3886899"/>
              <a:gd name="connsiteX5" fmla="*/ 3751422 w 4312029"/>
              <a:gd name="connsiteY5" fmla="*/ 1423770 h 3886899"/>
              <a:gd name="connsiteX6" fmla="*/ 3721696 w 4312029"/>
              <a:gd name="connsiteY6" fmla="*/ 1409360 h 3886899"/>
              <a:gd name="connsiteX7" fmla="*/ 3723997 w 4312029"/>
              <a:gd name="connsiteY7" fmla="*/ 1415648 h 3886899"/>
              <a:gd name="connsiteX8" fmla="*/ 3809634 w 4312029"/>
              <a:gd name="connsiteY8" fmla="*/ 1982082 h 3886899"/>
              <a:gd name="connsiteX9" fmla="*/ 1904817 w 4312029"/>
              <a:gd name="connsiteY9" fmla="*/ 3886899 h 3886899"/>
              <a:gd name="connsiteX10" fmla="*/ 0 w 4312029"/>
              <a:gd name="connsiteY10" fmla="*/ 1982082 h 3886899"/>
              <a:gd name="connsiteX11" fmla="*/ 149690 w 4312029"/>
              <a:gd name="connsiteY11" fmla="*/ 1240642 h 3886899"/>
              <a:gd name="connsiteX12" fmla="*/ 175191 w 4312029"/>
              <a:gd name="connsiteY12" fmla="*/ 1187705 h 3886899"/>
              <a:gd name="connsiteX13" fmla="*/ 156598 w 4312029"/>
              <a:gd name="connsiteY13" fmla="*/ 1217102 h 3886899"/>
              <a:gd name="connsiteX14" fmla="*/ 87925 w 4312029"/>
              <a:gd name="connsiteY14" fmla="*/ 1359660 h 3886899"/>
              <a:gd name="connsiteX15" fmla="*/ 94437 w 4312029"/>
              <a:gd name="connsiteY15" fmla="*/ 1341869 h 3886899"/>
              <a:gd name="connsiteX16" fmla="*/ 162138 w 4312029"/>
              <a:gd name="connsiteY16" fmla="*/ 1196849 h 3886899"/>
              <a:gd name="connsiteX17" fmla="*/ 224722 w 4312029"/>
              <a:gd name="connsiteY17" fmla="*/ 1084885 h 3886899"/>
              <a:gd name="connsiteX18" fmla="*/ 237704 w 4312029"/>
              <a:gd name="connsiteY18" fmla="*/ 1004214 h 3886899"/>
              <a:gd name="connsiteX19" fmla="*/ 996869 w 4312029"/>
              <a:gd name="connsiteY19" fmla="*/ 307167 h 3886899"/>
              <a:gd name="connsiteX20" fmla="*/ 1008310 w 4312029"/>
              <a:gd name="connsiteY20" fmla="*/ 301655 h 3886899"/>
              <a:gd name="connsiteX21" fmla="*/ 975741 w 4312029"/>
              <a:gd name="connsiteY21" fmla="*/ 250379 h 3886899"/>
              <a:gd name="connsiteX22" fmla="*/ 2118845 w 4312029"/>
              <a:gd name="connsiteY22" fmla="*/ 0 h 3886899"/>
              <a:gd name="connsiteX0" fmla="*/ 2106896 w 4312029"/>
              <a:gd name="connsiteY0" fmla="*/ 0 h 3941255"/>
              <a:gd name="connsiteX1" fmla="*/ 4304567 w 4312029"/>
              <a:gd name="connsiteY1" fmla="*/ 2026784 h 3941255"/>
              <a:gd name="connsiteX2" fmla="*/ 4312029 w 4312029"/>
              <a:gd name="connsiteY2" fmla="*/ 2174563 h 3941255"/>
              <a:gd name="connsiteX3" fmla="*/ 4275201 w 4312029"/>
              <a:gd name="connsiteY3" fmla="*/ 2074033 h 3941255"/>
              <a:gd name="connsiteX4" fmla="*/ 4105775 w 4312029"/>
              <a:gd name="connsiteY4" fmla="*/ 1793848 h 3941255"/>
              <a:gd name="connsiteX5" fmla="*/ 3751422 w 4312029"/>
              <a:gd name="connsiteY5" fmla="*/ 1478126 h 3941255"/>
              <a:gd name="connsiteX6" fmla="*/ 3721696 w 4312029"/>
              <a:gd name="connsiteY6" fmla="*/ 1463716 h 3941255"/>
              <a:gd name="connsiteX7" fmla="*/ 3723997 w 4312029"/>
              <a:gd name="connsiteY7" fmla="*/ 1470004 h 3941255"/>
              <a:gd name="connsiteX8" fmla="*/ 3809634 w 4312029"/>
              <a:gd name="connsiteY8" fmla="*/ 2036438 h 3941255"/>
              <a:gd name="connsiteX9" fmla="*/ 1904817 w 4312029"/>
              <a:gd name="connsiteY9" fmla="*/ 3941255 h 3941255"/>
              <a:gd name="connsiteX10" fmla="*/ 0 w 4312029"/>
              <a:gd name="connsiteY10" fmla="*/ 2036438 h 3941255"/>
              <a:gd name="connsiteX11" fmla="*/ 149690 w 4312029"/>
              <a:gd name="connsiteY11" fmla="*/ 1294998 h 3941255"/>
              <a:gd name="connsiteX12" fmla="*/ 175191 w 4312029"/>
              <a:gd name="connsiteY12" fmla="*/ 1242061 h 3941255"/>
              <a:gd name="connsiteX13" fmla="*/ 156598 w 4312029"/>
              <a:gd name="connsiteY13" fmla="*/ 1271458 h 3941255"/>
              <a:gd name="connsiteX14" fmla="*/ 87925 w 4312029"/>
              <a:gd name="connsiteY14" fmla="*/ 1414016 h 3941255"/>
              <a:gd name="connsiteX15" fmla="*/ 94437 w 4312029"/>
              <a:gd name="connsiteY15" fmla="*/ 1396225 h 3941255"/>
              <a:gd name="connsiteX16" fmla="*/ 162138 w 4312029"/>
              <a:gd name="connsiteY16" fmla="*/ 1251205 h 3941255"/>
              <a:gd name="connsiteX17" fmla="*/ 224722 w 4312029"/>
              <a:gd name="connsiteY17" fmla="*/ 1139241 h 3941255"/>
              <a:gd name="connsiteX18" fmla="*/ 237704 w 4312029"/>
              <a:gd name="connsiteY18" fmla="*/ 1058570 h 3941255"/>
              <a:gd name="connsiteX19" fmla="*/ 996869 w 4312029"/>
              <a:gd name="connsiteY19" fmla="*/ 361523 h 3941255"/>
              <a:gd name="connsiteX20" fmla="*/ 1008310 w 4312029"/>
              <a:gd name="connsiteY20" fmla="*/ 356011 h 3941255"/>
              <a:gd name="connsiteX21" fmla="*/ 975741 w 4312029"/>
              <a:gd name="connsiteY21" fmla="*/ 304735 h 3941255"/>
              <a:gd name="connsiteX22" fmla="*/ 2106896 w 4312029"/>
              <a:gd name="connsiteY22" fmla="*/ 0 h 394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12029" h="3941255">
                <a:moveTo>
                  <a:pt x="2106896" y="0"/>
                </a:moveTo>
                <a:cubicBezTo>
                  <a:pt x="3244463" y="0"/>
                  <a:pt x="4192055" y="918901"/>
                  <a:pt x="4304567" y="2026784"/>
                </a:cubicBezTo>
                <a:lnTo>
                  <a:pt x="4312029" y="2174563"/>
                </a:lnTo>
                <a:lnTo>
                  <a:pt x="4275201" y="2074033"/>
                </a:lnTo>
                <a:cubicBezTo>
                  <a:pt x="4233475" y="1979828"/>
                  <a:pt x="4176780" y="1884711"/>
                  <a:pt x="4105775" y="1793848"/>
                </a:cubicBezTo>
                <a:cubicBezTo>
                  <a:pt x="3999268" y="1657555"/>
                  <a:pt x="3875689" y="1550188"/>
                  <a:pt x="3751422" y="1478126"/>
                </a:cubicBezTo>
                <a:lnTo>
                  <a:pt x="3721696" y="1463716"/>
                </a:lnTo>
                <a:lnTo>
                  <a:pt x="3723997" y="1470004"/>
                </a:lnTo>
                <a:cubicBezTo>
                  <a:pt x="3779652" y="1648940"/>
                  <a:pt x="3809634" y="1839188"/>
                  <a:pt x="3809634" y="2036438"/>
                </a:cubicBezTo>
                <a:cubicBezTo>
                  <a:pt x="3809634" y="3088439"/>
                  <a:pt x="2956818" y="3941255"/>
                  <a:pt x="1904817" y="3941255"/>
                </a:cubicBezTo>
                <a:cubicBezTo>
                  <a:pt x="852816" y="3941255"/>
                  <a:pt x="0" y="3088439"/>
                  <a:pt x="0" y="2036438"/>
                </a:cubicBezTo>
                <a:cubicBezTo>
                  <a:pt x="0" y="1773438"/>
                  <a:pt x="53301" y="1522887"/>
                  <a:pt x="149690" y="1294998"/>
                </a:cubicBezTo>
                <a:lnTo>
                  <a:pt x="175191" y="1242061"/>
                </a:lnTo>
                <a:lnTo>
                  <a:pt x="156598" y="1271458"/>
                </a:lnTo>
                <a:lnTo>
                  <a:pt x="87925" y="1414016"/>
                </a:lnTo>
                <a:lnTo>
                  <a:pt x="94437" y="1396225"/>
                </a:lnTo>
                <a:cubicBezTo>
                  <a:pt x="115283" y="1346940"/>
                  <a:pt x="137876" y="1298574"/>
                  <a:pt x="162138" y="1251205"/>
                </a:cubicBezTo>
                <a:lnTo>
                  <a:pt x="224722" y="1139241"/>
                </a:lnTo>
                <a:lnTo>
                  <a:pt x="237704" y="1058570"/>
                </a:lnTo>
                <a:cubicBezTo>
                  <a:pt x="413646" y="734690"/>
                  <a:pt x="672989" y="537465"/>
                  <a:pt x="996869" y="361523"/>
                </a:cubicBezTo>
                <a:lnTo>
                  <a:pt x="1008310" y="356011"/>
                </a:lnTo>
                <a:cubicBezTo>
                  <a:pt x="1013954" y="352488"/>
                  <a:pt x="970097" y="308258"/>
                  <a:pt x="975741" y="304735"/>
                </a:cubicBezTo>
                <a:cubicBezTo>
                  <a:pt x="1297783" y="119556"/>
                  <a:pt x="1708748" y="0"/>
                  <a:pt x="2106896" y="0"/>
                </a:cubicBezTo>
                <a:close/>
              </a:path>
            </a:pathLst>
          </a:custGeom>
          <a:gradFill flip="none" rotWithShape="1">
            <a:gsLst>
              <a:gs pos="22000">
                <a:srgbClr val="99CE9A"/>
              </a:gs>
              <a:gs pos="51000">
                <a:srgbClr val="579D9B"/>
              </a:gs>
              <a:gs pos="76000">
                <a:srgbClr val="0286C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520700" dist="292100" dir="3300000" sx="104000" sy="104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FBA30F5-47D4-1BA8-3030-7A941E76D79D}"/>
              </a:ext>
            </a:extLst>
          </p:cNvPr>
          <p:cNvGrpSpPr/>
          <p:nvPr/>
        </p:nvGrpSpPr>
        <p:grpSpPr>
          <a:xfrm>
            <a:off x="4976522" y="4397890"/>
            <a:ext cx="1963960" cy="1963960"/>
            <a:chOff x="4127542" y="1292470"/>
            <a:chExt cx="2991382" cy="2991382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6CD9B2C-51BD-9AFB-9326-7D470F6B6F31}"/>
                </a:ext>
              </a:extLst>
            </p:cNvPr>
            <p:cNvSpPr/>
            <p:nvPr/>
          </p:nvSpPr>
          <p:spPr>
            <a:xfrm>
              <a:off x="4127542" y="1292470"/>
              <a:ext cx="2991382" cy="29913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69900" dist="165100" dir="36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432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F5FE709-27C8-998C-89CC-87D40B9CD6D9}"/>
                </a:ext>
              </a:extLst>
            </p:cNvPr>
            <p:cNvSpPr/>
            <p:nvPr/>
          </p:nvSpPr>
          <p:spPr>
            <a:xfrm>
              <a:off x="4155142" y="1317128"/>
              <a:ext cx="2931554" cy="2931554"/>
            </a:xfrm>
            <a:prstGeom prst="ellipse">
              <a:avLst/>
            </a:prstGeom>
            <a:gradFill flip="none" rotWithShape="1">
              <a:gsLst>
                <a:gs pos="0">
                  <a:srgbClr val="FCF9FB"/>
                </a:gs>
                <a:gs pos="100000">
                  <a:schemeClr val="bg1">
                    <a:lumMod val="65000"/>
                    <a:alpha val="7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432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06126BD-3EE5-100A-ACF0-7486514D98BF}"/>
              </a:ext>
            </a:extLst>
          </p:cNvPr>
          <p:cNvSpPr/>
          <p:nvPr/>
        </p:nvSpPr>
        <p:spPr>
          <a:xfrm>
            <a:off x="5648640" y="4537745"/>
            <a:ext cx="647458" cy="346642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0" i="0" u="none" strike="noStrike" kern="1200" cap="none" spc="-113" normalizeH="0" baseline="0" noProof="0">
                <a:ln w="0"/>
                <a:solidFill>
                  <a:srgbClr val="0286C2"/>
                </a:solidFill>
                <a:effectLst/>
                <a:uLnTx/>
                <a:uFillTx/>
                <a:latin typeface=".VnArial Narrow" panose="020B7200000000000000" pitchFamily="34" charset="0"/>
                <a:ea typeface="+mn-ea"/>
                <a:cs typeface="+mn-cs"/>
              </a:rPr>
              <a:t>STEP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977273B-BD83-C4F0-7E1F-BA7B651A2136}"/>
              </a:ext>
            </a:extLst>
          </p:cNvPr>
          <p:cNvSpPr/>
          <p:nvPr/>
        </p:nvSpPr>
        <p:spPr>
          <a:xfrm>
            <a:off x="5590968" y="4673549"/>
            <a:ext cx="745124" cy="623961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4" b="0" i="0" u="none" strike="noStrike" kern="1200" cap="none" spc="0" normalizeH="0" baseline="0" noProof="0">
                <a:ln w="0"/>
                <a:solidFill>
                  <a:srgbClr val="0286C2"/>
                </a:solidFill>
                <a:effectLst/>
                <a:uLnTx/>
                <a:uFillTx/>
                <a:latin typeface="Broadway" panose="04040905080B02020502" pitchFamily="82" charset="0"/>
                <a:ea typeface="+mn-ea"/>
                <a:cs typeface="+mn-cs"/>
              </a:rPr>
              <a:t>03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76FDE31-07F1-3E0D-0FA2-65A95EB63EF9}"/>
              </a:ext>
            </a:extLst>
          </p:cNvPr>
          <p:cNvSpPr/>
          <p:nvPr/>
        </p:nvSpPr>
        <p:spPr>
          <a:xfrm>
            <a:off x="5330910" y="5232159"/>
            <a:ext cx="1265239" cy="346642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0" i="0" u="none" strike="noStrike" kern="1200" cap="none" spc="0" normalizeH="0" baseline="0" noProof="0">
                <a:ln w="0"/>
                <a:solidFill>
                  <a:prstClr val="black">
                    <a:alpha val="53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BA89EC3E-BEAB-0F7B-E40A-F8576139A4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11" t="2058" r="-19" b="66377"/>
          <a:stretch/>
        </p:blipFill>
        <p:spPr>
          <a:xfrm>
            <a:off x="5485118" y="5463581"/>
            <a:ext cx="943292" cy="850528"/>
          </a:xfrm>
          <a:prstGeom prst="rect">
            <a:avLst/>
          </a:prstGeom>
        </p:spPr>
      </p:pic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01A1F90F-F835-08C3-9AEB-36004723237B}"/>
              </a:ext>
            </a:extLst>
          </p:cNvPr>
          <p:cNvSpPr/>
          <p:nvPr/>
        </p:nvSpPr>
        <p:spPr>
          <a:xfrm>
            <a:off x="2454786" y="2005396"/>
            <a:ext cx="2779978" cy="2587591"/>
          </a:xfrm>
          <a:custGeom>
            <a:avLst/>
            <a:gdLst>
              <a:gd name="connsiteX0" fmla="*/ 2118845 w 4312029"/>
              <a:gd name="connsiteY0" fmla="*/ 0 h 3886899"/>
              <a:gd name="connsiteX1" fmla="*/ 4304567 w 4312029"/>
              <a:gd name="connsiteY1" fmla="*/ 1972428 h 3886899"/>
              <a:gd name="connsiteX2" fmla="*/ 4312029 w 4312029"/>
              <a:gd name="connsiteY2" fmla="*/ 2120207 h 3886899"/>
              <a:gd name="connsiteX3" fmla="*/ 4275201 w 4312029"/>
              <a:gd name="connsiteY3" fmla="*/ 2019677 h 3886899"/>
              <a:gd name="connsiteX4" fmla="*/ 4105775 w 4312029"/>
              <a:gd name="connsiteY4" fmla="*/ 1739492 h 3886899"/>
              <a:gd name="connsiteX5" fmla="*/ 3751422 w 4312029"/>
              <a:gd name="connsiteY5" fmla="*/ 1423770 h 3886899"/>
              <a:gd name="connsiteX6" fmla="*/ 3721696 w 4312029"/>
              <a:gd name="connsiteY6" fmla="*/ 1409360 h 3886899"/>
              <a:gd name="connsiteX7" fmla="*/ 3723997 w 4312029"/>
              <a:gd name="connsiteY7" fmla="*/ 1415648 h 3886899"/>
              <a:gd name="connsiteX8" fmla="*/ 3809634 w 4312029"/>
              <a:gd name="connsiteY8" fmla="*/ 1982082 h 3886899"/>
              <a:gd name="connsiteX9" fmla="*/ 1904817 w 4312029"/>
              <a:gd name="connsiteY9" fmla="*/ 3886899 h 3886899"/>
              <a:gd name="connsiteX10" fmla="*/ 0 w 4312029"/>
              <a:gd name="connsiteY10" fmla="*/ 1982082 h 3886899"/>
              <a:gd name="connsiteX11" fmla="*/ 149690 w 4312029"/>
              <a:gd name="connsiteY11" fmla="*/ 1240642 h 3886899"/>
              <a:gd name="connsiteX12" fmla="*/ 175191 w 4312029"/>
              <a:gd name="connsiteY12" fmla="*/ 1187705 h 3886899"/>
              <a:gd name="connsiteX13" fmla="*/ 156598 w 4312029"/>
              <a:gd name="connsiteY13" fmla="*/ 1217102 h 3886899"/>
              <a:gd name="connsiteX14" fmla="*/ 87925 w 4312029"/>
              <a:gd name="connsiteY14" fmla="*/ 1359660 h 3886899"/>
              <a:gd name="connsiteX15" fmla="*/ 94437 w 4312029"/>
              <a:gd name="connsiteY15" fmla="*/ 1341869 h 3886899"/>
              <a:gd name="connsiteX16" fmla="*/ 162138 w 4312029"/>
              <a:gd name="connsiteY16" fmla="*/ 1196849 h 3886899"/>
              <a:gd name="connsiteX17" fmla="*/ 224722 w 4312029"/>
              <a:gd name="connsiteY17" fmla="*/ 1084885 h 3886899"/>
              <a:gd name="connsiteX18" fmla="*/ 229901 w 4312029"/>
              <a:gd name="connsiteY18" fmla="*/ 1074134 h 3886899"/>
              <a:gd name="connsiteX19" fmla="*/ 996869 w 4312029"/>
              <a:gd name="connsiteY19" fmla="*/ 307167 h 3886899"/>
              <a:gd name="connsiteX20" fmla="*/ 1008310 w 4312029"/>
              <a:gd name="connsiteY20" fmla="*/ 301655 h 3886899"/>
              <a:gd name="connsiteX21" fmla="*/ 1025242 w 4312029"/>
              <a:gd name="connsiteY21" fmla="*/ 291086 h 3886899"/>
              <a:gd name="connsiteX22" fmla="*/ 2118845 w 4312029"/>
              <a:gd name="connsiteY22" fmla="*/ 0 h 3886899"/>
              <a:gd name="connsiteX0" fmla="*/ 2118845 w 4312029"/>
              <a:gd name="connsiteY0" fmla="*/ 0 h 3886899"/>
              <a:gd name="connsiteX1" fmla="*/ 4304567 w 4312029"/>
              <a:gd name="connsiteY1" fmla="*/ 1972428 h 3886899"/>
              <a:gd name="connsiteX2" fmla="*/ 4312029 w 4312029"/>
              <a:gd name="connsiteY2" fmla="*/ 2120207 h 3886899"/>
              <a:gd name="connsiteX3" fmla="*/ 4275201 w 4312029"/>
              <a:gd name="connsiteY3" fmla="*/ 2019677 h 3886899"/>
              <a:gd name="connsiteX4" fmla="*/ 4105775 w 4312029"/>
              <a:gd name="connsiteY4" fmla="*/ 1739492 h 3886899"/>
              <a:gd name="connsiteX5" fmla="*/ 3751422 w 4312029"/>
              <a:gd name="connsiteY5" fmla="*/ 1423770 h 3886899"/>
              <a:gd name="connsiteX6" fmla="*/ 3721696 w 4312029"/>
              <a:gd name="connsiteY6" fmla="*/ 1409360 h 3886899"/>
              <a:gd name="connsiteX7" fmla="*/ 3723997 w 4312029"/>
              <a:gd name="connsiteY7" fmla="*/ 1415648 h 3886899"/>
              <a:gd name="connsiteX8" fmla="*/ 3809634 w 4312029"/>
              <a:gd name="connsiteY8" fmla="*/ 1982082 h 3886899"/>
              <a:gd name="connsiteX9" fmla="*/ 1904817 w 4312029"/>
              <a:gd name="connsiteY9" fmla="*/ 3886899 h 3886899"/>
              <a:gd name="connsiteX10" fmla="*/ 0 w 4312029"/>
              <a:gd name="connsiteY10" fmla="*/ 1982082 h 3886899"/>
              <a:gd name="connsiteX11" fmla="*/ 149690 w 4312029"/>
              <a:gd name="connsiteY11" fmla="*/ 1240642 h 3886899"/>
              <a:gd name="connsiteX12" fmla="*/ 175191 w 4312029"/>
              <a:gd name="connsiteY12" fmla="*/ 1187705 h 3886899"/>
              <a:gd name="connsiteX13" fmla="*/ 156598 w 4312029"/>
              <a:gd name="connsiteY13" fmla="*/ 1217102 h 3886899"/>
              <a:gd name="connsiteX14" fmla="*/ 87925 w 4312029"/>
              <a:gd name="connsiteY14" fmla="*/ 1359660 h 3886899"/>
              <a:gd name="connsiteX15" fmla="*/ 94437 w 4312029"/>
              <a:gd name="connsiteY15" fmla="*/ 1341869 h 3886899"/>
              <a:gd name="connsiteX16" fmla="*/ 162138 w 4312029"/>
              <a:gd name="connsiteY16" fmla="*/ 1196849 h 3886899"/>
              <a:gd name="connsiteX17" fmla="*/ 224722 w 4312029"/>
              <a:gd name="connsiteY17" fmla="*/ 1084885 h 3886899"/>
              <a:gd name="connsiteX18" fmla="*/ 229901 w 4312029"/>
              <a:gd name="connsiteY18" fmla="*/ 1074134 h 3886899"/>
              <a:gd name="connsiteX19" fmla="*/ 996869 w 4312029"/>
              <a:gd name="connsiteY19" fmla="*/ 307167 h 3886899"/>
              <a:gd name="connsiteX20" fmla="*/ 1008310 w 4312029"/>
              <a:gd name="connsiteY20" fmla="*/ 301655 h 3886899"/>
              <a:gd name="connsiteX21" fmla="*/ 975741 w 4312029"/>
              <a:gd name="connsiteY21" fmla="*/ 250379 h 3886899"/>
              <a:gd name="connsiteX22" fmla="*/ 2118845 w 4312029"/>
              <a:gd name="connsiteY22" fmla="*/ 0 h 3886899"/>
              <a:gd name="connsiteX0" fmla="*/ 2118845 w 4312029"/>
              <a:gd name="connsiteY0" fmla="*/ 0 h 3886899"/>
              <a:gd name="connsiteX1" fmla="*/ 4304567 w 4312029"/>
              <a:gd name="connsiteY1" fmla="*/ 1972428 h 3886899"/>
              <a:gd name="connsiteX2" fmla="*/ 4312029 w 4312029"/>
              <a:gd name="connsiteY2" fmla="*/ 2120207 h 3886899"/>
              <a:gd name="connsiteX3" fmla="*/ 4275201 w 4312029"/>
              <a:gd name="connsiteY3" fmla="*/ 2019677 h 3886899"/>
              <a:gd name="connsiteX4" fmla="*/ 4105775 w 4312029"/>
              <a:gd name="connsiteY4" fmla="*/ 1739492 h 3886899"/>
              <a:gd name="connsiteX5" fmla="*/ 3751422 w 4312029"/>
              <a:gd name="connsiteY5" fmla="*/ 1423770 h 3886899"/>
              <a:gd name="connsiteX6" fmla="*/ 3721696 w 4312029"/>
              <a:gd name="connsiteY6" fmla="*/ 1409360 h 3886899"/>
              <a:gd name="connsiteX7" fmla="*/ 3723997 w 4312029"/>
              <a:gd name="connsiteY7" fmla="*/ 1415648 h 3886899"/>
              <a:gd name="connsiteX8" fmla="*/ 3809634 w 4312029"/>
              <a:gd name="connsiteY8" fmla="*/ 1982082 h 3886899"/>
              <a:gd name="connsiteX9" fmla="*/ 1904817 w 4312029"/>
              <a:gd name="connsiteY9" fmla="*/ 3886899 h 3886899"/>
              <a:gd name="connsiteX10" fmla="*/ 0 w 4312029"/>
              <a:gd name="connsiteY10" fmla="*/ 1982082 h 3886899"/>
              <a:gd name="connsiteX11" fmla="*/ 149690 w 4312029"/>
              <a:gd name="connsiteY11" fmla="*/ 1240642 h 3886899"/>
              <a:gd name="connsiteX12" fmla="*/ 175191 w 4312029"/>
              <a:gd name="connsiteY12" fmla="*/ 1187705 h 3886899"/>
              <a:gd name="connsiteX13" fmla="*/ 156598 w 4312029"/>
              <a:gd name="connsiteY13" fmla="*/ 1217102 h 3886899"/>
              <a:gd name="connsiteX14" fmla="*/ 87925 w 4312029"/>
              <a:gd name="connsiteY14" fmla="*/ 1359660 h 3886899"/>
              <a:gd name="connsiteX15" fmla="*/ 94437 w 4312029"/>
              <a:gd name="connsiteY15" fmla="*/ 1341869 h 3886899"/>
              <a:gd name="connsiteX16" fmla="*/ 162138 w 4312029"/>
              <a:gd name="connsiteY16" fmla="*/ 1196849 h 3886899"/>
              <a:gd name="connsiteX17" fmla="*/ 224722 w 4312029"/>
              <a:gd name="connsiteY17" fmla="*/ 1084885 h 3886899"/>
              <a:gd name="connsiteX18" fmla="*/ 237704 w 4312029"/>
              <a:gd name="connsiteY18" fmla="*/ 1004214 h 3886899"/>
              <a:gd name="connsiteX19" fmla="*/ 996869 w 4312029"/>
              <a:gd name="connsiteY19" fmla="*/ 307167 h 3886899"/>
              <a:gd name="connsiteX20" fmla="*/ 1008310 w 4312029"/>
              <a:gd name="connsiteY20" fmla="*/ 301655 h 3886899"/>
              <a:gd name="connsiteX21" fmla="*/ 975741 w 4312029"/>
              <a:gd name="connsiteY21" fmla="*/ 250379 h 3886899"/>
              <a:gd name="connsiteX22" fmla="*/ 2118845 w 4312029"/>
              <a:gd name="connsiteY22" fmla="*/ 0 h 3886899"/>
              <a:gd name="connsiteX0" fmla="*/ 2106896 w 4312029"/>
              <a:gd name="connsiteY0" fmla="*/ 0 h 3941255"/>
              <a:gd name="connsiteX1" fmla="*/ 4304567 w 4312029"/>
              <a:gd name="connsiteY1" fmla="*/ 2026784 h 3941255"/>
              <a:gd name="connsiteX2" fmla="*/ 4312029 w 4312029"/>
              <a:gd name="connsiteY2" fmla="*/ 2174563 h 3941255"/>
              <a:gd name="connsiteX3" fmla="*/ 4275201 w 4312029"/>
              <a:gd name="connsiteY3" fmla="*/ 2074033 h 3941255"/>
              <a:gd name="connsiteX4" fmla="*/ 4105775 w 4312029"/>
              <a:gd name="connsiteY4" fmla="*/ 1793848 h 3941255"/>
              <a:gd name="connsiteX5" fmla="*/ 3751422 w 4312029"/>
              <a:gd name="connsiteY5" fmla="*/ 1478126 h 3941255"/>
              <a:gd name="connsiteX6" fmla="*/ 3721696 w 4312029"/>
              <a:gd name="connsiteY6" fmla="*/ 1463716 h 3941255"/>
              <a:gd name="connsiteX7" fmla="*/ 3723997 w 4312029"/>
              <a:gd name="connsiteY7" fmla="*/ 1470004 h 3941255"/>
              <a:gd name="connsiteX8" fmla="*/ 3809634 w 4312029"/>
              <a:gd name="connsiteY8" fmla="*/ 2036438 h 3941255"/>
              <a:gd name="connsiteX9" fmla="*/ 1904817 w 4312029"/>
              <a:gd name="connsiteY9" fmla="*/ 3941255 h 3941255"/>
              <a:gd name="connsiteX10" fmla="*/ 0 w 4312029"/>
              <a:gd name="connsiteY10" fmla="*/ 2036438 h 3941255"/>
              <a:gd name="connsiteX11" fmla="*/ 149690 w 4312029"/>
              <a:gd name="connsiteY11" fmla="*/ 1294998 h 3941255"/>
              <a:gd name="connsiteX12" fmla="*/ 175191 w 4312029"/>
              <a:gd name="connsiteY12" fmla="*/ 1242061 h 3941255"/>
              <a:gd name="connsiteX13" fmla="*/ 156598 w 4312029"/>
              <a:gd name="connsiteY13" fmla="*/ 1271458 h 3941255"/>
              <a:gd name="connsiteX14" fmla="*/ 87925 w 4312029"/>
              <a:gd name="connsiteY14" fmla="*/ 1414016 h 3941255"/>
              <a:gd name="connsiteX15" fmla="*/ 94437 w 4312029"/>
              <a:gd name="connsiteY15" fmla="*/ 1396225 h 3941255"/>
              <a:gd name="connsiteX16" fmla="*/ 162138 w 4312029"/>
              <a:gd name="connsiteY16" fmla="*/ 1251205 h 3941255"/>
              <a:gd name="connsiteX17" fmla="*/ 224722 w 4312029"/>
              <a:gd name="connsiteY17" fmla="*/ 1139241 h 3941255"/>
              <a:gd name="connsiteX18" fmla="*/ 237704 w 4312029"/>
              <a:gd name="connsiteY18" fmla="*/ 1058570 h 3941255"/>
              <a:gd name="connsiteX19" fmla="*/ 996869 w 4312029"/>
              <a:gd name="connsiteY19" fmla="*/ 361523 h 3941255"/>
              <a:gd name="connsiteX20" fmla="*/ 1008310 w 4312029"/>
              <a:gd name="connsiteY20" fmla="*/ 356011 h 3941255"/>
              <a:gd name="connsiteX21" fmla="*/ 975741 w 4312029"/>
              <a:gd name="connsiteY21" fmla="*/ 304735 h 3941255"/>
              <a:gd name="connsiteX22" fmla="*/ 2106896 w 4312029"/>
              <a:gd name="connsiteY22" fmla="*/ 0 h 3941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312029" h="3941255">
                <a:moveTo>
                  <a:pt x="2106896" y="0"/>
                </a:moveTo>
                <a:cubicBezTo>
                  <a:pt x="3244463" y="0"/>
                  <a:pt x="4192055" y="918901"/>
                  <a:pt x="4304567" y="2026784"/>
                </a:cubicBezTo>
                <a:lnTo>
                  <a:pt x="4312029" y="2174563"/>
                </a:lnTo>
                <a:lnTo>
                  <a:pt x="4275201" y="2074033"/>
                </a:lnTo>
                <a:cubicBezTo>
                  <a:pt x="4233475" y="1979828"/>
                  <a:pt x="4176780" y="1884711"/>
                  <a:pt x="4105775" y="1793848"/>
                </a:cubicBezTo>
                <a:cubicBezTo>
                  <a:pt x="3999268" y="1657555"/>
                  <a:pt x="3875689" y="1550188"/>
                  <a:pt x="3751422" y="1478126"/>
                </a:cubicBezTo>
                <a:lnTo>
                  <a:pt x="3721696" y="1463716"/>
                </a:lnTo>
                <a:lnTo>
                  <a:pt x="3723997" y="1470004"/>
                </a:lnTo>
                <a:cubicBezTo>
                  <a:pt x="3779652" y="1648940"/>
                  <a:pt x="3809634" y="1839188"/>
                  <a:pt x="3809634" y="2036438"/>
                </a:cubicBezTo>
                <a:cubicBezTo>
                  <a:pt x="3809634" y="3088439"/>
                  <a:pt x="2956818" y="3941255"/>
                  <a:pt x="1904817" y="3941255"/>
                </a:cubicBezTo>
                <a:cubicBezTo>
                  <a:pt x="852816" y="3941255"/>
                  <a:pt x="0" y="3088439"/>
                  <a:pt x="0" y="2036438"/>
                </a:cubicBezTo>
                <a:cubicBezTo>
                  <a:pt x="0" y="1773438"/>
                  <a:pt x="53301" y="1522887"/>
                  <a:pt x="149690" y="1294998"/>
                </a:cubicBezTo>
                <a:lnTo>
                  <a:pt x="175191" y="1242061"/>
                </a:lnTo>
                <a:lnTo>
                  <a:pt x="156598" y="1271458"/>
                </a:lnTo>
                <a:lnTo>
                  <a:pt x="87925" y="1414016"/>
                </a:lnTo>
                <a:lnTo>
                  <a:pt x="94437" y="1396225"/>
                </a:lnTo>
                <a:cubicBezTo>
                  <a:pt x="115283" y="1346940"/>
                  <a:pt x="137876" y="1298574"/>
                  <a:pt x="162138" y="1251205"/>
                </a:cubicBezTo>
                <a:lnTo>
                  <a:pt x="224722" y="1139241"/>
                </a:lnTo>
                <a:lnTo>
                  <a:pt x="237704" y="1058570"/>
                </a:lnTo>
                <a:cubicBezTo>
                  <a:pt x="413646" y="734690"/>
                  <a:pt x="672989" y="537465"/>
                  <a:pt x="996869" y="361523"/>
                </a:cubicBezTo>
                <a:lnTo>
                  <a:pt x="1008310" y="356011"/>
                </a:lnTo>
                <a:cubicBezTo>
                  <a:pt x="1013954" y="352488"/>
                  <a:pt x="970097" y="308258"/>
                  <a:pt x="975741" y="304735"/>
                </a:cubicBezTo>
                <a:cubicBezTo>
                  <a:pt x="1297783" y="119556"/>
                  <a:pt x="1708748" y="0"/>
                  <a:pt x="2106896" y="0"/>
                </a:cubicBezTo>
                <a:close/>
              </a:path>
            </a:pathLst>
          </a:custGeom>
          <a:gradFill flip="none" rotWithShape="1">
            <a:gsLst>
              <a:gs pos="25000">
                <a:srgbClr val="CDDC2A"/>
              </a:gs>
              <a:gs pos="61000">
                <a:srgbClr val="81C241"/>
              </a:gs>
              <a:gs pos="82000">
                <a:srgbClr val="6EC044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  <a:effectLst>
            <a:outerShdw blurRad="520700" dist="292100" dir="3300000" sx="104000" sy="104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57F4BECF-48EE-9984-A0BE-DBC6C25AD3DD}"/>
              </a:ext>
            </a:extLst>
          </p:cNvPr>
          <p:cNvGrpSpPr/>
          <p:nvPr/>
        </p:nvGrpSpPr>
        <p:grpSpPr>
          <a:xfrm>
            <a:off x="2695204" y="2361044"/>
            <a:ext cx="1963960" cy="1963960"/>
            <a:chOff x="4127542" y="1292470"/>
            <a:chExt cx="2991382" cy="2991382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C0A90B5-2AA5-D573-14BF-1DC74EE28670}"/>
                </a:ext>
              </a:extLst>
            </p:cNvPr>
            <p:cNvSpPr/>
            <p:nvPr/>
          </p:nvSpPr>
          <p:spPr>
            <a:xfrm>
              <a:off x="4127542" y="1292470"/>
              <a:ext cx="2991382" cy="29913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69900" dist="165100" dir="36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432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36667C52-BB7E-71DB-F011-4BEA85EB88C3}"/>
                </a:ext>
              </a:extLst>
            </p:cNvPr>
            <p:cNvSpPr/>
            <p:nvPr/>
          </p:nvSpPr>
          <p:spPr>
            <a:xfrm>
              <a:off x="4155142" y="1317128"/>
              <a:ext cx="2931554" cy="2931554"/>
            </a:xfrm>
            <a:prstGeom prst="ellipse">
              <a:avLst/>
            </a:prstGeom>
            <a:gradFill flip="none" rotWithShape="1">
              <a:gsLst>
                <a:gs pos="0">
                  <a:srgbClr val="FCF9FB"/>
                </a:gs>
                <a:gs pos="100000">
                  <a:schemeClr val="bg1">
                    <a:lumMod val="65000"/>
                    <a:alpha val="7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432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5227D38-B67C-BEDE-8266-FFAD4E709CB7}"/>
              </a:ext>
            </a:extLst>
          </p:cNvPr>
          <p:cNvSpPr/>
          <p:nvPr/>
        </p:nvSpPr>
        <p:spPr>
          <a:xfrm>
            <a:off x="3367323" y="2500900"/>
            <a:ext cx="647458" cy="346642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0" i="0" u="none" strike="noStrike" kern="1200" cap="none" spc="-113" normalizeH="0" baseline="0" noProof="0">
                <a:ln w="0"/>
                <a:solidFill>
                  <a:srgbClr val="64AE3E"/>
                </a:solidFill>
                <a:effectLst/>
                <a:uLnTx/>
                <a:uFillTx/>
                <a:latin typeface=".VnArial Narrow" panose="020B7200000000000000" pitchFamily="34" charset="0"/>
                <a:ea typeface="+mn-ea"/>
                <a:cs typeface="+mn-cs"/>
              </a:rPr>
              <a:t>STEP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E91748F-7ED1-E642-E8E2-3FC15E3FD4E8}"/>
              </a:ext>
            </a:extLst>
          </p:cNvPr>
          <p:cNvSpPr/>
          <p:nvPr/>
        </p:nvSpPr>
        <p:spPr>
          <a:xfrm>
            <a:off x="3309650" y="2636703"/>
            <a:ext cx="745124" cy="623961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4" b="0" i="0" u="none" strike="noStrike" kern="1200" cap="none" spc="0" normalizeH="0" baseline="0" noProof="0">
                <a:ln w="0"/>
                <a:solidFill>
                  <a:srgbClr val="64AE3E"/>
                </a:solidFill>
                <a:effectLst/>
                <a:uLnTx/>
                <a:uFillTx/>
                <a:latin typeface="Broadway" panose="04040905080B02020502" pitchFamily="82" charset="0"/>
                <a:ea typeface="+mn-ea"/>
                <a:cs typeface="+mn-cs"/>
              </a:rPr>
              <a:t>04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626671D9-79A2-911D-A63E-3D5C2D3B783C}"/>
              </a:ext>
            </a:extLst>
          </p:cNvPr>
          <p:cNvSpPr/>
          <p:nvPr/>
        </p:nvSpPr>
        <p:spPr>
          <a:xfrm>
            <a:off x="3049593" y="3195313"/>
            <a:ext cx="1265239" cy="346642"/>
          </a:xfrm>
          <a:prstGeom prst="rect">
            <a:avLst/>
          </a:prstGeom>
          <a:noFill/>
        </p:spPr>
        <p:txBody>
          <a:bodyPr wrap="square" lIns="68652" tIns="34326" rIns="68652" bIns="34326">
            <a:spAutoFit/>
          </a:bodyPr>
          <a:lstStyle/>
          <a:p>
            <a:pPr marL="0" marR="0" lvl="0" indent="0" algn="ctr" defTabSz="3432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2" b="0" i="0" u="none" strike="noStrike" kern="1200" cap="none" spc="0" normalizeH="0" baseline="0" noProof="0">
                <a:ln w="0"/>
                <a:solidFill>
                  <a:prstClr val="black">
                    <a:alpha val="53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TEMPLATE</a:t>
            </a: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267B77BC-8F56-6365-A5D3-E008A581E1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" t="68380" r="66182" b="55"/>
          <a:stretch/>
        </p:blipFill>
        <p:spPr>
          <a:xfrm>
            <a:off x="3203801" y="3426736"/>
            <a:ext cx="943292" cy="850528"/>
          </a:xfrm>
          <a:prstGeom prst="rect">
            <a:avLst/>
          </a:prstGeom>
        </p:spPr>
      </p:pic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6D946B6-5BED-0A64-35F4-0FDCC6EA236A}"/>
              </a:ext>
            </a:extLst>
          </p:cNvPr>
          <p:cNvGrpSpPr/>
          <p:nvPr/>
        </p:nvGrpSpPr>
        <p:grpSpPr>
          <a:xfrm>
            <a:off x="5416704" y="2914451"/>
            <a:ext cx="1088598" cy="1088598"/>
            <a:chOff x="4127542" y="1292470"/>
            <a:chExt cx="2991382" cy="2991382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6949F03A-8D83-967E-2851-63D3454A9D6E}"/>
                </a:ext>
              </a:extLst>
            </p:cNvPr>
            <p:cNvSpPr/>
            <p:nvPr/>
          </p:nvSpPr>
          <p:spPr>
            <a:xfrm>
              <a:off x="4127542" y="1292470"/>
              <a:ext cx="2991382" cy="29913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69900" dist="165100" dir="3600000" algn="tl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432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765E0D15-556B-D387-B1CF-7CA470EB1A7F}"/>
                </a:ext>
              </a:extLst>
            </p:cNvPr>
            <p:cNvSpPr/>
            <p:nvPr/>
          </p:nvSpPr>
          <p:spPr>
            <a:xfrm>
              <a:off x="4155142" y="1317128"/>
              <a:ext cx="2931554" cy="2931554"/>
            </a:xfrm>
            <a:prstGeom prst="ellipse">
              <a:avLst/>
            </a:prstGeom>
            <a:gradFill flip="none" rotWithShape="1">
              <a:gsLst>
                <a:gs pos="0">
                  <a:srgbClr val="FCF9FB"/>
                </a:gs>
                <a:gs pos="100000">
                  <a:schemeClr val="bg1">
                    <a:lumMod val="65000"/>
                    <a:alpha val="71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652" tIns="34326" rIns="68652" bIns="3432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34326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1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20" name="Picture 119">
            <a:extLst>
              <a:ext uri="{FF2B5EF4-FFF2-40B4-BE49-F238E27FC236}">
                <a16:creationId xmlns:a16="http://schemas.microsoft.com/office/drawing/2014/main" id="{0C76DB07-11A4-BC16-80B0-646A3DCB8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65" t="33819" r="32927" b="34616"/>
          <a:stretch/>
        </p:blipFill>
        <p:spPr>
          <a:xfrm>
            <a:off x="5518808" y="3042280"/>
            <a:ext cx="885695" cy="79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27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9" grpId="0"/>
      <p:bldP spid="90" grpId="0"/>
      <p:bldP spid="91" grpId="0"/>
      <p:bldP spid="93" grpId="0" animBg="1"/>
      <p:bldP spid="97" grpId="0"/>
      <p:bldP spid="98" grpId="0"/>
      <p:bldP spid="99" grpId="0"/>
      <p:bldP spid="101" grpId="0" animBg="1"/>
      <p:bldP spid="105" grpId="0"/>
      <p:bldP spid="106" grpId="0"/>
      <p:bldP spid="107" grpId="0"/>
      <p:bldP spid="109" grpId="0" animBg="1"/>
      <p:bldP spid="113" grpId="0"/>
      <p:bldP spid="114" grpId="0"/>
      <p:bldP spid="1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2DB083A7-6DF7-34F5-1DCB-2C36DAA40ADA}"/>
              </a:ext>
            </a:extLst>
          </p:cNvPr>
          <p:cNvSpPr/>
          <p:nvPr/>
        </p:nvSpPr>
        <p:spPr>
          <a:xfrm rot="16200000">
            <a:off x="943758" y="3782206"/>
            <a:ext cx="1591582" cy="1866900"/>
          </a:xfrm>
          <a:prstGeom prst="round2SameRect">
            <a:avLst>
              <a:gd name="adj1" fmla="val 12063"/>
              <a:gd name="adj2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6C3C24-815C-F97D-590B-DFFC6C2DC5A9}"/>
              </a:ext>
            </a:extLst>
          </p:cNvPr>
          <p:cNvSpPr/>
          <p:nvPr/>
        </p:nvSpPr>
        <p:spPr>
          <a:xfrm rot="16200000" flipV="1">
            <a:off x="9508743" y="-504334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E80B13-3000-D068-B0EE-12E705F50800}"/>
              </a:ext>
            </a:extLst>
          </p:cNvPr>
          <p:cNvSpPr txBox="1"/>
          <p:nvPr/>
        </p:nvSpPr>
        <p:spPr>
          <a:xfrm>
            <a:off x="7536335" y="594843"/>
            <a:ext cx="8944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0000"/>
                </a:solidFill>
                <a:latin typeface="Tw Cen MT" panose="020B0602020104020603" pitchFamily="34" charset="0"/>
              </a:rPr>
              <a:t>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7320F-95FF-497E-8A54-C332E85BB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91" b="89474" l="5381" r="94843">
                        <a14:foregroundMark x1="15359" y1="44976" x2="63565" y2="39713"/>
                        <a14:foregroundMark x1="4933" y1="15311" x2="11771" y2="58852"/>
                        <a14:foregroundMark x1="11771" y1="58852" x2="5493" y2="73206"/>
                        <a14:foregroundMark x1="5493" y1="73206" x2="5605" y2="83732"/>
                        <a14:foregroundMark x1="94395" y1="17225" x2="94843" y2="703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86018" y="3782206"/>
            <a:ext cx="8496300" cy="19907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542F9D-4EE0-F96B-DAB2-9AA115A72632}"/>
              </a:ext>
            </a:extLst>
          </p:cNvPr>
          <p:cNvSpPr txBox="1"/>
          <p:nvPr/>
        </p:nvSpPr>
        <p:spPr>
          <a:xfrm>
            <a:off x="3829368" y="4423625"/>
            <a:ext cx="4601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EF3078"/>
                </a:solidFill>
                <a:latin typeface="Tw Cen MT" panose="020B0602020104020603" pitchFamily="34" charset="0"/>
              </a:rPr>
              <a:t>Tip of the day 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15B973-D0CE-9AB5-4CAB-86C4C49E030C}"/>
              </a:ext>
            </a:extLst>
          </p:cNvPr>
          <p:cNvSpPr txBox="1"/>
          <p:nvPr/>
        </p:nvSpPr>
        <p:spPr>
          <a:xfrm>
            <a:off x="3845217" y="2840778"/>
            <a:ext cx="159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w Cen MT" panose="020B0602020104020603" pitchFamily="34" charset="0"/>
              </a:rPr>
              <a:t>Projects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FC30D6-EC02-3A6A-3819-DC7358C13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657" y="4324684"/>
            <a:ext cx="905768" cy="90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0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982FE9-D86F-7C61-64D0-E27C8C54B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7" y="247939"/>
            <a:ext cx="905768" cy="90576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EDF0518-6727-E15B-1909-7639B10F78AB}"/>
              </a:ext>
            </a:extLst>
          </p:cNvPr>
          <p:cNvSpPr/>
          <p:nvPr/>
        </p:nvSpPr>
        <p:spPr>
          <a:xfrm>
            <a:off x="1533525" y="1153707"/>
            <a:ext cx="8896350" cy="5428068"/>
          </a:xfrm>
          <a:prstGeom prst="roundRect">
            <a:avLst>
              <a:gd name="adj" fmla="val 745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FC30D6-EC02-3A6A-3819-DC7358C13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941" y="1775839"/>
            <a:ext cx="905768" cy="90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A9D896E-2412-F857-1C94-B43F6CDC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EF61C9-65C7-6194-7723-DAB3986D5A6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09" b="96914" l="5422" r="96988">
                        <a14:foregroundMark x1="45783" y1="79630" x2="54217" y2="72531"/>
                        <a14:foregroundMark x1="57831" y1="85802" x2="63855" y2="734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5678" y="3062170"/>
            <a:ext cx="1334767" cy="260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FCC33C-F903-C419-E911-BAF610B0D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530"/>
            <a:ext cx="12192000" cy="6328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3D7830-4F68-0368-9BE1-1D858AF6CB09}"/>
              </a:ext>
            </a:extLst>
          </p:cNvPr>
          <p:cNvSpPr txBox="1"/>
          <p:nvPr/>
        </p:nvSpPr>
        <p:spPr>
          <a:xfrm>
            <a:off x="2105343" y="1604225"/>
            <a:ext cx="4601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EF3078"/>
                </a:solidFill>
                <a:latin typeface="Tw Cen MT" panose="020B0602020104020603" pitchFamily="34" charset="0"/>
              </a:rPr>
              <a:t>Tip of the day !</a:t>
            </a:r>
          </a:p>
        </p:txBody>
      </p:sp>
    </p:spTree>
    <p:extLst>
      <p:ext uri="{BB962C8B-B14F-4D97-AF65-F5344CB8AC3E}">
        <p14:creationId xmlns:p14="http://schemas.microsoft.com/office/powerpoint/2010/main" val="707464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90F84B-3370-200C-B002-C84F21632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530"/>
            <a:ext cx="12192000" cy="63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0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5BE916-A07A-FF9E-947E-A1E149835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530"/>
            <a:ext cx="12192000" cy="632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8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219989C-6534-4081-88F9-01A1845F375C}"/>
              </a:ext>
            </a:extLst>
          </p:cNvPr>
          <p:cNvGrpSpPr/>
          <p:nvPr/>
        </p:nvGrpSpPr>
        <p:grpSpPr>
          <a:xfrm>
            <a:off x="8985148" y="2182683"/>
            <a:ext cx="1805441" cy="1894017"/>
            <a:chOff x="8985148" y="2182683"/>
            <a:chExt cx="1805441" cy="1894017"/>
          </a:xfrm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303A4C65-5C87-4C63-A0E1-4DF161B02937}"/>
                </a:ext>
              </a:extLst>
            </p:cNvPr>
            <p:cNvSpPr/>
            <p:nvPr/>
          </p:nvSpPr>
          <p:spPr>
            <a:xfrm>
              <a:off x="909207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447283-DB73-4C8A-99DE-552ACE3319FB}"/>
                </a:ext>
              </a:extLst>
            </p:cNvPr>
            <p:cNvSpPr txBox="1"/>
            <p:nvPr/>
          </p:nvSpPr>
          <p:spPr>
            <a:xfrm>
              <a:off x="944065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EC5E5B-C4A7-4BE2-9DAD-E90FC41E4DCA}"/>
                </a:ext>
              </a:extLst>
            </p:cNvPr>
            <p:cNvSpPr txBox="1"/>
            <p:nvPr/>
          </p:nvSpPr>
          <p:spPr>
            <a:xfrm>
              <a:off x="898514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2198942-3878-4909-884B-7CA0E318DFD7}"/>
              </a:ext>
            </a:extLst>
          </p:cNvPr>
          <p:cNvGrpSpPr/>
          <p:nvPr/>
        </p:nvGrpSpPr>
        <p:grpSpPr>
          <a:xfrm>
            <a:off x="6381342" y="2182683"/>
            <a:ext cx="1805441" cy="1894017"/>
            <a:chOff x="6381342" y="2182683"/>
            <a:chExt cx="1805441" cy="1894017"/>
          </a:xfrm>
        </p:grpSpPr>
        <p:sp>
          <p:nvSpPr>
            <p:cNvPr id="19" name="Rectangle: Top Corners Rounded 18">
              <a:extLst>
                <a:ext uri="{FF2B5EF4-FFF2-40B4-BE49-F238E27FC236}">
                  <a16:creationId xmlns:a16="http://schemas.microsoft.com/office/drawing/2014/main" id="{4B2E4077-565B-48E9-A42E-57895BC5AA27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BFDA63-D1BE-4B0B-A1BF-19B81E35575F}"/>
                </a:ext>
              </a:extLst>
            </p:cNvPr>
            <p:cNvSpPr txBox="1"/>
            <p:nvPr/>
          </p:nvSpPr>
          <p:spPr>
            <a:xfrm>
              <a:off x="6381342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047EE7-AD08-45DB-A65A-9FA74A775764}"/>
                </a:ext>
              </a:extLst>
            </p:cNvPr>
            <p:cNvSpPr txBox="1"/>
            <p:nvPr/>
          </p:nvSpPr>
          <p:spPr>
            <a:xfrm>
              <a:off x="6836846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430A81F-25E0-4239-B494-46C9D4937700}"/>
              </a:ext>
            </a:extLst>
          </p:cNvPr>
          <p:cNvGrpSpPr/>
          <p:nvPr/>
        </p:nvGrpSpPr>
        <p:grpSpPr>
          <a:xfrm>
            <a:off x="3884465" y="2182683"/>
            <a:ext cx="1805441" cy="1894017"/>
            <a:chOff x="3884465" y="2182683"/>
            <a:chExt cx="1805441" cy="1894017"/>
          </a:xfrm>
        </p:grpSpPr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6C90D299-5340-438E-A62B-883CADA51767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4B84361-FFCA-4952-9762-BC2B8113DC6B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FA9CFCB-2E2A-4E69-B807-A8DE80F4F84C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1DA1449-9BBE-4FB5-854D-B6D832CCD806}"/>
              </a:ext>
            </a:extLst>
          </p:cNvPr>
          <p:cNvGrpSpPr/>
          <p:nvPr/>
        </p:nvGrpSpPr>
        <p:grpSpPr>
          <a:xfrm>
            <a:off x="1387588" y="2182683"/>
            <a:ext cx="1805441" cy="1894017"/>
            <a:chOff x="1387588" y="2182683"/>
            <a:chExt cx="1805441" cy="1894017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E176DFE6-E6EE-4CBF-AB55-962516DAF6EF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2352D7-E64D-4683-8555-4BBBFBED2197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PLAN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CE8E3AC-C1DA-4857-8AA2-283A2C840A70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456543" y="131812"/>
            <a:ext cx="72789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I N F O G R A P H I C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D884BCA-1978-49CC-8588-5399D7CABDE7}"/>
              </a:ext>
            </a:extLst>
          </p:cNvPr>
          <p:cNvGrpSpPr/>
          <p:nvPr/>
        </p:nvGrpSpPr>
        <p:grpSpPr>
          <a:xfrm>
            <a:off x="5378756" y="878988"/>
            <a:ext cx="1434489" cy="190500"/>
            <a:chOff x="4679586" y="878988"/>
            <a:chExt cx="1434489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01A590-ABA9-4BD2-BD64-376A4C227798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E53B434-A2A6-4C16-99DD-292CE4FD62C4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EE95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3E5BC96-17A2-4BD5-BA51-10270687E851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EF30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06ACCC-548D-4873-BD3B-AD3CA2C095B0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1C7C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BDE4C1-DAF9-476F-B807-27BE954F6C8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A10DECE-FB54-4F98-9472-6CE168F86075}"/>
              </a:ext>
            </a:extLst>
          </p:cNvPr>
          <p:cNvSpPr/>
          <p:nvPr/>
        </p:nvSpPr>
        <p:spPr>
          <a:xfrm flipV="1">
            <a:off x="1494518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D33F448-D5EA-4698-93DE-C12876411D16}"/>
              </a:ext>
            </a:extLst>
          </p:cNvPr>
          <p:cNvSpPr/>
          <p:nvPr/>
        </p:nvSpPr>
        <p:spPr>
          <a:xfrm flipV="1">
            <a:off x="3991395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2992BDF-F7C4-4374-886A-86270F68E5B1}"/>
              </a:ext>
            </a:extLst>
          </p:cNvPr>
          <p:cNvSpPr/>
          <p:nvPr/>
        </p:nvSpPr>
        <p:spPr>
          <a:xfrm flipV="1">
            <a:off x="6488272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066C7CC-77EF-41CA-B323-66B868940684}"/>
              </a:ext>
            </a:extLst>
          </p:cNvPr>
          <p:cNvSpPr/>
          <p:nvPr/>
        </p:nvSpPr>
        <p:spPr>
          <a:xfrm flipV="1">
            <a:off x="9092078" y="3143250"/>
            <a:ext cx="1591582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149AF21-2235-48F7-BCB5-97AAA5BB7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756" y="4905623"/>
            <a:ext cx="905768" cy="90576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E50AA9A-FAB8-4A36-BCFC-AE5A9E810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969" y="4914675"/>
            <a:ext cx="900162" cy="90016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45F41EB-76B8-4D33-BDB3-4A3E0743A1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77" y="4914675"/>
            <a:ext cx="905770" cy="90576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2320AA8-1E5E-496F-9945-24C0399B8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1808" y="4879271"/>
            <a:ext cx="932120" cy="93212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5BD90705-18BB-473B-A34A-340D3FE7B602}"/>
              </a:ext>
            </a:extLst>
          </p:cNvPr>
          <p:cNvGrpSpPr/>
          <p:nvPr/>
        </p:nvGrpSpPr>
        <p:grpSpPr>
          <a:xfrm>
            <a:off x="1488849" y="3837442"/>
            <a:ext cx="1591582" cy="832605"/>
            <a:chOff x="1488849" y="3837442"/>
            <a:chExt cx="1591582" cy="83260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96EA5B9-609B-41D8-BAEB-1AB2F8B9359E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F3078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AFD7EC4-BD0C-414A-BAC7-6A87FBE0FD33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C51385-1E45-4902-BDC3-8DDF59AAC454}"/>
              </a:ext>
            </a:extLst>
          </p:cNvPr>
          <p:cNvGrpSpPr/>
          <p:nvPr/>
        </p:nvGrpSpPr>
        <p:grpSpPr>
          <a:xfrm>
            <a:off x="3977674" y="3837442"/>
            <a:ext cx="1591582" cy="832605"/>
            <a:chOff x="3977674" y="3837442"/>
            <a:chExt cx="1591582" cy="83260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F8B1AD-BE20-4D97-80BF-AC12A3B886DB}"/>
                </a:ext>
              </a:extLst>
            </p:cNvPr>
            <p:cNvSpPr txBox="1"/>
            <p:nvPr/>
          </p:nvSpPr>
          <p:spPr>
            <a:xfrm>
              <a:off x="3977674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3A1A4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F2BC42F-0899-4CCE-A35A-4E495A05687C}"/>
                </a:ext>
              </a:extLst>
            </p:cNvPr>
            <p:cNvSpPr txBox="1"/>
            <p:nvPr/>
          </p:nvSpPr>
          <p:spPr>
            <a:xfrm>
              <a:off x="3977674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C1746BE-76D9-44D6-8ED0-355F952A375E}"/>
              </a:ext>
            </a:extLst>
          </p:cNvPr>
          <p:cNvGrpSpPr/>
          <p:nvPr/>
        </p:nvGrpSpPr>
        <p:grpSpPr>
          <a:xfrm>
            <a:off x="6488272" y="3837442"/>
            <a:ext cx="1591582" cy="832605"/>
            <a:chOff x="6488272" y="3837442"/>
            <a:chExt cx="1591582" cy="83260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F85E69A-BADF-47FA-97F2-BF77348F278C}"/>
                </a:ext>
              </a:extLst>
            </p:cNvPr>
            <p:cNvSpPr txBox="1"/>
            <p:nvPr/>
          </p:nvSpPr>
          <p:spPr>
            <a:xfrm>
              <a:off x="648827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EE9524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CFAA18-F935-43EC-B7D9-4E19F5F37090}"/>
                </a:ext>
              </a:extLst>
            </p:cNvPr>
            <p:cNvSpPr txBox="1"/>
            <p:nvPr/>
          </p:nvSpPr>
          <p:spPr>
            <a:xfrm>
              <a:off x="648827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EAB50F2-56A8-4020-BA7E-223D0388029E}"/>
              </a:ext>
            </a:extLst>
          </p:cNvPr>
          <p:cNvGrpSpPr/>
          <p:nvPr/>
        </p:nvGrpSpPr>
        <p:grpSpPr>
          <a:xfrm>
            <a:off x="9087242" y="3837442"/>
            <a:ext cx="1591582" cy="832605"/>
            <a:chOff x="9087242" y="3837442"/>
            <a:chExt cx="1591582" cy="83260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DFCA09-96C1-48B9-A4BF-FC3BC14E65FF}"/>
                </a:ext>
              </a:extLst>
            </p:cNvPr>
            <p:cNvSpPr txBox="1"/>
            <p:nvPr/>
          </p:nvSpPr>
          <p:spPr>
            <a:xfrm>
              <a:off x="9087242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1C7CBB"/>
                  </a:solidFill>
                  <a:latin typeface="Tw Cen MT" panose="020B0602020104020603" pitchFamily="34" charset="0"/>
                </a:rPr>
                <a:t>HEADING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90ABEF2-EA94-4E61-B642-F3A2B133F939}"/>
                </a:ext>
              </a:extLst>
            </p:cNvPr>
            <p:cNvSpPr txBox="1"/>
            <p:nvPr/>
          </p:nvSpPr>
          <p:spPr>
            <a:xfrm>
              <a:off x="9087242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Here Add Some Own Text of Yours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99246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25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25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750"/>
                            </p:stCondLst>
                            <p:childTnLst>
                              <p:par>
                                <p:cTn id="74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250"/>
                            </p:stCondLst>
                            <p:childTnLst>
                              <p:par>
                                <p:cTn id="8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20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377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.VnArial Narrow</vt:lpstr>
      <vt:lpstr>Arial</vt:lpstr>
      <vt:lpstr>Broadway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Icon Services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2023-09-12T19:40:37Z</dcterms:created>
  <dcterms:modified xsi:type="dcterms:W3CDTF">2023-09-12T20:18:57Z</dcterms:modified>
</cp:coreProperties>
</file>