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084" r:id="rId5"/>
    <p:sldId id="2085" r:id="rId6"/>
    <p:sldId id="2086" r:id="rId7"/>
    <p:sldId id="2087" r:id="rId8"/>
    <p:sldId id="2088" r:id="rId9"/>
    <p:sldId id="2081" r:id="rId10"/>
    <p:sldId id="286" r:id="rId11"/>
    <p:sldId id="2082" r:id="rId12"/>
    <p:sldId id="287" r:id="rId13"/>
    <p:sldId id="20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6" autoAdjust="0"/>
    <p:restoredTop sz="94660"/>
  </p:normalViewPr>
  <p:slideViewPr>
    <p:cSldViewPr snapToGrid="0">
      <p:cViewPr>
        <p:scale>
          <a:sx n="100" d="100"/>
          <a:sy n="100" d="100"/>
        </p:scale>
        <p:origin x="7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274A-3F75-9B4E-E9D3-82105427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09D96-3BE6-0DE6-4982-EA9DC007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FB3E-0E5B-5B5D-2C9F-DE3D80D5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F18F-BEBA-37CF-792B-B8FD175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D960-DEC7-CDA8-F815-0609C229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91F-87E5-F4D1-4D6E-4ADEEF40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A998-BFAD-455D-06BA-8D343DA0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B636-C5A7-A9CF-3D78-957FEF9B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2F3B-1E0F-87B7-6879-4098CCF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6B3C-96A1-92C1-2B54-0349A54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D546-6035-C669-449E-D6F0BA700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9140-B48E-CCA8-3C44-DF3A6947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C979-4B5D-5370-D440-9737B93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0A81-1AE0-B463-ED1A-D15DC477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22CD-2C00-3AEB-31F5-C73DD70D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 w="28575">
            <a:noFill/>
          </a:ln>
        </p:spPr>
        <p:txBody>
          <a:bodyPr/>
          <a:lstStyle/>
          <a:p>
            <a:fld id="{6D2CAF9D-5533-4ADA-833F-E6FB76EB69A5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4F-D559-476D-AEE3-28F000B70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838200" y="620541"/>
            <a:ext cx="10515600" cy="83984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13628"/>
            <a:ext cx="10515600" cy="2667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27" name="Group 126"/>
          <p:cNvGrpSpPr/>
          <p:nvPr userDrawn="1"/>
        </p:nvGrpSpPr>
        <p:grpSpPr>
          <a:xfrm>
            <a:off x="5721121" y="1329545"/>
            <a:ext cx="749759" cy="88157"/>
            <a:chOff x="5833290" y="2440842"/>
            <a:chExt cx="525419" cy="61779"/>
          </a:xfrm>
        </p:grpSpPr>
        <p:sp>
          <p:nvSpPr>
            <p:cNvPr id="128" name="Oval 127"/>
            <p:cNvSpPr/>
            <p:nvPr/>
          </p:nvSpPr>
          <p:spPr>
            <a:xfrm>
              <a:off x="5910564" y="2440842"/>
              <a:ext cx="61779" cy="617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987837" y="2440842"/>
              <a:ext cx="61779" cy="617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65111" y="2440842"/>
              <a:ext cx="61779" cy="617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42384" y="2440842"/>
              <a:ext cx="61779" cy="617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219657" y="2440842"/>
              <a:ext cx="61779" cy="617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33290" y="2440842"/>
              <a:ext cx="61779" cy="617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296930" y="2440842"/>
              <a:ext cx="61779" cy="617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3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2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787-9E7E-AB86-6C93-3FFAD6AE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4B2-BF52-EEF2-EA95-7E5A2FC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59C4-1A22-9902-BE8F-23EFEFC2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11E0-30BA-0020-3E06-9F98C932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9ED0-2F9B-9756-83A3-CD33EB10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D90-EECA-BE7B-F27F-208752B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26E2-8531-7C37-17AE-8DC7539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BF94-DFCB-9241-3FEC-F7360EFE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6A12-1DA5-B2B0-C719-792FF7FC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7717-4E6A-94C4-D59F-C4EA4E91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2A27-CB9A-326A-7162-1E7EF45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20AB-5C1E-717C-6446-00412D69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14BA-F6CD-7C54-A4C4-992FDA07F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F310-42C5-A534-19FA-AD5EA08A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830B-CD72-DBA0-6F31-67E78038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3231-D10C-C648-EFA5-93CE853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A44E-25E1-E776-3794-22A6AAF7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4FD5-B560-E9E1-E243-C3D9B074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53727-0FAA-71E9-1BA5-014AB756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23B0D-25F3-84F7-DCCF-4AA733BCF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65BF4-C821-3F12-6275-DF33CDD75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5D4EE-5A5A-FD90-0CDD-6E16404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089C3-EE84-0113-880C-806D0F2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8F374-5633-9562-3A7E-5D95FA2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A030-62C7-5F9C-48F0-9EC9D24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851B-D6F5-9829-D42E-848713A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B8E27-38A2-8F31-6DA7-23938E50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7D36-00C6-1A12-47D1-81AAE492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001FA-9965-A09A-5CA2-30C59A46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1056-A16D-8A13-43AD-46CE3406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163E4-286B-9BBB-896D-A23B43A2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4401-68CE-E3C1-0F0B-474F55A0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37DF-D7A8-4508-527D-1C6E64B1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EDAB7-6FA3-2F8D-5B2B-22F84F22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573F0-8FDB-BD44-68E9-44E0FA75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5762-0EF6-5873-9D6A-61135F87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9F38-2E71-E769-3A33-41EF3BA4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1FB8-2C56-DF75-2A9A-C28287AA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F7526-ECF6-9A5A-7A16-4039B8875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B2A6-2AB9-9F2A-A0BF-1B1CA695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EAF1-6CCB-F22C-AE76-BD26461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CDB0-26EB-4F0A-2898-6D1017E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0006-7660-A7EA-E03F-411B9CF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4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4990-A8B9-C159-2C2E-5D802B07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D4A3-9291-4FFC-DF58-0A1A48DE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8850-2F47-C28D-AC38-8DF253C4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18F9-A23C-3DEF-D4C9-65DFE511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8256-E474-E22A-A3B1-620A20D9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0BB22-01C8-C3CB-FD31-D055201B96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7777" y="499944"/>
            <a:ext cx="1322703" cy="242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82FE9-D86F-7C61-64D0-E27C8C54B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17" y="704387"/>
            <a:ext cx="1829707" cy="18297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86A2CD-3CE4-94EF-8BE1-1D0A5C62E86C}"/>
              </a:ext>
            </a:extLst>
          </p:cNvPr>
          <p:cNvGrpSpPr/>
          <p:nvPr/>
        </p:nvGrpSpPr>
        <p:grpSpPr>
          <a:xfrm rot="16200000">
            <a:off x="473163" y="2481992"/>
            <a:ext cx="1805441" cy="1894017"/>
            <a:chOff x="1387588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2DB083A7-6DF7-34F5-1DCB-2C36DAA40ADA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BEDA5-42BA-4738-988C-78AF065B2BEC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75E1C-AE66-FFC2-24CA-82FA4752BE05}"/>
                </a:ext>
              </a:extLst>
            </p:cNvPr>
            <p:cNvSpPr txBox="1"/>
            <p:nvPr/>
          </p:nvSpPr>
          <p:spPr>
            <a:xfrm rot="5400000">
              <a:off x="1843093" y="256385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6C3C24-815C-F97D-590B-DFFC6C2DC5A9}"/>
              </a:ext>
            </a:extLst>
          </p:cNvPr>
          <p:cNvSpPr/>
          <p:nvPr/>
        </p:nvSpPr>
        <p:spPr>
          <a:xfrm rot="16200000" flipV="1">
            <a:off x="2109644" y="1913007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12" y="2981785"/>
            <a:ext cx="905768" cy="9057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EBFED-9F07-76E6-8569-2364BE6BF869}"/>
              </a:ext>
            </a:extLst>
          </p:cNvPr>
          <p:cNvGrpSpPr/>
          <p:nvPr/>
        </p:nvGrpSpPr>
        <p:grpSpPr>
          <a:xfrm>
            <a:off x="1761630" y="3054948"/>
            <a:ext cx="1591582" cy="832605"/>
            <a:chOff x="1488849" y="3837442"/>
            <a:chExt cx="1591582" cy="8326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542F9D-4EE0-F96B-DAB2-9AA115A72632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84EE93-F248-D970-7DE7-87F58672C526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5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  <a:solidFill>
            <a:schemeClr val="tx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A027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FA027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tx1">
                <a:alpha val="0"/>
              </a:schemeClr>
            </a:solidFill>
            <a:ln>
              <a:solidFill>
                <a:srgbClr val="FFA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  <a:solidFill>
            <a:schemeClr val="tx1">
              <a:alpha val="2000"/>
            </a:schemeClr>
          </a:solidFill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1C7DBD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1C7DBD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70744" y="2209800"/>
            <a:ext cx="1805441" cy="1866900"/>
            <a:chOff x="3870744" y="2209800"/>
            <a:chExt cx="1805441" cy="1866900"/>
          </a:xfrm>
          <a:solidFill>
            <a:schemeClr val="tx1">
              <a:alpha val="0"/>
            </a:schemeClr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70744" y="2252291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3AAAD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03A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03AAAD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600299"/>
            <a:chOff x="1387588" y="2182683"/>
            <a:chExt cx="1805441" cy="1894017"/>
          </a:xfrm>
          <a:solidFill>
            <a:schemeClr val="bg1">
              <a:lumMod val="95000"/>
              <a:alpha val="0"/>
            </a:schemeClr>
          </a:solidFill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03AAAD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FFA027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 rot="16200000">
            <a:off x="1994774" y="1614358"/>
            <a:ext cx="2285934" cy="3042700"/>
            <a:chOff x="1521076" y="2038470"/>
            <a:chExt cx="1591582" cy="2154489"/>
          </a:xfrm>
          <a:solidFill>
            <a:schemeClr val="bg1">
              <a:lumMod val="95000"/>
              <a:alpha val="0"/>
            </a:schemeClr>
          </a:solidFill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521076" y="2326059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 rot="5400000">
              <a:off x="1372245" y="2638770"/>
              <a:ext cx="1836129" cy="6355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 rot="5400000">
              <a:off x="1761011" y="3199434"/>
              <a:ext cx="1058596" cy="8581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rot="16200000" flipV="1">
            <a:off x="4952974" y="743915"/>
            <a:ext cx="2285935" cy="47835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27" y="2682823"/>
            <a:ext cx="905768" cy="90576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5031163" y="2682823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7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F16CDD-FADE-4805-BE6A-FA2557096397}"/>
              </a:ext>
            </a:extLst>
          </p:cNvPr>
          <p:cNvGrpSpPr/>
          <p:nvPr/>
        </p:nvGrpSpPr>
        <p:grpSpPr>
          <a:xfrm>
            <a:off x="1293330" y="5113391"/>
            <a:ext cx="1801784" cy="615858"/>
            <a:chOff x="2273069" y="3077762"/>
            <a:chExt cx="1801784" cy="615858"/>
          </a:xfrm>
          <a:effectLst>
            <a:outerShdw blurRad="76200" dist="38100" dir="2700000" algn="tl" rotWithShape="0">
              <a:prstClr val="black">
                <a:alpha val="12000"/>
              </a:prst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F4B9C4-B09D-48EB-A835-7A5740780D77}"/>
                </a:ext>
              </a:extLst>
            </p:cNvPr>
            <p:cNvSpPr/>
            <p:nvPr/>
          </p:nvSpPr>
          <p:spPr>
            <a:xfrm>
              <a:off x="2273069" y="3077762"/>
              <a:ext cx="1801784" cy="615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B7F17-2EA6-4379-859E-67C5B26CA171}"/>
                </a:ext>
              </a:extLst>
            </p:cNvPr>
            <p:cNvSpPr/>
            <p:nvPr/>
          </p:nvSpPr>
          <p:spPr>
            <a:xfrm>
              <a:off x="3644389" y="3320944"/>
              <a:ext cx="430464" cy="372676"/>
            </a:xfrm>
            <a:custGeom>
              <a:avLst/>
              <a:gdLst>
                <a:gd name="connsiteX0" fmla="*/ 464458 w 600767"/>
                <a:gd name="connsiteY0" fmla="*/ 0 h 520116"/>
                <a:gd name="connsiteX1" fmla="*/ 558063 w 600767"/>
                <a:gd name="connsiteY1" fmla="*/ 9436 h 520116"/>
                <a:gd name="connsiteX2" fmla="*/ 600767 w 600767"/>
                <a:gd name="connsiteY2" fmla="*/ 22693 h 520116"/>
                <a:gd name="connsiteX3" fmla="*/ 600767 w 600767"/>
                <a:gd name="connsiteY3" fmla="*/ 520116 h 520116"/>
                <a:gd name="connsiteX4" fmla="*/ 5611 w 600767"/>
                <a:gd name="connsiteY4" fmla="*/ 520116 h 520116"/>
                <a:gd name="connsiteX5" fmla="*/ 0 w 600767"/>
                <a:gd name="connsiteY5" fmla="*/ 464458 h 520116"/>
                <a:gd name="connsiteX6" fmla="*/ 464458 w 600767"/>
                <a:gd name="connsiteY6" fmla="*/ 0 h 52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767" h="520116">
                  <a:moveTo>
                    <a:pt x="464458" y="0"/>
                  </a:moveTo>
                  <a:cubicBezTo>
                    <a:pt x="496522" y="0"/>
                    <a:pt x="527828" y="3249"/>
                    <a:pt x="558063" y="9436"/>
                  </a:cubicBezTo>
                  <a:lnTo>
                    <a:pt x="600767" y="22693"/>
                  </a:lnTo>
                  <a:lnTo>
                    <a:pt x="600767" y="520116"/>
                  </a:lnTo>
                  <a:lnTo>
                    <a:pt x="5611" y="520116"/>
                  </a:lnTo>
                  <a:lnTo>
                    <a:pt x="0" y="464458"/>
                  </a:lnTo>
                  <a:cubicBezTo>
                    <a:pt x="0" y="207945"/>
                    <a:pt x="207945" y="0"/>
                    <a:pt x="464458" y="0"/>
                  </a:cubicBezTo>
                  <a:close/>
                </a:path>
              </a:pathLst>
            </a:custGeom>
            <a:solidFill>
              <a:srgbClr val="3B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F8CFE95-39F1-40CE-9CA5-AA64A43390DC}"/>
              </a:ext>
            </a:extLst>
          </p:cNvPr>
          <p:cNvSpPr txBox="1"/>
          <p:nvPr/>
        </p:nvSpPr>
        <p:spPr>
          <a:xfrm>
            <a:off x="2708528" y="5353307"/>
            <a:ext cx="40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0C2FEA-E11E-45E4-A60F-A2BC9E9032CD}"/>
              </a:ext>
            </a:extLst>
          </p:cNvPr>
          <p:cNvGrpSpPr/>
          <p:nvPr/>
        </p:nvGrpSpPr>
        <p:grpSpPr>
          <a:xfrm>
            <a:off x="1293331" y="5121342"/>
            <a:ext cx="1654286" cy="560335"/>
            <a:chOff x="1525249" y="3658633"/>
            <a:chExt cx="1654286" cy="5603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A870E-23A3-4DF9-8611-68EED03E09B4}"/>
                </a:ext>
              </a:extLst>
            </p:cNvPr>
            <p:cNvSpPr txBox="1"/>
            <p:nvPr/>
          </p:nvSpPr>
          <p:spPr>
            <a:xfrm>
              <a:off x="1525249" y="3911191"/>
              <a:ext cx="1390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Give a subtitle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D3581B-023D-4E27-BA70-993060AB2F91}"/>
                </a:ext>
              </a:extLst>
            </p:cNvPr>
            <p:cNvSpPr txBox="1"/>
            <p:nvPr/>
          </p:nvSpPr>
          <p:spPr>
            <a:xfrm>
              <a:off x="1525250" y="3658633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BBE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Progress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627245-36A7-429D-8FD9-5AA5521EC1E7}"/>
              </a:ext>
            </a:extLst>
          </p:cNvPr>
          <p:cNvGrpSpPr/>
          <p:nvPr/>
        </p:nvGrpSpPr>
        <p:grpSpPr>
          <a:xfrm>
            <a:off x="3194643" y="5113391"/>
            <a:ext cx="1820714" cy="640026"/>
            <a:chOff x="2183877" y="4228110"/>
            <a:chExt cx="1820714" cy="6400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18AC25-E2FA-43F0-9128-0C5B9AA5465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C822154-E7D2-488E-B29B-CD07DF5EBCC8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2D77126-6C51-443F-87EE-27A658CC0639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D871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2F2CF3-21BB-41F6-93F3-0ABB1105F26B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6CA0AB-20D2-4A30-AE1A-CD45850AFFBF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5DA29C-401E-4C97-913C-BA7D6884A1F0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C67DB2-B0E1-4CC6-9F97-2169051163F8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8717B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Future Plans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761531-EADC-46C9-A448-7D744DCB6998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856ABF-222C-4636-9729-55A75C097FFD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6104B2-668E-41AB-82AB-0EFDB7B822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695E78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Timeline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305B54-E428-45EF-9D49-ED39E1370BE7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CA7CBB-5571-4C91-A88D-343245BCE13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DA442C-7758-4313-BC40-086BCC045AC7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9C5D71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Our Team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Today’s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99BFA5-F860-423C-BE70-A03F6274326D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E376B-E370-483D-BE9C-0E92121CB8C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89CE8-0F2E-4404-B0FF-9CA13857496B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About Us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4F2C9D-55BD-43C8-9E1F-CD1A343B0E85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A350E8-4F51-4447-91B8-8CF8AD118CE5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C7DB69-99F0-4CA3-A8B6-62A55953E6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Our Services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35E9A4-0762-4A71-AD23-9E590F08CE81}"/>
              </a:ext>
            </a:extLst>
          </p:cNvPr>
          <p:cNvSpPr txBox="1"/>
          <p:nvPr/>
        </p:nvSpPr>
        <p:spPr>
          <a:xfrm>
            <a:off x="1163880" y="2657731"/>
            <a:ext cx="411932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you can add something in brief as the explanation, this is a demo text which you can replace by your own content</a:t>
            </a:r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655797"/>
            <a:ext cx="2855019" cy="1173313"/>
            <a:chOff x="1246395" y="3655797"/>
            <a:chExt cx="2855019" cy="11733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35215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flipV="1">
            <a:off x="4218145" y="4675031"/>
            <a:ext cx="0" cy="430369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4342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655797"/>
            <a:ext cx="2855019" cy="1173313"/>
            <a:chOff x="4660155" y="3655797"/>
            <a:chExt cx="2855019" cy="11733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35215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flipV="1">
            <a:off x="7631905" y="4675031"/>
            <a:ext cx="0" cy="430369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534" y="3655797"/>
            <a:ext cx="2855019" cy="1173313"/>
            <a:chOff x="8071534" y="3655797"/>
            <a:chExt cx="2855019" cy="1173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534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35215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flipV="1">
            <a:off x="11043284" y="4675031"/>
            <a:ext cx="0" cy="430369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you can add something in brief as the explanation, this is a demo text which you can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replace by your own content</a:t>
            </a:r>
          </a:p>
        </p:txBody>
      </p:sp>
      <p:sp>
        <p:nvSpPr>
          <p:cNvPr id="26" name="Freeform 188">
            <a:extLst>
              <a:ext uri="{FF2B5EF4-FFF2-40B4-BE49-F238E27FC236}">
                <a16:creationId xmlns:a16="http://schemas.microsoft.com/office/drawing/2014/main" id="{865F355A-BF7B-4CF6-898B-7AA1A6B3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670" y="3014960"/>
            <a:ext cx="577988" cy="593130"/>
          </a:xfrm>
          <a:custGeom>
            <a:avLst/>
            <a:gdLst>
              <a:gd name="T0" fmla="*/ 250 w 604"/>
              <a:gd name="T1" fmla="*/ 251 h 619"/>
              <a:gd name="T2" fmla="*/ 250 w 604"/>
              <a:gd name="T3" fmla="*/ 251 h 619"/>
              <a:gd name="T4" fmla="*/ 279 w 604"/>
              <a:gd name="T5" fmla="*/ 221 h 619"/>
              <a:gd name="T6" fmla="*/ 250 w 604"/>
              <a:gd name="T7" fmla="*/ 192 h 619"/>
              <a:gd name="T8" fmla="*/ 220 w 604"/>
              <a:gd name="T9" fmla="*/ 221 h 619"/>
              <a:gd name="T10" fmla="*/ 250 w 604"/>
              <a:gd name="T11" fmla="*/ 251 h 619"/>
              <a:gd name="T12" fmla="*/ 132 w 604"/>
              <a:gd name="T13" fmla="*/ 251 h 619"/>
              <a:gd name="T14" fmla="*/ 132 w 604"/>
              <a:gd name="T15" fmla="*/ 251 h 619"/>
              <a:gd name="T16" fmla="*/ 162 w 604"/>
              <a:gd name="T17" fmla="*/ 221 h 619"/>
              <a:gd name="T18" fmla="*/ 132 w 604"/>
              <a:gd name="T19" fmla="*/ 192 h 619"/>
              <a:gd name="T20" fmla="*/ 103 w 604"/>
              <a:gd name="T21" fmla="*/ 221 h 619"/>
              <a:gd name="T22" fmla="*/ 132 w 604"/>
              <a:gd name="T23" fmla="*/ 251 h 619"/>
              <a:gd name="T24" fmla="*/ 367 w 604"/>
              <a:gd name="T25" fmla="*/ 251 h 619"/>
              <a:gd name="T26" fmla="*/ 367 w 604"/>
              <a:gd name="T27" fmla="*/ 251 h 619"/>
              <a:gd name="T28" fmla="*/ 397 w 604"/>
              <a:gd name="T29" fmla="*/ 221 h 619"/>
              <a:gd name="T30" fmla="*/ 367 w 604"/>
              <a:gd name="T31" fmla="*/ 192 h 619"/>
              <a:gd name="T32" fmla="*/ 338 w 604"/>
              <a:gd name="T33" fmla="*/ 221 h 619"/>
              <a:gd name="T34" fmla="*/ 367 w 604"/>
              <a:gd name="T35" fmla="*/ 251 h 619"/>
              <a:gd name="T36" fmla="*/ 530 w 604"/>
              <a:gd name="T37" fmla="*/ 177 h 619"/>
              <a:gd name="T38" fmla="*/ 530 w 604"/>
              <a:gd name="T39" fmla="*/ 177 h 619"/>
              <a:gd name="T40" fmla="*/ 530 w 604"/>
              <a:gd name="T41" fmla="*/ 192 h 619"/>
              <a:gd name="T42" fmla="*/ 530 w 604"/>
              <a:gd name="T43" fmla="*/ 221 h 619"/>
              <a:gd name="T44" fmla="*/ 574 w 604"/>
              <a:gd name="T45" fmla="*/ 339 h 619"/>
              <a:gd name="T46" fmla="*/ 471 w 604"/>
              <a:gd name="T47" fmla="*/ 501 h 619"/>
              <a:gd name="T48" fmla="*/ 471 w 604"/>
              <a:gd name="T49" fmla="*/ 560 h 619"/>
              <a:gd name="T50" fmla="*/ 397 w 604"/>
              <a:gd name="T51" fmla="*/ 516 h 619"/>
              <a:gd name="T52" fmla="*/ 353 w 604"/>
              <a:gd name="T53" fmla="*/ 530 h 619"/>
              <a:gd name="T54" fmla="*/ 235 w 604"/>
              <a:gd name="T55" fmla="*/ 486 h 619"/>
              <a:gd name="T56" fmla="*/ 206 w 604"/>
              <a:gd name="T57" fmla="*/ 486 h 619"/>
              <a:gd name="T58" fmla="*/ 176 w 604"/>
              <a:gd name="T59" fmla="*/ 486 h 619"/>
              <a:gd name="T60" fmla="*/ 353 w 604"/>
              <a:gd name="T61" fmla="*/ 560 h 619"/>
              <a:gd name="T62" fmla="*/ 397 w 604"/>
              <a:gd name="T63" fmla="*/ 560 h 619"/>
              <a:gd name="T64" fmla="*/ 515 w 604"/>
              <a:gd name="T65" fmla="*/ 618 h 619"/>
              <a:gd name="T66" fmla="*/ 515 w 604"/>
              <a:gd name="T67" fmla="*/ 516 h 619"/>
              <a:gd name="T68" fmla="*/ 603 w 604"/>
              <a:gd name="T69" fmla="*/ 339 h 619"/>
              <a:gd name="T70" fmla="*/ 530 w 604"/>
              <a:gd name="T71" fmla="*/ 177 h 619"/>
              <a:gd name="T72" fmla="*/ 191 w 604"/>
              <a:gd name="T73" fmla="*/ 442 h 619"/>
              <a:gd name="T74" fmla="*/ 191 w 604"/>
              <a:gd name="T75" fmla="*/ 442 h 619"/>
              <a:gd name="T76" fmla="*/ 250 w 604"/>
              <a:gd name="T77" fmla="*/ 442 h 619"/>
              <a:gd name="T78" fmla="*/ 485 w 604"/>
              <a:gd name="T79" fmla="*/ 221 h 619"/>
              <a:gd name="T80" fmla="*/ 250 w 604"/>
              <a:gd name="T81" fmla="*/ 0 h 619"/>
              <a:gd name="T82" fmla="*/ 0 w 604"/>
              <a:gd name="T83" fmla="*/ 221 h 619"/>
              <a:gd name="T84" fmla="*/ 73 w 604"/>
              <a:gd name="T85" fmla="*/ 398 h 619"/>
              <a:gd name="T86" fmla="*/ 73 w 604"/>
              <a:gd name="T87" fmla="*/ 501 h 619"/>
              <a:gd name="T88" fmla="*/ 191 w 604"/>
              <a:gd name="T89" fmla="*/ 442 h 619"/>
              <a:gd name="T90" fmla="*/ 44 w 604"/>
              <a:gd name="T91" fmla="*/ 221 h 619"/>
              <a:gd name="T92" fmla="*/ 44 w 604"/>
              <a:gd name="T93" fmla="*/ 221 h 619"/>
              <a:gd name="T94" fmla="*/ 250 w 604"/>
              <a:gd name="T95" fmla="*/ 30 h 619"/>
              <a:gd name="T96" fmla="*/ 456 w 604"/>
              <a:gd name="T97" fmla="*/ 221 h 619"/>
              <a:gd name="T98" fmla="*/ 250 w 604"/>
              <a:gd name="T99" fmla="*/ 413 h 619"/>
              <a:gd name="T100" fmla="*/ 191 w 604"/>
              <a:gd name="T101" fmla="*/ 398 h 619"/>
              <a:gd name="T102" fmla="*/ 117 w 604"/>
              <a:gd name="T103" fmla="*/ 442 h 619"/>
              <a:gd name="T104" fmla="*/ 117 w 604"/>
              <a:gd name="T105" fmla="*/ 383 h 619"/>
              <a:gd name="T106" fmla="*/ 44 w 604"/>
              <a:gd name="T107" fmla="*/ 22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rgbClr val="FFA95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Freeform 219">
            <a:extLst>
              <a:ext uri="{FF2B5EF4-FFF2-40B4-BE49-F238E27FC236}">
                <a16:creationId xmlns:a16="http://schemas.microsoft.com/office/drawing/2014/main" id="{74D2BDD8-BD38-47A7-B371-0B812D6B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1" y="3017484"/>
            <a:ext cx="524986" cy="590606"/>
          </a:xfrm>
          <a:custGeom>
            <a:avLst/>
            <a:gdLst>
              <a:gd name="T0" fmla="*/ 413 w 546"/>
              <a:gd name="T1" fmla="*/ 368 h 619"/>
              <a:gd name="T2" fmla="*/ 413 w 546"/>
              <a:gd name="T3" fmla="*/ 368 h 619"/>
              <a:gd name="T4" fmla="*/ 236 w 546"/>
              <a:gd name="T5" fmla="*/ 368 h 619"/>
              <a:gd name="T6" fmla="*/ 221 w 546"/>
              <a:gd name="T7" fmla="*/ 383 h 619"/>
              <a:gd name="T8" fmla="*/ 236 w 546"/>
              <a:gd name="T9" fmla="*/ 412 h 619"/>
              <a:gd name="T10" fmla="*/ 413 w 546"/>
              <a:gd name="T11" fmla="*/ 412 h 619"/>
              <a:gd name="T12" fmla="*/ 427 w 546"/>
              <a:gd name="T13" fmla="*/ 383 h 619"/>
              <a:gd name="T14" fmla="*/ 413 w 546"/>
              <a:gd name="T15" fmla="*/ 368 h 619"/>
              <a:gd name="T16" fmla="*/ 413 w 546"/>
              <a:gd name="T17" fmla="*/ 265 h 619"/>
              <a:gd name="T18" fmla="*/ 413 w 546"/>
              <a:gd name="T19" fmla="*/ 265 h 619"/>
              <a:gd name="T20" fmla="*/ 236 w 546"/>
              <a:gd name="T21" fmla="*/ 265 h 619"/>
              <a:gd name="T22" fmla="*/ 221 w 546"/>
              <a:gd name="T23" fmla="*/ 295 h 619"/>
              <a:gd name="T24" fmla="*/ 236 w 546"/>
              <a:gd name="T25" fmla="*/ 309 h 619"/>
              <a:gd name="T26" fmla="*/ 413 w 546"/>
              <a:gd name="T27" fmla="*/ 309 h 619"/>
              <a:gd name="T28" fmla="*/ 427 w 546"/>
              <a:gd name="T29" fmla="*/ 295 h 619"/>
              <a:gd name="T30" fmla="*/ 413 w 546"/>
              <a:gd name="T31" fmla="*/ 265 h 619"/>
              <a:gd name="T32" fmla="*/ 413 w 546"/>
              <a:gd name="T33" fmla="*/ 0 h 619"/>
              <a:gd name="T34" fmla="*/ 413 w 546"/>
              <a:gd name="T35" fmla="*/ 0 h 619"/>
              <a:gd name="T36" fmla="*/ 177 w 546"/>
              <a:gd name="T37" fmla="*/ 0 h 619"/>
              <a:gd name="T38" fmla="*/ 104 w 546"/>
              <a:gd name="T39" fmla="*/ 74 h 619"/>
              <a:gd name="T40" fmla="*/ 74 w 546"/>
              <a:gd name="T41" fmla="*/ 74 h 619"/>
              <a:gd name="T42" fmla="*/ 0 w 546"/>
              <a:gd name="T43" fmla="*/ 147 h 619"/>
              <a:gd name="T44" fmla="*/ 0 w 546"/>
              <a:gd name="T45" fmla="*/ 545 h 619"/>
              <a:gd name="T46" fmla="*/ 74 w 546"/>
              <a:gd name="T47" fmla="*/ 618 h 619"/>
              <a:gd name="T48" fmla="*/ 368 w 546"/>
              <a:gd name="T49" fmla="*/ 618 h 619"/>
              <a:gd name="T50" fmla="*/ 457 w 546"/>
              <a:gd name="T51" fmla="*/ 545 h 619"/>
              <a:gd name="T52" fmla="*/ 472 w 546"/>
              <a:gd name="T53" fmla="*/ 545 h 619"/>
              <a:gd name="T54" fmla="*/ 545 w 546"/>
              <a:gd name="T55" fmla="*/ 471 h 619"/>
              <a:gd name="T56" fmla="*/ 545 w 546"/>
              <a:gd name="T57" fmla="*/ 192 h 619"/>
              <a:gd name="T58" fmla="*/ 545 w 546"/>
              <a:gd name="T59" fmla="*/ 147 h 619"/>
              <a:gd name="T60" fmla="*/ 413 w 546"/>
              <a:gd name="T61" fmla="*/ 0 h 619"/>
              <a:gd name="T62" fmla="*/ 368 w 546"/>
              <a:gd name="T63" fmla="*/ 589 h 619"/>
              <a:gd name="T64" fmla="*/ 368 w 546"/>
              <a:gd name="T65" fmla="*/ 589 h 619"/>
              <a:gd name="T66" fmla="*/ 74 w 546"/>
              <a:gd name="T67" fmla="*/ 589 h 619"/>
              <a:gd name="T68" fmla="*/ 45 w 546"/>
              <a:gd name="T69" fmla="*/ 545 h 619"/>
              <a:gd name="T70" fmla="*/ 45 w 546"/>
              <a:gd name="T71" fmla="*/ 147 h 619"/>
              <a:gd name="T72" fmla="*/ 74 w 546"/>
              <a:gd name="T73" fmla="*/ 118 h 619"/>
              <a:gd name="T74" fmla="*/ 104 w 546"/>
              <a:gd name="T75" fmla="*/ 118 h 619"/>
              <a:gd name="T76" fmla="*/ 104 w 546"/>
              <a:gd name="T77" fmla="*/ 471 h 619"/>
              <a:gd name="T78" fmla="*/ 177 w 546"/>
              <a:gd name="T79" fmla="*/ 545 h 619"/>
              <a:gd name="T80" fmla="*/ 413 w 546"/>
              <a:gd name="T81" fmla="*/ 545 h 619"/>
              <a:gd name="T82" fmla="*/ 368 w 546"/>
              <a:gd name="T83" fmla="*/ 589 h 619"/>
              <a:gd name="T84" fmla="*/ 516 w 546"/>
              <a:gd name="T85" fmla="*/ 471 h 619"/>
              <a:gd name="T86" fmla="*/ 516 w 546"/>
              <a:gd name="T87" fmla="*/ 471 h 619"/>
              <a:gd name="T88" fmla="*/ 472 w 546"/>
              <a:gd name="T89" fmla="*/ 501 h 619"/>
              <a:gd name="T90" fmla="*/ 177 w 546"/>
              <a:gd name="T91" fmla="*/ 501 h 619"/>
              <a:gd name="T92" fmla="*/ 133 w 546"/>
              <a:gd name="T93" fmla="*/ 471 h 619"/>
              <a:gd name="T94" fmla="*/ 133 w 546"/>
              <a:gd name="T95" fmla="*/ 74 h 619"/>
              <a:gd name="T96" fmla="*/ 177 w 546"/>
              <a:gd name="T97" fmla="*/ 29 h 619"/>
              <a:gd name="T98" fmla="*/ 368 w 546"/>
              <a:gd name="T99" fmla="*/ 29 h 619"/>
              <a:gd name="T100" fmla="*/ 368 w 546"/>
              <a:gd name="T101" fmla="*/ 118 h 619"/>
              <a:gd name="T102" fmla="*/ 457 w 546"/>
              <a:gd name="T103" fmla="*/ 192 h 619"/>
              <a:gd name="T104" fmla="*/ 516 w 546"/>
              <a:gd name="T105" fmla="*/ 192 h 619"/>
              <a:gd name="T106" fmla="*/ 516 w 546"/>
              <a:gd name="T107" fmla="*/ 471 h 619"/>
              <a:gd name="T108" fmla="*/ 457 w 546"/>
              <a:gd name="T109" fmla="*/ 147 h 619"/>
              <a:gd name="T110" fmla="*/ 457 w 546"/>
              <a:gd name="T111" fmla="*/ 147 h 619"/>
              <a:gd name="T112" fmla="*/ 413 w 546"/>
              <a:gd name="T113" fmla="*/ 88 h 619"/>
              <a:gd name="T114" fmla="*/ 413 w 546"/>
              <a:gd name="T115" fmla="*/ 29 h 619"/>
              <a:gd name="T116" fmla="*/ 413 w 546"/>
              <a:gd name="T117" fmla="*/ 29 h 619"/>
              <a:gd name="T118" fmla="*/ 516 w 546"/>
              <a:gd name="T119" fmla="*/ 147 h 619"/>
              <a:gd name="T120" fmla="*/ 457 w 546"/>
              <a:gd name="T121" fmla="*/ 14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lnTo>
                  <a:pt x="413" y="29"/>
                </a:ln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rgbClr val="F25245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" name="Freeform 200">
            <a:extLst>
              <a:ext uri="{FF2B5EF4-FFF2-40B4-BE49-F238E27FC236}">
                <a16:creationId xmlns:a16="http://schemas.microsoft.com/office/drawing/2014/main" id="{1644D58D-E2BC-48B6-B67F-1D096FD0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64" y="3041103"/>
            <a:ext cx="556072" cy="528386"/>
          </a:xfrm>
          <a:custGeom>
            <a:avLst/>
            <a:gdLst>
              <a:gd name="T0" fmla="*/ 309 w 634"/>
              <a:gd name="T1" fmla="*/ 44 h 604"/>
              <a:gd name="T2" fmla="*/ 309 w 634"/>
              <a:gd name="T3" fmla="*/ 44 h 604"/>
              <a:gd name="T4" fmla="*/ 14 w 634"/>
              <a:gd name="T5" fmla="*/ 220 h 604"/>
              <a:gd name="T6" fmla="*/ 14 w 634"/>
              <a:gd name="T7" fmla="*/ 220 h 604"/>
              <a:gd name="T8" fmla="*/ 279 w 634"/>
              <a:gd name="T9" fmla="*/ 338 h 604"/>
              <a:gd name="T10" fmla="*/ 338 w 634"/>
              <a:gd name="T11" fmla="*/ 338 h 604"/>
              <a:gd name="T12" fmla="*/ 603 w 634"/>
              <a:gd name="T13" fmla="*/ 220 h 604"/>
              <a:gd name="T14" fmla="*/ 603 w 634"/>
              <a:gd name="T15" fmla="*/ 161 h 604"/>
              <a:gd name="T16" fmla="*/ 338 w 634"/>
              <a:gd name="T17" fmla="*/ 14 h 604"/>
              <a:gd name="T18" fmla="*/ 279 w 634"/>
              <a:gd name="T19" fmla="*/ 14 h 604"/>
              <a:gd name="T20" fmla="*/ 14 w 634"/>
              <a:gd name="T21" fmla="*/ 161 h 604"/>
              <a:gd name="T22" fmla="*/ 14 w 634"/>
              <a:gd name="T23" fmla="*/ 220 h 604"/>
              <a:gd name="T24" fmla="*/ 309 w 634"/>
              <a:gd name="T25" fmla="*/ 44 h 604"/>
              <a:gd name="T26" fmla="*/ 309 w 634"/>
              <a:gd name="T27" fmla="*/ 44 h 604"/>
              <a:gd name="T28" fmla="*/ 588 w 634"/>
              <a:gd name="T29" fmla="*/ 191 h 604"/>
              <a:gd name="T30" fmla="*/ 309 w 634"/>
              <a:gd name="T31" fmla="*/ 309 h 604"/>
              <a:gd name="T32" fmla="*/ 44 w 634"/>
              <a:gd name="T33" fmla="*/ 191 h 604"/>
              <a:gd name="T34" fmla="*/ 309 w 634"/>
              <a:gd name="T35" fmla="*/ 44 h 604"/>
              <a:gd name="T36" fmla="*/ 309 w 634"/>
              <a:gd name="T37" fmla="*/ 559 h 604"/>
              <a:gd name="T38" fmla="*/ 309 w 634"/>
              <a:gd name="T39" fmla="*/ 559 h 604"/>
              <a:gd name="T40" fmla="*/ 44 w 634"/>
              <a:gd name="T41" fmla="*/ 441 h 604"/>
              <a:gd name="T42" fmla="*/ 0 w 634"/>
              <a:gd name="T43" fmla="*/ 427 h 604"/>
              <a:gd name="T44" fmla="*/ 14 w 634"/>
              <a:gd name="T45" fmla="*/ 471 h 604"/>
              <a:gd name="T46" fmla="*/ 279 w 634"/>
              <a:gd name="T47" fmla="*/ 589 h 604"/>
              <a:gd name="T48" fmla="*/ 338 w 634"/>
              <a:gd name="T49" fmla="*/ 589 h 604"/>
              <a:gd name="T50" fmla="*/ 603 w 634"/>
              <a:gd name="T51" fmla="*/ 471 h 604"/>
              <a:gd name="T52" fmla="*/ 633 w 634"/>
              <a:gd name="T53" fmla="*/ 427 h 604"/>
              <a:gd name="T54" fmla="*/ 588 w 634"/>
              <a:gd name="T55" fmla="*/ 441 h 604"/>
              <a:gd name="T56" fmla="*/ 309 w 634"/>
              <a:gd name="T57" fmla="*/ 559 h 604"/>
              <a:gd name="T58" fmla="*/ 14 w 634"/>
              <a:gd name="T59" fmla="*/ 338 h 604"/>
              <a:gd name="T60" fmla="*/ 14 w 634"/>
              <a:gd name="T61" fmla="*/ 338 h 604"/>
              <a:gd name="T62" fmla="*/ 279 w 634"/>
              <a:gd name="T63" fmla="*/ 471 h 604"/>
              <a:gd name="T64" fmla="*/ 338 w 634"/>
              <a:gd name="T65" fmla="*/ 471 h 604"/>
              <a:gd name="T66" fmla="*/ 603 w 634"/>
              <a:gd name="T67" fmla="*/ 338 h 604"/>
              <a:gd name="T68" fmla="*/ 633 w 634"/>
              <a:gd name="T69" fmla="*/ 294 h 604"/>
              <a:gd name="T70" fmla="*/ 588 w 634"/>
              <a:gd name="T71" fmla="*/ 309 h 604"/>
              <a:gd name="T72" fmla="*/ 309 w 634"/>
              <a:gd name="T73" fmla="*/ 441 h 604"/>
              <a:gd name="T74" fmla="*/ 44 w 634"/>
              <a:gd name="T75" fmla="*/ 309 h 604"/>
              <a:gd name="T76" fmla="*/ 0 w 634"/>
              <a:gd name="T77" fmla="*/ 294 h 604"/>
              <a:gd name="T78" fmla="*/ 14 w 634"/>
              <a:gd name="T79" fmla="*/ 33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rgbClr val="695E78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26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>
            <a:off x="565845" y="2264374"/>
            <a:ext cx="2618737" cy="2490002"/>
          </a:xfrm>
          <a:custGeom>
            <a:avLst/>
            <a:gdLst>
              <a:gd name="T0" fmla="*/ 509 w 1492"/>
              <a:gd name="T1" fmla="*/ 142 h 1418"/>
              <a:gd name="T2" fmla="*/ 284 w 1492"/>
              <a:gd name="T3" fmla="*/ 991 h 1418"/>
              <a:gd name="T4" fmla="*/ 1138 w 1492"/>
              <a:gd name="T5" fmla="*/ 1147 h 1418"/>
              <a:gd name="T6" fmla="*/ 1207 w 1492"/>
              <a:gd name="T7" fmla="*/ 431 h 1418"/>
              <a:gd name="T8" fmla="*/ 509 w 1492"/>
              <a:gd name="T9" fmla="*/ 142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1418">
                <a:moveTo>
                  <a:pt x="509" y="142"/>
                </a:moveTo>
                <a:cubicBezTo>
                  <a:pt x="278" y="283"/>
                  <a:pt x="0" y="565"/>
                  <a:pt x="284" y="991"/>
                </a:cubicBezTo>
                <a:cubicBezTo>
                  <a:pt x="569" y="1418"/>
                  <a:pt x="978" y="1271"/>
                  <a:pt x="1138" y="1147"/>
                </a:cubicBezTo>
                <a:cubicBezTo>
                  <a:pt x="1299" y="1023"/>
                  <a:pt x="1492" y="822"/>
                  <a:pt x="1207" y="431"/>
                </a:cubicBezTo>
                <a:cubicBezTo>
                  <a:pt x="922" y="41"/>
                  <a:pt x="743" y="0"/>
                  <a:pt x="509" y="142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/>
          </p:cNvSpPr>
          <p:nvPr/>
        </p:nvSpPr>
        <p:spPr bwMode="auto">
          <a:xfrm>
            <a:off x="875886" y="2327670"/>
            <a:ext cx="2333370" cy="2399886"/>
          </a:xfrm>
          <a:custGeom>
            <a:avLst/>
            <a:gdLst>
              <a:gd name="T0" fmla="*/ 1008 w 1329"/>
              <a:gd name="T1" fmla="*/ 173 h 1367"/>
              <a:gd name="T2" fmla="*/ 185 w 1329"/>
              <a:gd name="T3" fmla="*/ 479 h 1367"/>
              <a:gd name="T4" fmla="*/ 549 w 1329"/>
              <a:gd name="T5" fmla="*/ 1266 h 1367"/>
              <a:gd name="T6" fmla="*/ 1174 w 1329"/>
              <a:gd name="T7" fmla="*/ 910 h 1367"/>
              <a:gd name="T8" fmla="*/ 1008 w 1329"/>
              <a:gd name="T9" fmla="*/ 173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67">
                <a:moveTo>
                  <a:pt x="1008" y="173"/>
                </a:moveTo>
                <a:cubicBezTo>
                  <a:pt x="760" y="65"/>
                  <a:pt x="369" y="0"/>
                  <a:pt x="185" y="479"/>
                </a:cubicBezTo>
                <a:cubicBezTo>
                  <a:pt x="0" y="957"/>
                  <a:pt x="355" y="1206"/>
                  <a:pt x="549" y="1266"/>
                </a:cubicBezTo>
                <a:cubicBezTo>
                  <a:pt x="743" y="1326"/>
                  <a:pt x="1019" y="1367"/>
                  <a:pt x="1174" y="910"/>
                </a:cubicBezTo>
                <a:cubicBezTo>
                  <a:pt x="1329" y="453"/>
                  <a:pt x="1259" y="282"/>
                  <a:pt x="1008" y="17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>
            <a:off x="734275" y="2593729"/>
            <a:ext cx="2481418" cy="1773363"/>
          </a:xfrm>
          <a:custGeom>
            <a:avLst/>
            <a:gdLst>
              <a:gd name="T0" fmla="*/ 808 w 1414"/>
              <a:gd name="T1" fmla="*/ 42 h 1010"/>
              <a:gd name="T2" fmla="*/ 28 w 1414"/>
              <a:gd name="T3" fmla="*/ 588 h 1010"/>
              <a:gd name="T4" fmla="*/ 831 w 1414"/>
              <a:gd name="T5" fmla="*/ 969 h 1010"/>
              <a:gd name="T6" fmla="*/ 808 w 1414"/>
              <a:gd name="T7" fmla="*/ 42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4" h="1010">
                <a:moveTo>
                  <a:pt x="808" y="42"/>
                </a:moveTo>
                <a:cubicBezTo>
                  <a:pt x="423" y="0"/>
                  <a:pt x="55" y="386"/>
                  <a:pt x="28" y="588"/>
                </a:cubicBezTo>
                <a:cubicBezTo>
                  <a:pt x="0" y="790"/>
                  <a:pt x="248" y="1010"/>
                  <a:pt x="831" y="969"/>
                </a:cubicBezTo>
                <a:cubicBezTo>
                  <a:pt x="1414" y="927"/>
                  <a:pt x="1307" y="95"/>
                  <a:pt x="808" y="42"/>
                </a:cubicBez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4F-D559-476D-AEE3-28F000B7084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Services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 your subtitle here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922980" y="2082597"/>
            <a:ext cx="2958285" cy="2735315"/>
            <a:chOff x="8999538" y="5272088"/>
            <a:chExt cx="4170362" cy="3856037"/>
          </a:xfrm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9248775" y="5432425"/>
              <a:ext cx="3921125" cy="3695700"/>
            </a:xfrm>
            <a:custGeom>
              <a:avLst/>
              <a:gdLst>
                <a:gd name="T0" fmla="*/ 1102 w 1512"/>
                <a:gd name="T1" fmla="*/ 1235 h 1424"/>
                <a:gd name="T2" fmla="*/ 1144 w 1512"/>
                <a:gd name="T3" fmla="*/ 358 h 1424"/>
                <a:gd name="T4" fmla="*/ 277 w 1512"/>
                <a:gd name="T5" fmla="*/ 384 h 1424"/>
                <a:gd name="T6" fmla="*/ 360 w 1512"/>
                <a:gd name="T7" fmla="*/ 1099 h 1424"/>
                <a:gd name="T8" fmla="*/ 1102 w 1512"/>
                <a:gd name="T9" fmla="*/ 1235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1424">
                  <a:moveTo>
                    <a:pt x="1102" y="1235"/>
                  </a:moveTo>
                  <a:cubicBezTo>
                    <a:pt x="1299" y="1049"/>
                    <a:pt x="1512" y="716"/>
                    <a:pt x="1144" y="358"/>
                  </a:cubicBezTo>
                  <a:cubicBezTo>
                    <a:pt x="777" y="0"/>
                    <a:pt x="408" y="230"/>
                    <a:pt x="277" y="384"/>
                  </a:cubicBezTo>
                  <a:cubicBezTo>
                    <a:pt x="146" y="539"/>
                    <a:pt x="0" y="777"/>
                    <a:pt x="360" y="1099"/>
                  </a:cubicBezTo>
                  <a:cubicBezTo>
                    <a:pt x="720" y="1421"/>
                    <a:pt x="903" y="1424"/>
                    <a:pt x="1102" y="1235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8999538" y="5272088"/>
              <a:ext cx="3656013" cy="3843338"/>
            </a:xfrm>
            <a:custGeom>
              <a:avLst/>
              <a:gdLst>
                <a:gd name="T0" fmla="*/ 1277 w 1410"/>
                <a:gd name="T1" fmla="*/ 525 h 1481"/>
                <a:gd name="T2" fmla="*/ 437 w 1410"/>
                <a:gd name="T3" fmla="*/ 268 h 1481"/>
                <a:gd name="T4" fmla="*/ 249 w 1410"/>
                <a:gd name="T5" fmla="*/ 1116 h 1481"/>
                <a:gd name="T6" fmla="*/ 962 w 1410"/>
                <a:gd name="T7" fmla="*/ 1211 h 1481"/>
                <a:gd name="T8" fmla="*/ 1277 w 1410"/>
                <a:gd name="T9" fmla="*/ 525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481">
                  <a:moveTo>
                    <a:pt x="1277" y="525"/>
                  </a:moveTo>
                  <a:cubicBezTo>
                    <a:pt x="1145" y="288"/>
                    <a:pt x="874" y="0"/>
                    <a:pt x="437" y="268"/>
                  </a:cubicBezTo>
                  <a:cubicBezTo>
                    <a:pt x="0" y="537"/>
                    <a:pt x="131" y="950"/>
                    <a:pt x="249" y="1116"/>
                  </a:cubicBezTo>
                  <a:cubicBezTo>
                    <a:pt x="367" y="1281"/>
                    <a:pt x="561" y="1481"/>
                    <a:pt x="962" y="1211"/>
                  </a:cubicBezTo>
                  <a:cubicBezTo>
                    <a:pt x="1362" y="941"/>
                    <a:pt x="1410" y="764"/>
                    <a:pt x="1277" y="52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7"/>
          <p:cNvSpPr>
            <a:spLocks/>
          </p:cNvSpPr>
          <p:nvPr/>
        </p:nvSpPr>
        <p:spPr bwMode="auto">
          <a:xfrm>
            <a:off x="8774334" y="2325836"/>
            <a:ext cx="2707163" cy="2610318"/>
          </a:xfrm>
          <a:custGeom>
            <a:avLst/>
            <a:gdLst>
              <a:gd name="T0" fmla="*/ 1030 w 1472"/>
              <a:gd name="T1" fmla="*/ 1208 h 1418"/>
              <a:gd name="T2" fmla="*/ 1378 w 1472"/>
              <a:gd name="T3" fmla="*/ 283 h 1418"/>
              <a:gd name="T4" fmla="*/ 473 w 1472"/>
              <a:gd name="T5" fmla="*/ 344 h 1418"/>
              <a:gd name="T6" fmla="*/ 1030 w 1472"/>
              <a:gd name="T7" fmla="*/ 120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2" h="1418">
                <a:moveTo>
                  <a:pt x="1030" y="1208"/>
                </a:moveTo>
                <a:cubicBezTo>
                  <a:pt x="1383" y="1045"/>
                  <a:pt x="1472" y="489"/>
                  <a:pt x="1378" y="283"/>
                </a:cubicBezTo>
                <a:cubicBezTo>
                  <a:pt x="1285" y="78"/>
                  <a:pt x="946" y="0"/>
                  <a:pt x="473" y="344"/>
                </a:cubicBezTo>
                <a:cubicBezTo>
                  <a:pt x="0" y="688"/>
                  <a:pt x="574" y="1418"/>
                  <a:pt x="1030" y="1208"/>
                </a:cubicBez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"/>
          <p:cNvSpPr>
            <a:spLocks/>
          </p:cNvSpPr>
          <p:nvPr/>
        </p:nvSpPr>
        <p:spPr bwMode="auto">
          <a:xfrm>
            <a:off x="6264939" y="2275098"/>
            <a:ext cx="2593047" cy="2468554"/>
          </a:xfrm>
          <a:custGeom>
            <a:avLst/>
            <a:gdLst>
              <a:gd name="T0" fmla="*/ 509 w 1492"/>
              <a:gd name="T1" fmla="*/ 143 h 1419"/>
              <a:gd name="T2" fmla="*/ 284 w 1492"/>
              <a:gd name="T3" fmla="*/ 992 h 1419"/>
              <a:gd name="T4" fmla="*/ 1138 w 1492"/>
              <a:gd name="T5" fmla="*/ 1148 h 1419"/>
              <a:gd name="T6" fmla="*/ 1207 w 1492"/>
              <a:gd name="T7" fmla="*/ 432 h 1419"/>
              <a:gd name="T8" fmla="*/ 509 w 1492"/>
              <a:gd name="T9" fmla="*/ 143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1419">
                <a:moveTo>
                  <a:pt x="509" y="143"/>
                </a:moveTo>
                <a:cubicBezTo>
                  <a:pt x="278" y="284"/>
                  <a:pt x="0" y="565"/>
                  <a:pt x="284" y="992"/>
                </a:cubicBezTo>
                <a:cubicBezTo>
                  <a:pt x="569" y="1419"/>
                  <a:pt x="977" y="1272"/>
                  <a:pt x="1138" y="1148"/>
                </a:cubicBezTo>
                <a:cubicBezTo>
                  <a:pt x="1299" y="1024"/>
                  <a:pt x="1492" y="822"/>
                  <a:pt x="1207" y="432"/>
                </a:cubicBezTo>
                <a:cubicBezTo>
                  <a:pt x="922" y="42"/>
                  <a:pt x="743" y="0"/>
                  <a:pt x="509" y="143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6572444" y="2340004"/>
            <a:ext cx="2310014" cy="2378112"/>
          </a:xfrm>
          <a:custGeom>
            <a:avLst/>
            <a:gdLst>
              <a:gd name="T0" fmla="*/ 1008 w 1329"/>
              <a:gd name="T1" fmla="*/ 173 h 1367"/>
              <a:gd name="T2" fmla="*/ 185 w 1329"/>
              <a:gd name="T3" fmla="*/ 478 h 1367"/>
              <a:gd name="T4" fmla="*/ 549 w 1329"/>
              <a:gd name="T5" fmla="*/ 1266 h 1367"/>
              <a:gd name="T6" fmla="*/ 1174 w 1329"/>
              <a:gd name="T7" fmla="*/ 909 h 1367"/>
              <a:gd name="T8" fmla="*/ 1008 w 1329"/>
              <a:gd name="T9" fmla="*/ 173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67">
                <a:moveTo>
                  <a:pt x="1008" y="173"/>
                </a:moveTo>
                <a:cubicBezTo>
                  <a:pt x="760" y="64"/>
                  <a:pt x="369" y="0"/>
                  <a:pt x="185" y="478"/>
                </a:cubicBezTo>
                <a:cubicBezTo>
                  <a:pt x="0" y="957"/>
                  <a:pt x="355" y="1206"/>
                  <a:pt x="549" y="1266"/>
                </a:cubicBezTo>
                <a:cubicBezTo>
                  <a:pt x="743" y="1325"/>
                  <a:pt x="1019" y="1367"/>
                  <a:pt x="1174" y="909"/>
                </a:cubicBezTo>
                <a:cubicBezTo>
                  <a:pt x="1329" y="452"/>
                  <a:pt x="1259" y="282"/>
                  <a:pt x="1008" y="173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0"/>
          <p:cNvSpPr>
            <a:spLocks/>
          </p:cNvSpPr>
          <p:nvPr/>
        </p:nvSpPr>
        <p:spPr bwMode="auto">
          <a:xfrm>
            <a:off x="6431992" y="2603884"/>
            <a:ext cx="2457914" cy="1755653"/>
          </a:xfrm>
          <a:custGeom>
            <a:avLst/>
            <a:gdLst>
              <a:gd name="T0" fmla="*/ 808 w 1414"/>
              <a:gd name="T1" fmla="*/ 41 h 1009"/>
              <a:gd name="T2" fmla="*/ 28 w 1414"/>
              <a:gd name="T3" fmla="*/ 587 h 1009"/>
              <a:gd name="T4" fmla="*/ 831 w 1414"/>
              <a:gd name="T5" fmla="*/ 968 h 1009"/>
              <a:gd name="T6" fmla="*/ 808 w 1414"/>
              <a:gd name="T7" fmla="*/ 41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4" h="1009">
                <a:moveTo>
                  <a:pt x="808" y="41"/>
                </a:moveTo>
                <a:cubicBezTo>
                  <a:pt x="423" y="0"/>
                  <a:pt x="55" y="385"/>
                  <a:pt x="28" y="587"/>
                </a:cubicBezTo>
                <a:cubicBezTo>
                  <a:pt x="0" y="789"/>
                  <a:pt x="248" y="1009"/>
                  <a:pt x="831" y="968"/>
                </a:cubicBezTo>
                <a:cubicBezTo>
                  <a:pt x="1414" y="927"/>
                  <a:pt x="1307" y="94"/>
                  <a:pt x="808" y="41"/>
                </a:cubicBezTo>
                <a:close/>
              </a:path>
            </a:pathLst>
          </a:cu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579192" y="2070955"/>
            <a:ext cx="2379545" cy="2494784"/>
            <a:chOff x="-717551" y="6142038"/>
            <a:chExt cx="3638550" cy="3814763"/>
          </a:xfrm>
        </p:grpSpPr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-717551" y="6142038"/>
              <a:ext cx="3638550" cy="3814763"/>
            </a:xfrm>
            <a:custGeom>
              <a:avLst/>
              <a:gdLst>
                <a:gd name="T0" fmla="*/ 1146 w 1403"/>
                <a:gd name="T1" fmla="*/ 298 h 1470"/>
                <a:gd name="T2" fmla="*/ 277 w 1403"/>
                <a:gd name="T3" fmla="*/ 431 h 1470"/>
                <a:gd name="T4" fmla="*/ 476 w 1403"/>
                <a:gd name="T5" fmla="*/ 1276 h 1470"/>
                <a:gd name="T6" fmla="*/ 1159 w 1403"/>
                <a:gd name="T7" fmla="*/ 1053 h 1470"/>
                <a:gd name="T8" fmla="*/ 1146 w 1403"/>
                <a:gd name="T9" fmla="*/ 298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3" h="1470">
                  <a:moveTo>
                    <a:pt x="1146" y="298"/>
                  </a:moveTo>
                  <a:cubicBezTo>
                    <a:pt x="924" y="142"/>
                    <a:pt x="555" y="0"/>
                    <a:pt x="277" y="431"/>
                  </a:cubicBezTo>
                  <a:cubicBezTo>
                    <a:pt x="0" y="863"/>
                    <a:pt x="298" y="1179"/>
                    <a:pt x="476" y="1276"/>
                  </a:cubicBezTo>
                  <a:cubicBezTo>
                    <a:pt x="653" y="1374"/>
                    <a:pt x="916" y="1470"/>
                    <a:pt x="1159" y="1053"/>
                  </a:cubicBezTo>
                  <a:cubicBezTo>
                    <a:pt x="1403" y="636"/>
                    <a:pt x="1370" y="456"/>
                    <a:pt x="1146" y="298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-588963" y="6626225"/>
              <a:ext cx="3232150" cy="3175000"/>
            </a:xfrm>
            <a:custGeom>
              <a:avLst/>
              <a:gdLst>
                <a:gd name="T0" fmla="*/ 1182 w 1246"/>
                <a:gd name="T1" fmla="*/ 860 h 1223"/>
                <a:gd name="T2" fmla="*/ 740 w 1246"/>
                <a:gd name="T3" fmla="*/ 101 h 1223"/>
                <a:gd name="T4" fmla="*/ 26 w 1246"/>
                <a:gd name="T5" fmla="*/ 594 h 1223"/>
                <a:gd name="T6" fmla="*/ 484 w 1246"/>
                <a:gd name="T7" fmla="*/ 1149 h 1223"/>
                <a:gd name="T8" fmla="*/ 1182 w 1246"/>
                <a:gd name="T9" fmla="*/ 86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6" h="1223">
                  <a:moveTo>
                    <a:pt x="1182" y="860"/>
                  </a:moveTo>
                  <a:cubicBezTo>
                    <a:pt x="1246" y="597"/>
                    <a:pt x="1243" y="201"/>
                    <a:pt x="740" y="101"/>
                  </a:cubicBezTo>
                  <a:cubicBezTo>
                    <a:pt x="237" y="0"/>
                    <a:pt x="52" y="392"/>
                    <a:pt x="26" y="594"/>
                  </a:cubicBezTo>
                  <a:cubicBezTo>
                    <a:pt x="0" y="795"/>
                    <a:pt x="7" y="1074"/>
                    <a:pt x="484" y="1149"/>
                  </a:cubicBezTo>
                  <a:cubicBezTo>
                    <a:pt x="961" y="1223"/>
                    <a:pt x="1117" y="1126"/>
                    <a:pt x="1182" y="860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Freeform 13"/>
          <p:cNvSpPr>
            <a:spLocks/>
          </p:cNvSpPr>
          <p:nvPr/>
        </p:nvSpPr>
        <p:spPr bwMode="auto">
          <a:xfrm>
            <a:off x="3858467" y="2654421"/>
            <a:ext cx="2438723" cy="2293374"/>
          </a:xfrm>
          <a:custGeom>
            <a:avLst/>
            <a:gdLst>
              <a:gd name="T0" fmla="*/ 1100 w 1438"/>
              <a:gd name="T1" fmla="*/ 287 h 1351"/>
              <a:gd name="T2" fmla="*/ 154 w 1438"/>
              <a:gd name="T3" fmla="*/ 177 h 1351"/>
              <a:gd name="T4" fmla="*/ 502 w 1438"/>
              <a:gd name="T5" fmla="*/ 995 h 1351"/>
              <a:gd name="T6" fmla="*/ 1100 w 1438"/>
              <a:gd name="T7" fmla="*/ 287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8" h="1351">
                <a:moveTo>
                  <a:pt x="1100" y="287"/>
                </a:moveTo>
                <a:cubicBezTo>
                  <a:pt x="840" y="0"/>
                  <a:pt x="309" y="45"/>
                  <a:pt x="154" y="177"/>
                </a:cubicBezTo>
                <a:cubicBezTo>
                  <a:pt x="0" y="310"/>
                  <a:pt x="39" y="639"/>
                  <a:pt x="502" y="995"/>
                </a:cubicBezTo>
                <a:cubicBezTo>
                  <a:pt x="966" y="1351"/>
                  <a:pt x="1438" y="658"/>
                  <a:pt x="1100" y="28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28005" y="5092253"/>
            <a:ext cx="232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3657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Web Analysis</a:t>
            </a:r>
            <a:endParaRPr lang="en-US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88639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754291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Printing</a:t>
            </a:r>
            <a:endParaRPr lang="en-US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93027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58679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Photography</a:t>
            </a:r>
            <a:endParaRPr lang="en-US" dirty="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15052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280704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E-Commerce</a:t>
            </a:r>
            <a:endParaRPr lang="en-US" dirty="0">
              <a:latin typeface="+mj-lt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569182" y="3192854"/>
            <a:ext cx="771438" cy="734046"/>
            <a:chOff x="1588" y="4763"/>
            <a:chExt cx="6746875" cy="6419850"/>
          </a:xfrm>
          <a:solidFill>
            <a:schemeClr val="bg2"/>
          </a:solidFill>
        </p:grpSpPr>
        <p:sp>
          <p:nvSpPr>
            <p:cNvPr id="138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192814" y="3156419"/>
            <a:ext cx="871504" cy="708107"/>
            <a:chOff x="1588" y="1588"/>
            <a:chExt cx="8399462" cy="6824662"/>
          </a:xfrm>
          <a:solidFill>
            <a:schemeClr val="bg2"/>
          </a:solidFill>
        </p:grpSpPr>
        <p:sp>
          <p:nvSpPr>
            <p:cNvPr id="146" name="Freeform 15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7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Rectangle 18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899920" y="3152950"/>
            <a:ext cx="888243" cy="720311"/>
            <a:chOff x="3175" y="1588"/>
            <a:chExt cx="4962526" cy="4024312"/>
          </a:xfrm>
          <a:solidFill>
            <a:schemeClr val="bg2"/>
          </a:solidFill>
        </p:grpSpPr>
        <p:sp>
          <p:nvSpPr>
            <p:cNvPr id="151" name="Freeform 22"/>
            <p:cNvSpPr>
              <a:spLocks noEditPoints="1"/>
            </p:cNvSpPr>
            <p:nvPr/>
          </p:nvSpPr>
          <p:spPr bwMode="auto">
            <a:xfrm>
              <a:off x="1454150" y="2998788"/>
              <a:ext cx="1025525" cy="1027112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91 h 273"/>
                <a:gd name="T12" fmla="*/ 91 w 273"/>
                <a:gd name="T13" fmla="*/ 136 h 273"/>
                <a:gd name="T14" fmla="*/ 137 w 273"/>
                <a:gd name="T15" fmla="*/ 182 h 273"/>
                <a:gd name="T16" fmla="*/ 182 w 273"/>
                <a:gd name="T17" fmla="*/ 136 h 273"/>
                <a:gd name="T18" fmla="*/ 137 w 273"/>
                <a:gd name="T19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91"/>
                  </a:moveTo>
                  <a:cubicBezTo>
                    <a:pt x="112" y="91"/>
                    <a:pt x="91" y="111"/>
                    <a:pt x="91" y="136"/>
                  </a:cubicBezTo>
                  <a:cubicBezTo>
                    <a:pt x="91" y="161"/>
                    <a:pt x="112" y="182"/>
                    <a:pt x="137" y="182"/>
                  </a:cubicBezTo>
                  <a:cubicBezTo>
                    <a:pt x="162" y="182"/>
                    <a:pt x="182" y="161"/>
                    <a:pt x="182" y="136"/>
                  </a:cubicBezTo>
                  <a:cubicBezTo>
                    <a:pt x="182" y="111"/>
                    <a:pt x="162" y="91"/>
                    <a:pt x="137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23"/>
            <p:cNvSpPr>
              <a:spLocks noEditPoints="1"/>
            </p:cNvSpPr>
            <p:nvPr/>
          </p:nvSpPr>
          <p:spPr bwMode="auto">
            <a:xfrm>
              <a:off x="3163888" y="2998788"/>
              <a:ext cx="1027113" cy="1027112"/>
            </a:xfrm>
            <a:custGeom>
              <a:avLst/>
              <a:gdLst>
                <a:gd name="T0" fmla="*/ 137 w 273"/>
                <a:gd name="T1" fmla="*/ 91 h 273"/>
                <a:gd name="T2" fmla="*/ 182 w 273"/>
                <a:gd name="T3" fmla="*/ 136 h 273"/>
                <a:gd name="T4" fmla="*/ 137 w 273"/>
                <a:gd name="T5" fmla="*/ 182 h 273"/>
                <a:gd name="T6" fmla="*/ 91 w 273"/>
                <a:gd name="T7" fmla="*/ 136 h 273"/>
                <a:gd name="T8" fmla="*/ 137 w 273"/>
                <a:gd name="T9" fmla="*/ 91 h 273"/>
                <a:gd name="T10" fmla="*/ 137 w 273"/>
                <a:gd name="T11" fmla="*/ 0 h 273"/>
                <a:gd name="T12" fmla="*/ 0 w 273"/>
                <a:gd name="T13" fmla="*/ 136 h 273"/>
                <a:gd name="T14" fmla="*/ 137 w 273"/>
                <a:gd name="T15" fmla="*/ 273 h 273"/>
                <a:gd name="T16" fmla="*/ 273 w 273"/>
                <a:gd name="T17" fmla="*/ 136 h 273"/>
                <a:gd name="T18" fmla="*/ 137 w 273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91"/>
                  </a:moveTo>
                  <a:cubicBezTo>
                    <a:pt x="162" y="91"/>
                    <a:pt x="182" y="111"/>
                    <a:pt x="182" y="136"/>
                  </a:cubicBezTo>
                  <a:cubicBezTo>
                    <a:pt x="182" y="161"/>
                    <a:pt x="162" y="182"/>
                    <a:pt x="137" y="182"/>
                  </a:cubicBezTo>
                  <a:cubicBezTo>
                    <a:pt x="112" y="182"/>
                    <a:pt x="91" y="161"/>
                    <a:pt x="91" y="136"/>
                  </a:cubicBezTo>
                  <a:cubicBezTo>
                    <a:pt x="91" y="111"/>
                    <a:pt x="112" y="91"/>
                    <a:pt x="137" y="91"/>
                  </a:cubicBezTo>
                  <a:moveTo>
                    <a:pt x="137" y="0"/>
                  </a:moveTo>
                  <a:cubicBezTo>
                    <a:pt x="62" y="0"/>
                    <a:pt x="0" y="61"/>
                    <a:pt x="0" y="136"/>
                  </a:cubicBezTo>
                  <a:cubicBezTo>
                    <a:pt x="0" y="212"/>
                    <a:pt x="62" y="273"/>
                    <a:pt x="137" y="273"/>
                  </a:cubicBezTo>
                  <a:cubicBezTo>
                    <a:pt x="212" y="273"/>
                    <a:pt x="273" y="212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3175" y="1588"/>
              <a:ext cx="4619625" cy="2738437"/>
            </a:xfrm>
            <a:custGeom>
              <a:avLst/>
              <a:gdLst>
                <a:gd name="T0" fmla="*/ 425 w 1229"/>
                <a:gd name="T1" fmla="*/ 638 h 728"/>
                <a:gd name="T2" fmla="*/ 295 w 1229"/>
                <a:gd name="T3" fmla="*/ 0 h 728"/>
                <a:gd name="T4" fmla="*/ 183 w 1229"/>
                <a:gd name="T5" fmla="*/ 0 h 728"/>
                <a:gd name="T6" fmla="*/ 45 w 1229"/>
                <a:gd name="T7" fmla="*/ 0 h 728"/>
                <a:gd name="T8" fmla="*/ 45 w 1229"/>
                <a:gd name="T9" fmla="*/ 0 h 728"/>
                <a:gd name="T10" fmla="*/ 0 w 1229"/>
                <a:gd name="T11" fmla="*/ 46 h 728"/>
                <a:gd name="T12" fmla="*/ 46 w 1229"/>
                <a:gd name="T13" fmla="*/ 91 h 728"/>
                <a:gd name="T14" fmla="*/ 48 w 1229"/>
                <a:gd name="T15" fmla="*/ 91 h 728"/>
                <a:gd name="T16" fmla="*/ 215 w 1229"/>
                <a:gd name="T17" fmla="*/ 91 h 728"/>
                <a:gd name="T18" fmla="*/ 345 w 1229"/>
                <a:gd name="T19" fmla="*/ 728 h 728"/>
                <a:gd name="T20" fmla="*/ 484 w 1229"/>
                <a:gd name="T21" fmla="*/ 728 h 728"/>
                <a:gd name="T22" fmla="*/ 1183 w 1229"/>
                <a:gd name="T23" fmla="*/ 728 h 728"/>
                <a:gd name="T24" fmla="*/ 1183 w 1229"/>
                <a:gd name="T25" fmla="*/ 728 h 728"/>
                <a:gd name="T26" fmla="*/ 1184 w 1229"/>
                <a:gd name="T27" fmla="*/ 728 h 728"/>
                <a:gd name="T28" fmla="*/ 1185 w 1229"/>
                <a:gd name="T29" fmla="*/ 728 h 728"/>
                <a:gd name="T30" fmla="*/ 1185 w 1229"/>
                <a:gd name="T31" fmla="*/ 728 h 728"/>
                <a:gd name="T32" fmla="*/ 1229 w 1229"/>
                <a:gd name="T33" fmla="*/ 683 h 728"/>
                <a:gd name="T34" fmla="*/ 1183 w 1229"/>
                <a:gd name="T35" fmla="*/ 637 h 728"/>
                <a:gd name="T36" fmla="*/ 425 w 1229"/>
                <a:gd name="T37" fmla="*/ 6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9" h="728">
                  <a:moveTo>
                    <a:pt x="425" y="63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345" y="728"/>
                    <a:pt x="345" y="728"/>
                    <a:pt x="345" y="728"/>
                  </a:cubicBezTo>
                  <a:cubicBezTo>
                    <a:pt x="484" y="728"/>
                    <a:pt x="484" y="728"/>
                    <a:pt x="484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4" y="728"/>
                    <a:pt x="1184" y="728"/>
                    <a:pt x="1184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209" y="727"/>
                    <a:pt x="1229" y="708"/>
                    <a:pt x="1229" y="683"/>
                  </a:cubicBezTo>
                  <a:cubicBezTo>
                    <a:pt x="1229" y="658"/>
                    <a:pt x="1209" y="637"/>
                    <a:pt x="1183" y="637"/>
                  </a:cubicBezTo>
                  <a:lnTo>
                    <a:pt x="425" y="6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25"/>
            <p:cNvSpPr>
              <a:spLocks noEditPoints="1"/>
            </p:cNvSpPr>
            <p:nvPr/>
          </p:nvSpPr>
          <p:spPr bwMode="auto">
            <a:xfrm>
              <a:off x="1544638" y="344488"/>
              <a:ext cx="3421063" cy="1709737"/>
            </a:xfrm>
            <a:custGeom>
              <a:avLst/>
              <a:gdLst>
                <a:gd name="T0" fmla="*/ 773 w 910"/>
                <a:gd name="T1" fmla="*/ 364 h 455"/>
                <a:gd name="T2" fmla="*/ 136 w 910"/>
                <a:gd name="T3" fmla="*/ 364 h 455"/>
                <a:gd name="T4" fmla="*/ 91 w 910"/>
                <a:gd name="T5" fmla="*/ 410 h 455"/>
                <a:gd name="T6" fmla="*/ 136 w 910"/>
                <a:gd name="T7" fmla="*/ 455 h 455"/>
                <a:gd name="T8" fmla="*/ 773 w 910"/>
                <a:gd name="T9" fmla="*/ 455 h 455"/>
                <a:gd name="T10" fmla="*/ 819 w 910"/>
                <a:gd name="T11" fmla="*/ 410 h 455"/>
                <a:gd name="T12" fmla="*/ 773 w 910"/>
                <a:gd name="T13" fmla="*/ 364 h 455"/>
                <a:gd name="T14" fmla="*/ 819 w 910"/>
                <a:gd name="T15" fmla="*/ 182 h 455"/>
                <a:gd name="T16" fmla="*/ 91 w 910"/>
                <a:gd name="T17" fmla="*/ 182 h 455"/>
                <a:gd name="T18" fmla="*/ 45 w 910"/>
                <a:gd name="T19" fmla="*/ 228 h 455"/>
                <a:gd name="T20" fmla="*/ 91 w 910"/>
                <a:gd name="T21" fmla="*/ 273 h 455"/>
                <a:gd name="T22" fmla="*/ 819 w 910"/>
                <a:gd name="T23" fmla="*/ 273 h 455"/>
                <a:gd name="T24" fmla="*/ 864 w 910"/>
                <a:gd name="T25" fmla="*/ 228 h 455"/>
                <a:gd name="T26" fmla="*/ 819 w 910"/>
                <a:gd name="T27" fmla="*/ 182 h 455"/>
                <a:gd name="T28" fmla="*/ 864 w 910"/>
                <a:gd name="T29" fmla="*/ 0 h 455"/>
                <a:gd name="T30" fmla="*/ 45 w 910"/>
                <a:gd name="T31" fmla="*/ 0 h 455"/>
                <a:gd name="T32" fmla="*/ 0 w 910"/>
                <a:gd name="T33" fmla="*/ 46 h 455"/>
                <a:gd name="T34" fmla="*/ 45 w 910"/>
                <a:gd name="T35" fmla="*/ 91 h 455"/>
                <a:gd name="T36" fmla="*/ 864 w 910"/>
                <a:gd name="T37" fmla="*/ 91 h 455"/>
                <a:gd name="T38" fmla="*/ 910 w 910"/>
                <a:gd name="T39" fmla="*/ 46 h 455"/>
                <a:gd name="T40" fmla="*/ 864 w 910"/>
                <a:gd name="T4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0" h="455">
                  <a:moveTo>
                    <a:pt x="773" y="364"/>
                  </a:moveTo>
                  <a:cubicBezTo>
                    <a:pt x="136" y="364"/>
                    <a:pt x="136" y="364"/>
                    <a:pt x="136" y="364"/>
                  </a:cubicBezTo>
                  <a:cubicBezTo>
                    <a:pt x="111" y="364"/>
                    <a:pt x="91" y="385"/>
                    <a:pt x="91" y="410"/>
                  </a:cubicBezTo>
                  <a:cubicBezTo>
                    <a:pt x="91" y="435"/>
                    <a:pt x="111" y="455"/>
                    <a:pt x="136" y="455"/>
                  </a:cubicBezTo>
                  <a:cubicBezTo>
                    <a:pt x="773" y="455"/>
                    <a:pt x="773" y="455"/>
                    <a:pt x="773" y="455"/>
                  </a:cubicBezTo>
                  <a:cubicBezTo>
                    <a:pt x="799" y="455"/>
                    <a:pt x="819" y="435"/>
                    <a:pt x="819" y="410"/>
                  </a:cubicBezTo>
                  <a:cubicBezTo>
                    <a:pt x="819" y="385"/>
                    <a:pt x="799" y="364"/>
                    <a:pt x="773" y="364"/>
                  </a:cubicBezTo>
                  <a:close/>
                  <a:moveTo>
                    <a:pt x="819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66" y="182"/>
                    <a:pt x="45" y="203"/>
                    <a:pt x="45" y="228"/>
                  </a:cubicBezTo>
                  <a:cubicBezTo>
                    <a:pt x="45" y="253"/>
                    <a:pt x="66" y="273"/>
                    <a:pt x="91" y="273"/>
                  </a:cubicBezTo>
                  <a:cubicBezTo>
                    <a:pt x="819" y="273"/>
                    <a:pt x="819" y="273"/>
                    <a:pt x="819" y="273"/>
                  </a:cubicBezTo>
                  <a:cubicBezTo>
                    <a:pt x="844" y="273"/>
                    <a:pt x="864" y="253"/>
                    <a:pt x="864" y="228"/>
                  </a:cubicBezTo>
                  <a:cubicBezTo>
                    <a:pt x="864" y="203"/>
                    <a:pt x="844" y="182"/>
                    <a:pt x="819" y="182"/>
                  </a:cubicBezTo>
                  <a:close/>
                  <a:moveTo>
                    <a:pt x="86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ubicBezTo>
                    <a:pt x="864" y="91"/>
                    <a:pt x="864" y="91"/>
                    <a:pt x="864" y="91"/>
                  </a:cubicBezTo>
                  <a:cubicBezTo>
                    <a:pt x="890" y="91"/>
                    <a:pt x="910" y="71"/>
                    <a:pt x="910" y="46"/>
                  </a:cubicBezTo>
                  <a:cubicBezTo>
                    <a:pt x="910" y="21"/>
                    <a:pt x="890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528641" y="3147054"/>
            <a:ext cx="556934" cy="741049"/>
            <a:chOff x="7913688" y="-280988"/>
            <a:chExt cx="1733550" cy="2306638"/>
          </a:xfrm>
          <a:solidFill>
            <a:schemeClr val="bg2"/>
          </a:solidFill>
        </p:grpSpPr>
        <p:sp>
          <p:nvSpPr>
            <p:cNvPr id="156" name="Freeform 29"/>
            <p:cNvSpPr>
              <a:spLocks/>
            </p:cNvSpPr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0"/>
            <p:cNvSpPr>
              <a:spLocks/>
            </p:cNvSpPr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31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33"/>
            <p:cNvSpPr>
              <a:spLocks/>
            </p:cNvSpPr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4"/>
            <p:cNvSpPr>
              <a:spLocks/>
            </p:cNvSpPr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35"/>
            <p:cNvSpPr>
              <a:spLocks/>
            </p:cNvSpPr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36"/>
            <p:cNvSpPr>
              <a:spLocks/>
            </p:cNvSpPr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46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78" grpId="0" animBg="1"/>
      <p:bldP spid="82" grpId="0" animBg="1"/>
      <p:bldP spid="83" grpId="0" animBg="1"/>
      <p:bldP spid="84" grpId="0" animBg="1"/>
      <p:bldP spid="126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B3B56AE-563F-4E65-8483-F2471EBA515C}"/>
              </a:ext>
            </a:extLst>
          </p:cNvPr>
          <p:cNvSpPr/>
          <p:nvPr/>
        </p:nvSpPr>
        <p:spPr>
          <a:xfrm rot="4610229">
            <a:off x="4564341" y="171437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EE800"/>
              </a:gs>
              <a:gs pos="51000">
                <a:srgbClr val="F3931D"/>
              </a:gs>
              <a:gs pos="73000">
                <a:srgbClr val="DA5C1E"/>
              </a:gs>
              <a:gs pos="100000">
                <a:srgbClr val="F3521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76488C-F0C8-209E-A841-455E7A8B525F}"/>
              </a:ext>
            </a:extLst>
          </p:cNvPr>
          <p:cNvGrpSpPr/>
          <p:nvPr/>
        </p:nvGrpSpPr>
        <p:grpSpPr>
          <a:xfrm>
            <a:off x="4882293" y="311276"/>
            <a:ext cx="1963960" cy="1963960"/>
            <a:chOff x="4127542" y="1292470"/>
            <a:chExt cx="2991382" cy="299138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F63A0FB-C402-1463-19E7-0D40764B260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17AE0BA-E3A3-D7ED-62A4-E68852A15018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F5983-E9D2-CFDA-11D3-A41649328EFC}"/>
              </a:ext>
            </a:extLst>
          </p:cNvPr>
          <p:cNvSpPr/>
          <p:nvPr/>
        </p:nvSpPr>
        <p:spPr>
          <a:xfrm>
            <a:off x="5554412" y="451131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F3521C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0F010E-DA89-9C66-4DBC-4880BD122DB9}"/>
              </a:ext>
            </a:extLst>
          </p:cNvPr>
          <p:cNvSpPr/>
          <p:nvPr/>
        </p:nvSpPr>
        <p:spPr>
          <a:xfrm>
            <a:off x="5496739" y="586935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F3521C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880823-37CC-EDEC-4D7B-8C25B9C5AFC2}"/>
              </a:ext>
            </a:extLst>
          </p:cNvPr>
          <p:cNvSpPr/>
          <p:nvPr/>
        </p:nvSpPr>
        <p:spPr>
          <a:xfrm>
            <a:off x="5236682" y="1145545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7D1BE4F-9F41-453F-9FCC-EA0EC069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2" b="68435"/>
          <a:stretch/>
        </p:blipFill>
        <p:spPr>
          <a:xfrm>
            <a:off x="5390890" y="1376967"/>
            <a:ext cx="943292" cy="850528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E5E73A1-2712-0DAE-E6EE-1DD6FCA85382}"/>
              </a:ext>
            </a:extLst>
          </p:cNvPr>
          <p:cNvSpPr/>
          <p:nvPr/>
        </p:nvSpPr>
        <p:spPr>
          <a:xfrm rot="9275899">
            <a:off x="6606375" y="2061156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EE65A6"/>
              </a:gs>
              <a:gs pos="54000">
                <a:srgbClr val="BB3B92"/>
              </a:gs>
              <a:gs pos="89000">
                <a:srgbClr val="951A7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211A12-E62E-65EE-AEDC-9459A4A7C416}"/>
              </a:ext>
            </a:extLst>
          </p:cNvPr>
          <p:cNvGrpSpPr/>
          <p:nvPr/>
        </p:nvGrpSpPr>
        <p:grpSpPr>
          <a:xfrm>
            <a:off x="7140077" y="2253358"/>
            <a:ext cx="1963960" cy="1963960"/>
            <a:chOff x="4127542" y="1292470"/>
            <a:chExt cx="2991382" cy="29913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99AD84-E3B3-CE4B-DA00-4D21537374A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18BC6C-4A2F-48CA-BD58-B0B05C45BC87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48E9512D-420A-64F4-3289-EBDED84DC594}"/>
              </a:ext>
            </a:extLst>
          </p:cNvPr>
          <p:cNvSpPr/>
          <p:nvPr/>
        </p:nvSpPr>
        <p:spPr>
          <a:xfrm>
            <a:off x="7812196" y="2393214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951A7F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7BFA22-66BB-6615-323F-84438986635E}"/>
              </a:ext>
            </a:extLst>
          </p:cNvPr>
          <p:cNvSpPr/>
          <p:nvPr/>
        </p:nvSpPr>
        <p:spPr>
          <a:xfrm>
            <a:off x="7754523" y="2529017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951A7F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575849-5311-C27A-63DE-5327C72BC98A}"/>
              </a:ext>
            </a:extLst>
          </p:cNvPr>
          <p:cNvSpPr/>
          <p:nvPr/>
        </p:nvSpPr>
        <p:spPr>
          <a:xfrm>
            <a:off x="7494466" y="3087627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7398395-09DA-58DB-67FD-AC5A6276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t="67743" r="34250" b="692"/>
          <a:stretch/>
        </p:blipFill>
        <p:spPr>
          <a:xfrm>
            <a:off x="7648674" y="3319049"/>
            <a:ext cx="943292" cy="850528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21C39A3-2B7F-A52C-4F83-4D583BB76469}"/>
              </a:ext>
            </a:extLst>
          </p:cNvPr>
          <p:cNvSpPr/>
          <p:nvPr/>
        </p:nvSpPr>
        <p:spPr>
          <a:xfrm rot="14813093">
            <a:off x="4473396" y="3952883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99CE9A"/>
              </a:gs>
              <a:gs pos="51000">
                <a:srgbClr val="579D9B"/>
              </a:gs>
              <a:gs pos="76000">
                <a:srgbClr val="0286C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A30F5-47D4-1BA8-3030-7A941E76D79D}"/>
              </a:ext>
            </a:extLst>
          </p:cNvPr>
          <p:cNvGrpSpPr/>
          <p:nvPr/>
        </p:nvGrpSpPr>
        <p:grpSpPr>
          <a:xfrm>
            <a:off x="4976522" y="4397890"/>
            <a:ext cx="1963960" cy="1963960"/>
            <a:chOff x="4127542" y="1292470"/>
            <a:chExt cx="2991382" cy="29913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CD9B2C-51BD-9AFB-9326-7D470F6B6F3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F5FE709-27C8-998C-89CC-87D40B9CD6D9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6126BD-3EE5-100A-ACF0-7486514D98BF}"/>
              </a:ext>
            </a:extLst>
          </p:cNvPr>
          <p:cNvSpPr/>
          <p:nvPr/>
        </p:nvSpPr>
        <p:spPr>
          <a:xfrm>
            <a:off x="5648640" y="4537745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0286C2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77273B-BD83-C4F0-7E1F-BA7B651A2136}"/>
              </a:ext>
            </a:extLst>
          </p:cNvPr>
          <p:cNvSpPr/>
          <p:nvPr/>
        </p:nvSpPr>
        <p:spPr>
          <a:xfrm>
            <a:off x="5590968" y="4673549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0286C2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6FDE31-07F1-3E0D-0FA2-65A95EB63EF9}"/>
              </a:ext>
            </a:extLst>
          </p:cNvPr>
          <p:cNvSpPr/>
          <p:nvPr/>
        </p:nvSpPr>
        <p:spPr>
          <a:xfrm>
            <a:off x="5330910" y="5232159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A89EC3E-BEAB-0F7B-E40A-F8576139A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1" t="2058" r="-19" b="66377"/>
          <a:stretch/>
        </p:blipFill>
        <p:spPr>
          <a:xfrm>
            <a:off x="5485118" y="5463581"/>
            <a:ext cx="943292" cy="850528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1A1F90F-F835-08C3-9AEB-36004723237B}"/>
              </a:ext>
            </a:extLst>
          </p:cNvPr>
          <p:cNvSpPr/>
          <p:nvPr/>
        </p:nvSpPr>
        <p:spPr>
          <a:xfrm>
            <a:off x="2454786" y="2005396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5000">
                <a:srgbClr val="CDDC2A"/>
              </a:gs>
              <a:gs pos="61000">
                <a:srgbClr val="81C241"/>
              </a:gs>
              <a:gs pos="82000">
                <a:srgbClr val="6EC04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7F4BECF-48EE-9984-A0BE-DBC6C25AD3DD}"/>
              </a:ext>
            </a:extLst>
          </p:cNvPr>
          <p:cNvGrpSpPr/>
          <p:nvPr/>
        </p:nvGrpSpPr>
        <p:grpSpPr>
          <a:xfrm>
            <a:off x="2695204" y="2361044"/>
            <a:ext cx="1963960" cy="1963960"/>
            <a:chOff x="4127542" y="1292470"/>
            <a:chExt cx="2991382" cy="29913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C0A90B5-2AA5-D573-14BF-1DC74EE28670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667C52-BB7E-71DB-F011-4BEA85EB88C3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227D38-B67C-BEDE-8266-FFAD4E709CB7}"/>
              </a:ext>
            </a:extLst>
          </p:cNvPr>
          <p:cNvSpPr/>
          <p:nvPr/>
        </p:nvSpPr>
        <p:spPr>
          <a:xfrm>
            <a:off x="3367323" y="2500900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64AE3E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E91748F-7ED1-E642-E8E2-3FC15E3FD4E8}"/>
              </a:ext>
            </a:extLst>
          </p:cNvPr>
          <p:cNvSpPr/>
          <p:nvPr/>
        </p:nvSpPr>
        <p:spPr>
          <a:xfrm>
            <a:off x="3309650" y="2636703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64AE3E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26671D9-79A2-911D-A63E-3D5C2D3B783C}"/>
              </a:ext>
            </a:extLst>
          </p:cNvPr>
          <p:cNvSpPr/>
          <p:nvPr/>
        </p:nvSpPr>
        <p:spPr>
          <a:xfrm>
            <a:off x="3049593" y="3195313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67B77BC-8F56-6365-A5D3-E008A581E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68380" r="66182" b="55"/>
          <a:stretch/>
        </p:blipFill>
        <p:spPr>
          <a:xfrm>
            <a:off x="3203801" y="3426736"/>
            <a:ext cx="943292" cy="850528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6D946B6-5BED-0A64-35F4-0FDCC6EA236A}"/>
              </a:ext>
            </a:extLst>
          </p:cNvPr>
          <p:cNvGrpSpPr/>
          <p:nvPr/>
        </p:nvGrpSpPr>
        <p:grpSpPr>
          <a:xfrm>
            <a:off x="5416704" y="2914451"/>
            <a:ext cx="1088598" cy="1088598"/>
            <a:chOff x="4127542" y="1292470"/>
            <a:chExt cx="2991382" cy="299138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949F03A-8D83-967E-2851-63D3454A9D6E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65E0D15-556B-D387-B1CF-7CA470EB1A7F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C76DB07-11A4-BC16-80B0-646A3DCB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5" t="33819" r="32927" b="34616"/>
          <a:stretch/>
        </p:blipFill>
        <p:spPr>
          <a:xfrm>
            <a:off x="5518808" y="3042280"/>
            <a:ext cx="885695" cy="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/>
      <p:bldP spid="90" grpId="0"/>
      <p:bldP spid="91" grpId="0"/>
      <p:bldP spid="93" grpId="0" animBg="1"/>
      <p:bldP spid="97" grpId="0"/>
      <p:bldP spid="98" grpId="0"/>
      <p:bldP spid="99" grpId="0"/>
      <p:bldP spid="101" grpId="0" animBg="1"/>
      <p:bldP spid="105" grpId="0"/>
      <p:bldP spid="106" grpId="0"/>
      <p:bldP spid="107" grpId="0"/>
      <p:bldP spid="109" grpId="0" animBg="1"/>
      <p:bldP spid="113" grpId="0"/>
      <p:bldP spid="114" grpId="0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DB083A7-6DF7-34F5-1DCB-2C36DAA40ADA}"/>
              </a:ext>
            </a:extLst>
          </p:cNvPr>
          <p:cNvSpPr/>
          <p:nvPr/>
        </p:nvSpPr>
        <p:spPr>
          <a:xfrm rot="16200000">
            <a:off x="943758" y="3782206"/>
            <a:ext cx="1591582" cy="1866900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6C3C24-815C-F97D-590B-DFFC6C2DC5A9}"/>
              </a:ext>
            </a:extLst>
          </p:cNvPr>
          <p:cNvSpPr/>
          <p:nvPr/>
        </p:nvSpPr>
        <p:spPr>
          <a:xfrm rot="16200000" flipV="1">
            <a:off x="9508743" y="-50433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80B13-3000-D068-B0EE-12E705F50800}"/>
              </a:ext>
            </a:extLst>
          </p:cNvPr>
          <p:cNvSpPr txBox="1"/>
          <p:nvPr/>
        </p:nvSpPr>
        <p:spPr>
          <a:xfrm>
            <a:off x="7536335" y="594843"/>
            <a:ext cx="894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Tw Cen MT" panose="020B0602020104020603" pitchFamily="34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320F-95FF-497E-8A54-C332E85B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474" l="5381" r="94843">
                        <a14:foregroundMark x1="15359" y1="44976" x2="63565" y2="39713"/>
                        <a14:foregroundMark x1="4933" y1="15311" x2="11771" y2="58852"/>
                        <a14:foregroundMark x1="11771" y1="58852" x2="5493" y2="73206"/>
                        <a14:foregroundMark x1="5493" y1="73206" x2="5605" y2="83732"/>
                        <a14:foregroundMark x1="94395" y1="17225" x2="94843" y2="7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6018" y="3782206"/>
            <a:ext cx="8496300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2F9D-4EE0-F96B-DAB2-9AA115A72632}"/>
              </a:ext>
            </a:extLst>
          </p:cNvPr>
          <p:cNvSpPr txBox="1"/>
          <p:nvPr/>
        </p:nvSpPr>
        <p:spPr>
          <a:xfrm>
            <a:off x="3829368" y="4423625"/>
            <a:ext cx="460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Tip of the day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5B973-D0CE-9AB5-4CAB-86C4C49E030C}"/>
              </a:ext>
            </a:extLst>
          </p:cNvPr>
          <p:cNvSpPr txBox="1"/>
          <p:nvPr/>
        </p:nvSpPr>
        <p:spPr>
          <a:xfrm>
            <a:off x="3845217" y="2840778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7" y="4324684"/>
            <a:ext cx="905768" cy="9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82FE9-D86F-7C61-64D0-E27C8C54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" y="247939"/>
            <a:ext cx="905768" cy="9057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DF0518-6727-E15B-1909-7639B10F78AB}"/>
              </a:ext>
            </a:extLst>
          </p:cNvPr>
          <p:cNvSpPr/>
          <p:nvPr/>
        </p:nvSpPr>
        <p:spPr>
          <a:xfrm>
            <a:off x="1533525" y="1153707"/>
            <a:ext cx="8896350" cy="5428068"/>
          </a:xfrm>
          <a:prstGeom prst="roundRect">
            <a:avLst>
              <a:gd name="adj" fmla="val 74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41" y="1775839"/>
            <a:ext cx="905768" cy="9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9D896E-2412-F857-1C94-B43F6CDC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EF61C9-65C7-6194-7723-DAB3986D5A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678" y="3062170"/>
            <a:ext cx="1334767" cy="26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CC33C-F903-C419-E911-BAF610B0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D7830-4F68-0368-9BE1-1D858AF6CB09}"/>
              </a:ext>
            </a:extLst>
          </p:cNvPr>
          <p:cNvSpPr txBox="1"/>
          <p:nvPr/>
        </p:nvSpPr>
        <p:spPr>
          <a:xfrm>
            <a:off x="2105343" y="1604225"/>
            <a:ext cx="460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Tip of the day !</a:t>
            </a:r>
          </a:p>
        </p:txBody>
      </p:sp>
    </p:spTree>
    <p:extLst>
      <p:ext uri="{BB962C8B-B14F-4D97-AF65-F5344CB8AC3E}">
        <p14:creationId xmlns:p14="http://schemas.microsoft.com/office/powerpoint/2010/main" val="7074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0F84B-3370-200C-B002-C84F2163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BE916-A07A-FF9E-947E-A1E1498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92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377</Words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.VnArial Narrow</vt:lpstr>
      <vt:lpstr>Arial</vt:lpstr>
      <vt:lpstr>Broadway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 Services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2023-09-12T19:40:37Z</dcterms:created>
  <dcterms:modified xsi:type="dcterms:W3CDTF">2023-09-12T20:18:57Z</dcterms:modified>
</cp:coreProperties>
</file>