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7" r:id="rId3"/>
    <p:sldId id="266" r:id="rId4"/>
    <p:sldId id="267" r:id="rId5"/>
    <p:sldId id="268" r:id="rId6"/>
    <p:sldId id="269" r:id="rId7"/>
    <p:sldId id="270" r:id="rId8"/>
    <p:sldId id="271" r:id="rId9"/>
    <p:sldId id="272" r:id="rId10"/>
    <p:sldId id="273" r:id="rId11"/>
    <p:sldId id="274" r:id="rId12"/>
    <p:sldId id="265" r:id="rId13"/>
  </p:sldIdLst>
  <p:sldSz cx="12190413" cy="6859588"/>
  <p:notesSz cx="6858000" cy="9144000"/>
  <p:defaultTextStyle>
    <a:defPPr>
      <a:defRPr lang="id-ID"/>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43"/>
    <a:srgbClr val="334960"/>
    <a:srgbClr val="FFFFFF"/>
    <a:srgbClr val="FF1919"/>
    <a:srgbClr val="363636"/>
    <a:srgbClr val="393939"/>
    <a:srgbClr val="FC8E2D"/>
    <a:srgbClr val="000000"/>
    <a:srgbClr val="F76447"/>
    <a:srgbClr val="FA65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20" autoAdjust="0"/>
  </p:normalViewPr>
  <p:slideViewPr>
    <p:cSldViewPr>
      <p:cViewPr varScale="1">
        <p:scale>
          <a:sx n="68" d="100"/>
          <a:sy n="68" d="100"/>
        </p:scale>
        <p:origin x="234" y="60"/>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0"/>
            <a:ext cx="10361851" cy="1470366"/>
          </a:xfrm>
        </p:spPr>
        <p:txBody>
          <a:bodyPr/>
          <a:lstStyle/>
          <a:p>
            <a:r>
              <a:rPr lang="en-US" smtClean="0"/>
              <a:t>Click to edit Master title style</a:t>
            </a:r>
            <a:endParaRPr lang="id-ID"/>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28653"/>
            <a:ext cx="2742843" cy="487792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521" y="228653"/>
            <a:ext cx="8025355" cy="48779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1"/>
            <a:ext cx="10361851" cy="1362391"/>
          </a:xfrm>
        </p:spPr>
        <p:txBody>
          <a:bodyPr anchor="t"/>
          <a:lstStyle>
            <a:lvl1pPr algn="l">
              <a:defRPr sz="5100" b="1" cap="all"/>
            </a:lvl1pPr>
          </a:lstStyle>
          <a:p>
            <a:r>
              <a:rPr lang="en-US" smtClean="0"/>
              <a:t>Click to edit Master title style</a:t>
            </a:r>
            <a:endParaRPr lang="id-ID"/>
          </a:p>
        </p:txBody>
      </p:sp>
      <p:sp>
        <p:nvSpPr>
          <p:cNvPr id="3" name="Text Placeholder 2"/>
          <p:cNvSpPr>
            <a:spLocks noGrp="1"/>
          </p:cNvSpPr>
          <p:nvPr>
            <p:ph type="body" idx="1"/>
          </p:nvPr>
        </p:nvSpPr>
        <p:spPr>
          <a:xfrm>
            <a:off x="962959" y="2907386"/>
            <a:ext cx="10361851" cy="1500535"/>
          </a:xfrm>
        </p:spPr>
        <p:txBody>
          <a:bodyPr anchor="b"/>
          <a:lstStyle>
            <a:lvl1pPr marL="0" indent="0">
              <a:buNone/>
              <a:defRPr sz="2600">
                <a:solidFill>
                  <a:schemeClr val="tx1">
                    <a:tint val="75000"/>
                  </a:schemeClr>
                </a:solidFill>
              </a:defRPr>
            </a:lvl1pPr>
            <a:lvl2pPr marL="586130" indent="0">
              <a:buNone/>
              <a:defRPr sz="2300">
                <a:solidFill>
                  <a:schemeClr val="tx1">
                    <a:tint val="75000"/>
                  </a:schemeClr>
                </a:solidFill>
              </a:defRPr>
            </a:lvl2pPr>
            <a:lvl3pPr marL="1172261" indent="0">
              <a:buNone/>
              <a:defRPr sz="2100">
                <a:solidFill>
                  <a:schemeClr val="tx1">
                    <a:tint val="75000"/>
                  </a:schemeClr>
                </a:solidFill>
              </a:defRPr>
            </a:lvl3pPr>
            <a:lvl4pPr marL="1758391" indent="0">
              <a:buNone/>
              <a:defRPr sz="1800">
                <a:solidFill>
                  <a:schemeClr val="tx1">
                    <a:tint val="75000"/>
                  </a:schemeClr>
                </a:solidFill>
              </a:defRPr>
            </a:lvl4pPr>
            <a:lvl5pPr marL="2344522" indent="0">
              <a:buNone/>
              <a:defRPr sz="1800">
                <a:solidFill>
                  <a:schemeClr val="tx1">
                    <a:tint val="75000"/>
                  </a:schemeClr>
                </a:solidFill>
              </a:defRPr>
            </a:lvl5pPr>
            <a:lvl6pPr marL="2930652" indent="0">
              <a:buNone/>
              <a:defRPr sz="1800">
                <a:solidFill>
                  <a:schemeClr val="tx1">
                    <a:tint val="75000"/>
                  </a:schemeClr>
                </a:solidFill>
              </a:defRPr>
            </a:lvl6pPr>
            <a:lvl7pPr marL="3516782" indent="0">
              <a:buNone/>
              <a:defRPr sz="1800">
                <a:solidFill>
                  <a:schemeClr val="tx1">
                    <a:tint val="75000"/>
                  </a:schemeClr>
                </a:solidFill>
              </a:defRPr>
            </a:lvl7pPr>
            <a:lvl8pPr marL="4102913" indent="0">
              <a:buNone/>
              <a:defRPr sz="1800">
                <a:solidFill>
                  <a:schemeClr val="tx1">
                    <a:tint val="75000"/>
                  </a:schemeClr>
                </a:solidFill>
              </a:defRPr>
            </a:lvl8pPr>
            <a:lvl9pPr marL="4689043" indent="0">
              <a:buNone/>
              <a:defRPr sz="1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521" y="1333809"/>
            <a:ext cx="5384099" cy="3772773"/>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6793" y="1333809"/>
            <a:ext cx="5384099" cy="3772773"/>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701"/>
            <a:ext cx="10971372" cy="1143265"/>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521" y="1535469"/>
            <a:ext cx="5386216" cy="639910"/>
          </a:xfrm>
        </p:spPr>
        <p:txBody>
          <a:bodyPr anchor="b"/>
          <a:lstStyle>
            <a:lvl1pPr marL="0" indent="0">
              <a:buNone/>
              <a:defRPr sz="3100" b="1"/>
            </a:lvl1pPr>
            <a:lvl2pPr marL="586130" indent="0">
              <a:buNone/>
              <a:defRPr sz="2600" b="1"/>
            </a:lvl2pPr>
            <a:lvl3pPr marL="1172261" indent="0">
              <a:buNone/>
              <a:defRPr sz="2300" b="1"/>
            </a:lvl3pPr>
            <a:lvl4pPr marL="1758391" indent="0">
              <a:buNone/>
              <a:defRPr sz="2100" b="1"/>
            </a:lvl4pPr>
            <a:lvl5pPr marL="2344522" indent="0">
              <a:buNone/>
              <a:defRPr sz="2100" b="1"/>
            </a:lvl5pPr>
            <a:lvl6pPr marL="2930652" indent="0">
              <a:buNone/>
              <a:defRPr sz="2100" b="1"/>
            </a:lvl6pPr>
            <a:lvl7pPr marL="3516782" indent="0">
              <a:buNone/>
              <a:defRPr sz="2100" b="1"/>
            </a:lvl7pPr>
            <a:lvl8pPr marL="4102913" indent="0">
              <a:buNone/>
              <a:defRPr sz="2100" b="1"/>
            </a:lvl8pPr>
            <a:lvl9pPr marL="4689043"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2562" y="1535469"/>
            <a:ext cx="5388332" cy="639910"/>
          </a:xfrm>
        </p:spPr>
        <p:txBody>
          <a:bodyPr anchor="b"/>
          <a:lstStyle>
            <a:lvl1pPr marL="0" indent="0">
              <a:buNone/>
              <a:defRPr sz="3100" b="1"/>
            </a:lvl1pPr>
            <a:lvl2pPr marL="586130" indent="0">
              <a:buNone/>
              <a:defRPr sz="2600" b="1"/>
            </a:lvl2pPr>
            <a:lvl3pPr marL="1172261" indent="0">
              <a:buNone/>
              <a:defRPr sz="2300" b="1"/>
            </a:lvl3pPr>
            <a:lvl4pPr marL="1758391" indent="0">
              <a:buNone/>
              <a:defRPr sz="2100" b="1"/>
            </a:lvl4pPr>
            <a:lvl5pPr marL="2344522" indent="0">
              <a:buNone/>
              <a:defRPr sz="2100" b="1"/>
            </a:lvl5pPr>
            <a:lvl6pPr marL="2930652" indent="0">
              <a:buNone/>
              <a:defRPr sz="2100" b="1"/>
            </a:lvl6pPr>
            <a:lvl7pPr marL="3516782" indent="0">
              <a:buNone/>
              <a:defRPr sz="2100" b="1"/>
            </a:lvl7pPr>
            <a:lvl8pPr marL="4102913" indent="0">
              <a:buNone/>
              <a:defRPr sz="2100" b="1"/>
            </a:lvl8pPr>
            <a:lvl9pPr marL="4689043"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2562" y="2175379"/>
            <a:ext cx="5388332" cy="3952203"/>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3" y="273114"/>
            <a:ext cx="4010562" cy="1162319"/>
          </a:xfrm>
        </p:spPr>
        <p:txBody>
          <a:bodyPr anchor="b"/>
          <a:lstStyle>
            <a:lvl1pPr algn="l">
              <a:defRPr sz="2600" b="1"/>
            </a:lvl1pPr>
          </a:lstStyle>
          <a:p>
            <a:r>
              <a:rPr lang="en-US" smtClean="0"/>
              <a:t>Click to edit Master title style</a:t>
            </a:r>
            <a:endParaRPr lang="id-ID"/>
          </a:p>
        </p:txBody>
      </p:sp>
      <p:sp>
        <p:nvSpPr>
          <p:cNvPr id="3" name="Content Placeholder 2"/>
          <p:cNvSpPr>
            <a:spLocks noGrp="1"/>
          </p:cNvSpPr>
          <p:nvPr>
            <p:ph idx="1"/>
          </p:nvPr>
        </p:nvSpPr>
        <p:spPr>
          <a:xfrm>
            <a:off x="4766113" y="273114"/>
            <a:ext cx="6814779" cy="5854468"/>
          </a:xfrm>
        </p:spPr>
        <p:txBody>
          <a:bodyPr/>
          <a:lstStyle>
            <a:lvl1pPr>
              <a:defRPr sz="4100"/>
            </a:lvl1pPr>
            <a:lvl2pPr>
              <a:defRPr sz="3600"/>
            </a:lvl2pPr>
            <a:lvl3pPr>
              <a:defRPr sz="31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523" y="1435433"/>
            <a:ext cx="4010562" cy="4692149"/>
          </a:xfrm>
        </p:spPr>
        <p:txBody>
          <a:bodyPr/>
          <a:lstStyle>
            <a:lvl1pPr marL="0" indent="0">
              <a:buNone/>
              <a:defRPr sz="1800"/>
            </a:lvl1pPr>
            <a:lvl2pPr marL="586130" indent="0">
              <a:buNone/>
              <a:defRPr sz="1500"/>
            </a:lvl2pPr>
            <a:lvl3pPr marL="1172261" indent="0">
              <a:buNone/>
              <a:defRPr sz="1300"/>
            </a:lvl3pPr>
            <a:lvl4pPr marL="1758391" indent="0">
              <a:buNone/>
              <a:defRPr sz="1200"/>
            </a:lvl4pPr>
            <a:lvl5pPr marL="2344522" indent="0">
              <a:buNone/>
              <a:defRPr sz="1200"/>
            </a:lvl5pPr>
            <a:lvl6pPr marL="2930652" indent="0">
              <a:buNone/>
              <a:defRPr sz="1200"/>
            </a:lvl6pPr>
            <a:lvl7pPr marL="3516782" indent="0">
              <a:buNone/>
              <a:defRPr sz="1200"/>
            </a:lvl7pPr>
            <a:lvl8pPr marL="4102913" indent="0">
              <a:buNone/>
              <a:defRPr sz="1200"/>
            </a:lvl8pPr>
            <a:lvl9pPr marL="4689043"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1"/>
            <a:ext cx="7314248" cy="566870"/>
          </a:xfrm>
        </p:spPr>
        <p:txBody>
          <a:bodyPr anchor="b"/>
          <a:lstStyle>
            <a:lvl1pPr algn="l">
              <a:defRPr sz="2600" b="1"/>
            </a:lvl1pPr>
          </a:lstStyle>
          <a:p>
            <a:r>
              <a:rPr lang="en-US" smtClean="0"/>
              <a:t>Click to edit Master title style</a:t>
            </a:r>
            <a:endParaRPr lang="id-ID"/>
          </a:p>
        </p:txBody>
      </p:sp>
      <p:sp>
        <p:nvSpPr>
          <p:cNvPr id="3" name="Picture Placeholder 2"/>
          <p:cNvSpPr>
            <a:spLocks noGrp="1"/>
          </p:cNvSpPr>
          <p:nvPr>
            <p:ph type="pic" idx="1"/>
          </p:nvPr>
        </p:nvSpPr>
        <p:spPr>
          <a:xfrm>
            <a:off x="2389406" y="612917"/>
            <a:ext cx="7314248" cy="4115753"/>
          </a:xfrm>
        </p:spPr>
        <p:txBody>
          <a:bodyPr/>
          <a:lstStyle>
            <a:lvl1pPr marL="0" indent="0">
              <a:buNone/>
              <a:defRPr sz="4100"/>
            </a:lvl1pPr>
            <a:lvl2pPr marL="586130" indent="0">
              <a:buNone/>
              <a:defRPr sz="3600"/>
            </a:lvl2pPr>
            <a:lvl3pPr marL="1172261" indent="0">
              <a:buNone/>
              <a:defRPr sz="3100"/>
            </a:lvl3pPr>
            <a:lvl4pPr marL="1758391" indent="0">
              <a:buNone/>
              <a:defRPr sz="2600"/>
            </a:lvl4pPr>
            <a:lvl5pPr marL="2344522" indent="0">
              <a:buNone/>
              <a:defRPr sz="2600"/>
            </a:lvl5pPr>
            <a:lvl6pPr marL="2930652" indent="0">
              <a:buNone/>
              <a:defRPr sz="2600"/>
            </a:lvl6pPr>
            <a:lvl7pPr marL="3516782" indent="0">
              <a:buNone/>
              <a:defRPr sz="2600"/>
            </a:lvl7pPr>
            <a:lvl8pPr marL="4102913" indent="0">
              <a:buNone/>
              <a:defRPr sz="2600"/>
            </a:lvl8pPr>
            <a:lvl9pPr marL="4689043" indent="0">
              <a:buNone/>
              <a:defRPr sz="2600"/>
            </a:lvl9pPr>
          </a:lstStyle>
          <a:p>
            <a:endParaRPr lang="id-ID"/>
          </a:p>
        </p:txBody>
      </p:sp>
      <p:sp>
        <p:nvSpPr>
          <p:cNvPr id="4" name="Text Placeholder 3"/>
          <p:cNvSpPr>
            <a:spLocks noGrp="1"/>
          </p:cNvSpPr>
          <p:nvPr>
            <p:ph type="body" sz="half" idx="2"/>
          </p:nvPr>
        </p:nvSpPr>
        <p:spPr>
          <a:xfrm>
            <a:off x="2389406" y="5368581"/>
            <a:ext cx="7314248" cy="805048"/>
          </a:xfrm>
        </p:spPr>
        <p:txBody>
          <a:bodyPr/>
          <a:lstStyle>
            <a:lvl1pPr marL="0" indent="0">
              <a:buNone/>
              <a:defRPr sz="1800"/>
            </a:lvl1pPr>
            <a:lvl2pPr marL="586130" indent="0">
              <a:buNone/>
              <a:defRPr sz="1500"/>
            </a:lvl2pPr>
            <a:lvl3pPr marL="1172261" indent="0">
              <a:buNone/>
              <a:defRPr sz="1300"/>
            </a:lvl3pPr>
            <a:lvl4pPr marL="1758391" indent="0">
              <a:buNone/>
              <a:defRPr sz="1200"/>
            </a:lvl4pPr>
            <a:lvl5pPr marL="2344522" indent="0">
              <a:buNone/>
              <a:defRPr sz="1200"/>
            </a:lvl5pPr>
            <a:lvl6pPr marL="2930652" indent="0">
              <a:buNone/>
              <a:defRPr sz="1200"/>
            </a:lvl6pPr>
            <a:lvl7pPr marL="3516782" indent="0">
              <a:buNone/>
              <a:defRPr sz="1200"/>
            </a:lvl7pPr>
            <a:lvl8pPr marL="4102913" indent="0">
              <a:buNone/>
              <a:defRPr sz="1200"/>
            </a:lvl8pPr>
            <a:lvl9pPr marL="4689043"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4B0A8"/>
            </a:gs>
            <a:gs pos="69000">
              <a:srgbClr val="279BA1"/>
            </a:gs>
            <a:gs pos="100000">
              <a:srgbClr val="1E8A8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17226" tIns="58613" rIns="117226" bIns="58613"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609521" y="1600571"/>
            <a:ext cx="10971372" cy="4527011"/>
          </a:xfrm>
          <a:prstGeom prst="rect">
            <a:avLst/>
          </a:prstGeom>
        </p:spPr>
        <p:txBody>
          <a:bodyPr vert="horz" lIns="117226" tIns="58613" rIns="117226" bIns="586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09521" y="6357823"/>
            <a:ext cx="2844430" cy="365210"/>
          </a:xfrm>
          <a:prstGeom prst="rect">
            <a:avLst/>
          </a:prstGeom>
        </p:spPr>
        <p:txBody>
          <a:bodyPr vert="horz" lIns="117226" tIns="58613" rIns="117226" bIns="58613" rtlCol="0" anchor="ctr"/>
          <a:lstStyle>
            <a:lvl1pPr algn="l">
              <a:defRPr sz="1500">
                <a:solidFill>
                  <a:schemeClr val="tx1">
                    <a:tint val="75000"/>
                  </a:schemeClr>
                </a:solidFill>
              </a:defRPr>
            </a:lvl1pPr>
          </a:lstStyle>
          <a:p>
            <a:fld id="{7CF60F03-7B85-4FBB-B663-5A09C269063F}" type="datetimeFigureOut">
              <a:rPr lang="id-ID" smtClean="0"/>
              <a:pPr/>
              <a:t>25/09/2015</a:t>
            </a:fld>
            <a:endParaRPr lang="id-ID"/>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17226" tIns="58613" rIns="117226" bIns="58613" rtlCol="0" anchor="ctr"/>
          <a:lstStyle>
            <a:lvl1pPr algn="ctr">
              <a:defRPr sz="15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17226" tIns="58613" rIns="117226" bIns="58613" rtlCol="0" anchor="ctr"/>
          <a:lstStyle>
            <a:lvl1pPr algn="r">
              <a:defRPr sz="1500">
                <a:solidFill>
                  <a:schemeClr val="tx1">
                    <a:tint val="75000"/>
                  </a:schemeClr>
                </a:solidFill>
              </a:defRPr>
            </a:lvl1pPr>
          </a:lstStyle>
          <a:p>
            <a:fld id="{CC150578-DB0C-415C-B467-A7E0B280374B}"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72261" rtl="0" eaLnBrk="1" latinLnBrk="0" hangingPunct="1">
        <a:spcBef>
          <a:spcPct val="0"/>
        </a:spcBef>
        <a:buNone/>
        <a:defRPr sz="5600" kern="1200">
          <a:solidFill>
            <a:schemeClr val="tx1"/>
          </a:solidFill>
          <a:latin typeface="+mj-lt"/>
          <a:ea typeface="+mj-ea"/>
          <a:cs typeface="+mj-cs"/>
        </a:defRPr>
      </a:lvl1pPr>
    </p:titleStyle>
    <p:bodyStyle>
      <a:lvl1pPr marL="439598" indent="-439598" algn="l" defTabSz="1172261"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462" indent="-366332" algn="l" defTabSz="1172261"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326" indent="-293065" algn="l" defTabSz="1172261"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456"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587"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717"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84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97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210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id-ID"/>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032171" y="428052"/>
            <a:ext cx="1326704" cy="1345558"/>
            <a:chOff x="5192130" y="413087"/>
            <a:chExt cx="1758752" cy="1783746"/>
          </a:xfrm>
          <a:effectLst/>
        </p:grpSpPr>
        <p:sp>
          <p:nvSpPr>
            <p:cNvPr id="5" name="Isosceles Triangle 4"/>
            <p:cNvSpPr/>
            <p:nvPr/>
          </p:nvSpPr>
          <p:spPr>
            <a:xfrm rot="13484874" flipH="1">
              <a:off x="5294585" y="1696767"/>
              <a:ext cx="428628" cy="50006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Freeform 5"/>
            <p:cNvSpPr/>
            <p:nvPr/>
          </p:nvSpPr>
          <p:spPr>
            <a:xfrm>
              <a:off x="5192130" y="413087"/>
              <a:ext cx="1758752" cy="1758752"/>
            </a:xfrm>
            <a:custGeom>
              <a:avLst/>
              <a:gdLst>
                <a:gd name="connsiteX0" fmla="*/ 0 w 2286016"/>
                <a:gd name="connsiteY0" fmla="*/ 1143008 h 2286016"/>
                <a:gd name="connsiteX1" fmla="*/ 334780 w 2286016"/>
                <a:gd name="connsiteY1" fmla="*/ 334779 h 2286016"/>
                <a:gd name="connsiteX2" fmla="*/ 1143010 w 2286016"/>
                <a:gd name="connsiteY2" fmla="*/ 1 h 2286016"/>
                <a:gd name="connsiteX3" fmla="*/ 1951239 w 2286016"/>
                <a:gd name="connsiteY3" fmla="*/ 334781 h 2286016"/>
                <a:gd name="connsiteX4" fmla="*/ 2286017 w 2286016"/>
                <a:gd name="connsiteY4" fmla="*/ 1143011 h 2286016"/>
                <a:gd name="connsiteX5" fmla="*/ 1951237 w 2286016"/>
                <a:gd name="connsiteY5" fmla="*/ 1951240 h 2286016"/>
                <a:gd name="connsiteX6" fmla="*/ 1143008 w 2286016"/>
                <a:gd name="connsiteY6" fmla="*/ 2286019 h 2286016"/>
                <a:gd name="connsiteX7" fmla="*/ 334779 w 2286016"/>
                <a:gd name="connsiteY7" fmla="*/ 1951239 h 2286016"/>
                <a:gd name="connsiteX8" fmla="*/ 0 w 2286016"/>
                <a:gd name="connsiteY8" fmla="*/ 1143010 h 2286016"/>
                <a:gd name="connsiteX9" fmla="*/ 0 w 2286016"/>
                <a:gd name="connsiteY9" fmla="*/ 1143008 h 228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16" h="2286016">
                  <a:moveTo>
                    <a:pt x="0" y="1143008"/>
                  </a:moveTo>
                  <a:cubicBezTo>
                    <a:pt x="0" y="839863"/>
                    <a:pt x="120424" y="549135"/>
                    <a:pt x="334780" y="334779"/>
                  </a:cubicBezTo>
                  <a:cubicBezTo>
                    <a:pt x="549136" y="120424"/>
                    <a:pt x="839865" y="0"/>
                    <a:pt x="1143010" y="1"/>
                  </a:cubicBezTo>
                  <a:cubicBezTo>
                    <a:pt x="1446155" y="1"/>
                    <a:pt x="1736883" y="120425"/>
                    <a:pt x="1951239" y="334781"/>
                  </a:cubicBezTo>
                  <a:cubicBezTo>
                    <a:pt x="2165594" y="549137"/>
                    <a:pt x="2286018" y="839866"/>
                    <a:pt x="2286017" y="1143011"/>
                  </a:cubicBezTo>
                  <a:cubicBezTo>
                    <a:pt x="2286017" y="1446156"/>
                    <a:pt x="2165593" y="1736884"/>
                    <a:pt x="1951237" y="1951240"/>
                  </a:cubicBezTo>
                  <a:cubicBezTo>
                    <a:pt x="1736881" y="2165596"/>
                    <a:pt x="1446153" y="2286019"/>
                    <a:pt x="1143008" y="2286019"/>
                  </a:cubicBezTo>
                  <a:cubicBezTo>
                    <a:pt x="839863" y="2286019"/>
                    <a:pt x="549135" y="2165595"/>
                    <a:pt x="334779" y="1951239"/>
                  </a:cubicBezTo>
                  <a:cubicBezTo>
                    <a:pt x="120424" y="1736883"/>
                    <a:pt x="0" y="1446154"/>
                    <a:pt x="0" y="1143010"/>
                  </a:cubicBezTo>
                  <a:lnTo>
                    <a:pt x="0" y="11430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dirty="0" smtClean="0">
                  <a:solidFill>
                    <a:srgbClr val="363636"/>
                  </a:solidFill>
                  <a:latin typeface="Arial Rounded MT Bold" pitchFamily="34" charset="0"/>
                  <a:cs typeface="Arial" pitchFamily="34" charset="0"/>
                </a:rPr>
                <a:t>HI!</a:t>
              </a:r>
              <a:endParaRPr lang="id-ID" sz="5400" b="1" dirty="0">
                <a:solidFill>
                  <a:srgbClr val="363636"/>
                </a:solidFill>
                <a:latin typeface="Arial Rounded MT Bold" pitchFamily="34" charset="0"/>
                <a:cs typeface="Arial" pitchFamily="34" charset="0"/>
              </a:endParaRPr>
            </a:p>
          </p:txBody>
        </p:sp>
      </p:gr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0526" y="304137"/>
            <a:ext cx="2789361" cy="6251314"/>
          </a:xfrm>
          <a:prstGeom prst="rect">
            <a:avLst/>
          </a:prstGeom>
          <a:effectLst/>
        </p:spPr>
      </p:pic>
      <p:sp>
        <p:nvSpPr>
          <p:cNvPr id="8" name="TextBox 7"/>
          <p:cNvSpPr txBox="1"/>
          <p:nvPr/>
        </p:nvSpPr>
        <p:spPr>
          <a:xfrm>
            <a:off x="5904402" y="1485578"/>
            <a:ext cx="2733441" cy="1200329"/>
          </a:xfrm>
          <a:prstGeom prst="rect">
            <a:avLst/>
          </a:prstGeom>
          <a:noFill/>
          <a:effectLst/>
        </p:spPr>
        <p:txBody>
          <a:bodyPr wrap="none" rtlCol="0">
            <a:spAutoFit/>
          </a:bodyPr>
          <a:lstStyle/>
          <a:p>
            <a:pPr algn="ctr"/>
            <a:r>
              <a:rPr lang="id-ID" sz="7200" dirty="0" smtClean="0">
                <a:solidFill>
                  <a:schemeClr val="bg1"/>
                </a:solidFill>
                <a:latin typeface="+mj-lt"/>
                <a:cs typeface="Arial" panose="020B0604020202020204" pitchFamily="34" charset="0"/>
              </a:rPr>
              <a:t>THIS IS</a:t>
            </a:r>
            <a:endParaRPr lang="id-ID" sz="7200" dirty="0">
              <a:solidFill>
                <a:schemeClr val="bg1"/>
              </a:solidFill>
              <a:latin typeface="+mj-lt"/>
              <a:cs typeface="Arial" panose="020B0604020202020204" pitchFamily="34" charset="0"/>
            </a:endParaRPr>
          </a:p>
        </p:txBody>
      </p:sp>
      <p:sp>
        <p:nvSpPr>
          <p:cNvPr id="9" name="TextBox 8"/>
          <p:cNvSpPr txBox="1"/>
          <p:nvPr/>
        </p:nvSpPr>
        <p:spPr>
          <a:xfrm>
            <a:off x="4600411" y="1893819"/>
            <a:ext cx="5547224" cy="2862322"/>
          </a:xfrm>
          <a:prstGeom prst="rect">
            <a:avLst/>
          </a:prstGeom>
          <a:noFill/>
          <a:effectLst/>
        </p:spPr>
        <p:txBody>
          <a:bodyPr wrap="none" rtlCol="0">
            <a:spAutoFit/>
          </a:bodyPr>
          <a:lstStyle/>
          <a:p>
            <a:pPr algn="ctr"/>
            <a:r>
              <a:rPr lang="id-ID" sz="18000" b="1" dirty="0" smtClean="0">
                <a:solidFill>
                  <a:schemeClr val="bg1"/>
                </a:solidFill>
                <a:latin typeface="+mj-lt"/>
                <a:cs typeface="Arial" panose="020B0604020202020204" pitchFamily="34" charset="0"/>
              </a:rPr>
              <a:t>TONY</a:t>
            </a:r>
            <a:endParaRPr lang="id-ID" sz="18000" b="1" dirty="0">
              <a:solidFill>
                <a:schemeClr val="bg1"/>
              </a:solidFill>
              <a:latin typeface="+mj-lt"/>
              <a:cs typeface="Arial" panose="020B0604020202020204" pitchFamily="34" charset="0"/>
            </a:endParaRPr>
          </a:p>
        </p:txBody>
      </p:sp>
      <p:sp>
        <p:nvSpPr>
          <p:cNvPr id="10" name="TextBox 9"/>
          <p:cNvSpPr txBox="1"/>
          <p:nvPr/>
        </p:nvSpPr>
        <p:spPr>
          <a:xfrm>
            <a:off x="4841278" y="4198075"/>
            <a:ext cx="5065489" cy="923330"/>
          </a:xfrm>
          <a:prstGeom prst="rect">
            <a:avLst/>
          </a:prstGeom>
          <a:solidFill>
            <a:srgbClr val="FF4343"/>
          </a:solidFill>
          <a:effectLst/>
        </p:spPr>
        <p:txBody>
          <a:bodyPr wrap="none" rtlCol="0">
            <a:spAutoFit/>
          </a:bodyPr>
          <a:lstStyle/>
          <a:p>
            <a:pPr algn="ctr"/>
            <a:r>
              <a:rPr lang="id-ID" sz="5400" dirty="0" smtClean="0">
                <a:solidFill>
                  <a:schemeClr val="bg1"/>
                </a:solidFill>
                <a:latin typeface="+mj-lt"/>
                <a:cs typeface="Arial" panose="020B0604020202020204" pitchFamily="34" charset="0"/>
              </a:rPr>
              <a:t> A BUSINESSMAN</a:t>
            </a:r>
            <a:endParaRPr lang="id-ID" sz="540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30743043"/>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2" presetClass="emph" presetSubtype="0" fill="hold" nodeType="afterEffect">
                                  <p:stCondLst>
                                    <p:cond delay="500"/>
                                  </p:stCondLst>
                                  <p:childTnLst>
                                    <p:animRot by="120000">
                                      <p:cBhvr>
                                        <p:cTn id="13" dur="100" fill="hold">
                                          <p:stCondLst>
                                            <p:cond delay="0"/>
                                          </p:stCondLst>
                                        </p:cTn>
                                        <p:tgtEl>
                                          <p:spTgt spid="7"/>
                                        </p:tgtEl>
                                        <p:attrNameLst>
                                          <p:attrName>r</p:attrName>
                                        </p:attrNameLst>
                                      </p:cBhvr>
                                    </p:animRot>
                                    <p:animRot by="-240000">
                                      <p:cBhvr>
                                        <p:cTn id="14" dur="200" fill="hold">
                                          <p:stCondLst>
                                            <p:cond delay="200"/>
                                          </p:stCondLst>
                                        </p:cTn>
                                        <p:tgtEl>
                                          <p:spTgt spid="7"/>
                                        </p:tgtEl>
                                        <p:attrNameLst>
                                          <p:attrName>r</p:attrName>
                                        </p:attrNameLst>
                                      </p:cBhvr>
                                    </p:animRot>
                                    <p:animRot by="240000">
                                      <p:cBhvr>
                                        <p:cTn id="15" dur="200" fill="hold">
                                          <p:stCondLst>
                                            <p:cond delay="400"/>
                                          </p:stCondLst>
                                        </p:cTn>
                                        <p:tgtEl>
                                          <p:spTgt spid="7"/>
                                        </p:tgtEl>
                                        <p:attrNameLst>
                                          <p:attrName>r</p:attrName>
                                        </p:attrNameLst>
                                      </p:cBhvr>
                                    </p:animRot>
                                    <p:animRot by="-240000">
                                      <p:cBhvr>
                                        <p:cTn id="16" dur="200" fill="hold">
                                          <p:stCondLst>
                                            <p:cond delay="600"/>
                                          </p:stCondLst>
                                        </p:cTn>
                                        <p:tgtEl>
                                          <p:spTgt spid="7"/>
                                        </p:tgtEl>
                                        <p:attrNameLst>
                                          <p:attrName>r</p:attrName>
                                        </p:attrNameLst>
                                      </p:cBhvr>
                                    </p:animRot>
                                    <p:animRot by="120000">
                                      <p:cBhvr>
                                        <p:cTn id="17" dur="200" fill="hold">
                                          <p:stCondLst>
                                            <p:cond delay="800"/>
                                          </p:stCondLst>
                                        </p:cTn>
                                        <p:tgtEl>
                                          <p:spTgt spid="7"/>
                                        </p:tgtEl>
                                        <p:attrNameLst>
                                          <p:attrName>r</p:attrName>
                                        </p:attrNameLst>
                                      </p:cBhvr>
                                    </p:animRot>
                                  </p:childTnLst>
                                </p:cTn>
                              </p:par>
                              <p:par>
                                <p:cTn id="18" presetID="22" presetClass="entr" presetSubtype="8" fill="hold" nodeType="withEffect">
                                  <p:stCondLst>
                                    <p:cond delay="50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par>
                          <p:cTn id="21" fill="hold">
                            <p:stCondLst>
                              <p:cond delay="2500"/>
                            </p:stCondLst>
                            <p:childTnLst>
                              <p:par>
                                <p:cTn id="22" presetID="22" presetClass="exit" presetSubtype="2" fill="hold" nodeType="afterEffect">
                                  <p:stCondLst>
                                    <p:cond delay="0"/>
                                  </p:stCondLst>
                                  <p:childTnLst>
                                    <p:animEffect transition="out" filter="wipe(right)">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par>
                          <p:cTn id="25" fill="hold">
                            <p:stCondLst>
                              <p:cond delay="3000"/>
                            </p:stCondLst>
                            <p:childTnLst>
                              <p:par>
                                <p:cTn id="26" presetID="35" presetClass="path" presetSubtype="0" accel="50000" decel="50000" fill="hold" nodeType="afterEffect">
                                  <p:stCondLst>
                                    <p:cond delay="0"/>
                                  </p:stCondLst>
                                  <p:childTnLst>
                                    <p:animMotion origin="layout" path="M -4.88736E-6 -4.28604E-6 L -0.25654 -4.28604E-6 " pathEditMode="relative" rAng="0" ptsTypes="AA">
                                      <p:cBhvr>
                                        <p:cTn id="27" dur="1000" fill="hold"/>
                                        <p:tgtEl>
                                          <p:spTgt spid="7"/>
                                        </p:tgtEl>
                                        <p:attrNameLst>
                                          <p:attrName>ppt_x</p:attrName>
                                          <p:attrName>ppt_y</p:attrName>
                                        </p:attrNameLst>
                                      </p:cBhvr>
                                      <p:rCtr x="-12827" y="0"/>
                                    </p:animMotion>
                                  </p:childTnLst>
                                </p:cTn>
                              </p:par>
                            </p:childTnLst>
                          </p:cTn>
                        </p:par>
                        <p:par>
                          <p:cTn id="28" fill="hold">
                            <p:stCondLst>
                              <p:cond delay="4000"/>
                            </p:stCondLst>
                            <p:childTnLst>
                              <p:par>
                                <p:cTn id="29" presetID="32" presetClass="emph" presetSubtype="0" fill="hold" nodeType="afterEffect">
                                  <p:stCondLst>
                                    <p:cond delay="0"/>
                                  </p:stCondLst>
                                  <p:childTnLst>
                                    <p:animRot by="120000">
                                      <p:cBhvr>
                                        <p:cTn id="30" dur="100" fill="hold">
                                          <p:stCondLst>
                                            <p:cond delay="0"/>
                                          </p:stCondLst>
                                        </p:cTn>
                                        <p:tgtEl>
                                          <p:spTgt spid="7"/>
                                        </p:tgtEl>
                                        <p:attrNameLst>
                                          <p:attrName>r</p:attrName>
                                        </p:attrNameLst>
                                      </p:cBhvr>
                                    </p:animRot>
                                    <p:animRot by="-240000">
                                      <p:cBhvr>
                                        <p:cTn id="31" dur="200" fill="hold">
                                          <p:stCondLst>
                                            <p:cond delay="200"/>
                                          </p:stCondLst>
                                        </p:cTn>
                                        <p:tgtEl>
                                          <p:spTgt spid="7"/>
                                        </p:tgtEl>
                                        <p:attrNameLst>
                                          <p:attrName>r</p:attrName>
                                        </p:attrNameLst>
                                      </p:cBhvr>
                                    </p:animRot>
                                    <p:animRot by="240000">
                                      <p:cBhvr>
                                        <p:cTn id="32" dur="200" fill="hold">
                                          <p:stCondLst>
                                            <p:cond delay="400"/>
                                          </p:stCondLst>
                                        </p:cTn>
                                        <p:tgtEl>
                                          <p:spTgt spid="7"/>
                                        </p:tgtEl>
                                        <p:attrNameLst>
                                          <p:attrName>r</p:attrName>
                                        </p:attrNameLst>
                                      </p:cBhvr>
                                    </p:animRot>
                                    <p:animRot by="-240000">
                                      <p:cBhvr>
                                        <p:cTn id="33" dur="200" fill="hold">
                                          <p:stCondLst>
                                            <p:cond delay="600"/>
                                          </p:stCondLst>
                                        </p:cTn>
                                        <p:tgtEl>
                                          <p:spTgt spid="7"/>
                                        </p:tgtEl>
                                        <p:attrNameLst>
                                          <p:attrName>r</p:attrName>
                                        </p:attrNameLst>
                                      </p:cBhvr>
                                    </p:animRot>
                                    <p:animRot by="120000">
                                      <p:cBhvr>
                                        <p:cTn id="34" dur="200" fill="hold">
                                          <p:stCondLst>
                                            <p:cond delay="800"/>
                                          </p:stCondLst>
                                        </p:cTn>
                                        <p:tgtEl>
                                          <p:spTgt spid="7"/>
                                        </p:tgtEl>
                                        <p:attrNameLst>
                                          <p:attrName>r</p:attrName>
                                        </p:attrNameLst>
                                      </p:cBhvr>
                                    </p:animRot>
                                  </p:childTnLst>
                                </p:cTn>
                              </p:par>
                              <p:par>
                                <p:cTn id="35" presetID="37"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900" decel="100000" fill="hold"/>
                                        <p:tgtEl>
                                          <p:spTgt spid="8"/>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41" presetID="22" presetClass="entr" presetSubtype="1" fill="hold" grpId="0" nodeType="withEffect">
                                  <p:stCondLst>
                                    <p:cond delay="50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1300"/>
                                        <p:tgtEl>
                                          <p:spTgt spid="9"/>
                                        </p:tgtEl>
                                      </p:cBhvr>
                                    </p:animEffect>
                                  </p:childTnLst>
                                </p:cTn>
                              </p:par>
                            </p:childTnLst>
                          </p:cTn>
                        </p:par>
                        <p:par>
                          <p:cTn id="44" fill="hold">
                            <p:stCondLst>
                              <p:cond delay="5800"/>
                            </p:stCondLst>
                            <p:childTnLst>
                              <p:par>
                                <p:cTn id="45" presetID="22" presetClass="entr" presetSubtype="8"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par>
                          <p:cTn id="48" fill="hold">
                            <p:stCondLst>
                              <p:cond delay="6300"/>
                            </p:stCondLst>
                            <p:childTnLst>
                              <p:par>
                                <p:cTn id="49" presetID="2" presetClass="exit" presetSubtype="8" fill="hold" nodeType="afterEffect">
                                  <p:stCondLst>
                                    <p:cond delay="1000"/>
                                  </p:stCondLst>
                                  <p:childTnLst>
                                    <p:anim calcmode="lin" valueType="num">
                                      <p:cBhvr additive="base">
                                        <p:cTn id="50" dur="500"/>
                                        <p:tgtEl>
                                          <p:spTgt spid="7"/>
                                        </p:tgtEl>
                                        <p:attrNameLst>
                                          <p:attrName>ppt_x</p:attrName>
                                        </p:attrNameLst>
                                      </p:cBhvr>
                                      <p:tavLst>
                                        <p:tav tm="0">
                                          <p:val>
                                            <p:strVal val="ppt_x"/>
                                          </p:val>
                                        </p:tav>
                                        <p:tav tm="100000">
                                          <p:val>
                                            <p:strVal val="0-ppt_w/2"/>
                                          </p:val>
                                        </p:tav>
                                      </p:tavLst>
                                    </p:anim>
                                    <p:anim calcmode="lin" valueType="num">
                                      <p:cBhvr additive="base">
                                        <p:cTn id="51" dur="500"/>
                                        <p:tgtEl>
                                          <p:spTgt spid="7"/>
                                        </p:tgtEl>
                                        <p:attrNameLst>
                                          <p:attrName>ppt_y</p:attrName>
                                        </p:attrNameLst>
                                      </p:cBhvr>
                                      <p:tavLst>
                                        <p:tav tm="0">
                                          <p:val>
                                            <p:strVal val="ppt_y"/>
                                          </p:val>
                                        </p:tav>
                                        <p:tav tm="100000">
                                          <p:val>
                                            <p:strVal val="ppt_y"/>
                                          </p:val>
                                        </p:tav>
                                      </p:tavLst>
                                    </p:anim>
                                    <p:set>
                                      <p:cBhvr>
                                        <p:cTn id="52" dur="1" fill="hold">
                                          <p:stCondLst>
                                            <p:cond delay="499"/>
                                          </p:stCondLst>
                                        </p:cTn>
                                        <p:tgtEl>
                                          <p:spTgt spid="7"/>
                                        </p:tgtEl>
                                        <p:attrNameLst>
                                          <p:attrName>style.visibility</p:attrName>
                                        </p:attrNameLst>
                                      </p:cBhvr>
                                      <p:to>
                                        <p:strVal val="hidden"/>
                                      </p:to>
                                    </p:set>
                                  </p:childTnLst>
                                </p:cTn>
                              </p:par>
                              <p:par>
                                <p:cTn id="53" presetID="10" presetClass="exit" presetSubtype="0" fill="hold" nodeType="withEffect">
                                  <p:stCondLst>
                                    <p:cond delay="1000"/>
                                  </p:stCondLst>
                                  <p:childTnLst>
                                    <p:animEffect transition="out" filter="fade">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par>
                                <p:cTn id="56" presetID="2" presetClass="exit" presetSubtype="2" fill="hold" grpId="1" nodeType="withEffect">
                                  <p:stCondLst>
                                    <p:cond delay="1000"/>
                                  </p:stCondLst>
                                  <p:childTnLst>
                                    <p:anim calcmode="lin" valueType="num">
                                      <p:cBhvr additive="base">
                                        <p:cTn id="57" dur="500"/>
                                        <p:tgtEl>
                                          <p:spTgt spid="8"/>
                                        </p:tgtEl>
                                        <p:attrNameLst>
                                          <p:attrName>ppt_x</p:attrName>
                                        </p:attrNameLst>
                                      </p:cBhvr>
                                      <p:tavLst>
                                        <p:tav tm="0">
                                          <p:val>
                                            <p:strVal val="ppt_x"/>
                                          </p:val>
                                        </p:tav>
                                        <p:tav tm="100000">
                                          <p:val>
                                            <p:strVal val="1+ppt_w/2"/>
                                          </p:val>
                                        </p:tav>
                                      </p:tavLst>
                                    </p:anim>
                                    <p:anim calcmode="lin" valueType="num">
                                      <p:cBhvr additive="base">
                                        <p:cTn id="58" dur="500"/>
                                        <p:tgtEl>
                                          <p:spTgt spid="8"/>
                                        </p:tgtEl>
                                        <p:attrNameLst>
                                          <p:attrName>ppt_y</p:attrName>
                                        </p:attrNameLst>
                                      </p:cBhvr>
                                      <p:tavLst>
                                        <p:tav tm="0">
                                          <p:val>
                                            <p:strVal val="ppt_y"/>
                                          </p:val>
                                        </p:tav>
                                        <p:tav tm="100000">
                                          <p:val>
                                            <p:strVal val="ppt_y"/>
                                          </p:val>
                                        </p:tav>
                                      </p:tavLst>
                                    </p:anim>
                                    <p:set>
                                      <p:cBhvr>
                                        <p:cTn id="59" dur="1" fill="hold">
                                          <p:stCondLst>
                                            <p:cond delay="499"/>
                                          </p:stCondLst>
                                        </p:cTn>
                                        <p:tgtEl>
                                          <p:spTgt spid="8"/>
                                        </p:tgtEl>
                                        <p:attrNameLst>
                                          <p:attrName>style.visibility</p:attrName>
                                        </p:attrNameLst>
                                      </p:cBhvr>
                                      <p:to>
                                        <p:strVal val="hidden"/>
                                      </p:to>
                                    </p:set>
                                  </p:childTnLst>
                                </p:cTn>
                              </p:par>
                              <p:par>
                                <p:cTn id="60" presetID="2" presetClass="exit" presetSubtype="2" fill="hold" grpId="1" nodeType="withEffect">
                                  <p:stCondLst>
                                    <p:cond delay="1000"/>
                                  </p:stCondLst>
                                  <p:childTnLst>
                                    <p:anim calcmode="lin" valueType="num">
                                      <p:cBhvr additive="base">
                                        <p:cTn id="61" dur="500"/>
                                        <p:tgtEl>
                                          <p:spTgt spid="9"/>
                                        </p:tgtEl>
                                        <p:attrNameLst>
                                          <p:attrName>ppt_x</p:attrName>
                                        </p:attrNameLst>
                                      </p:cBhvr>
                                      <p:tavLst>
                                        <p:tav tm="0">
                                          <p:val>
                                            <p:strVal val="ppt_x"/>
                                          </p:val>
                                        </p:tav>
                                        <p:tav tm="100000">
                                          <p:val>
                                            <p:strVal val="1+ppt_w/2"/>
                                          </p:val>
                                        </p:tav>
                                      </p:tavLst>
                                    </p:anim>
                                    <p:anim calcmode="lin" valueType="num">
                                      <p:cBhvr additive="base">
                                        <p:cTn id="62" dur="500"/>
                                        <p:tgtEl>
                                          <p:spTgt spid="9"/>
                                        </p:tgtEl>
                                        <p:attrNameLst>
                                          <p:attrName>ppt_y</p:attrName>
                                        </p:attrNameLst>
                                      </p:cBhvr>
                                      <p:tavLst>
                                        <p:tav tm="0">
                                          <p:val>
                                            <p:strVal val="ppt_y"/>
                                          </p:val>
                                        </p:tav>
                                        <p:tav tm="100000">
                                          <p:val>
                                            <p:strVal val="ppt_y"/>
                                          </p:val>
                                        </p:tav>
                                      </p:tavLst>
                                    </p:anim>
                                    <p:set>
                                      <p:cBhvr>
                                        <p:cTn id="63" dur="1" fill="hold">
                                          <p:stCondLst>
                                            <p:cond delay="499"/>
                                          </p:stCondLst>
                                        </p:cTn>
                                        <p:tgtEl>
                                          <p:spTgt spid="9"/>
                                        </p:tgtEl>
                                        <p:attrNameLst>
                                          <p:attrName>style.visibility</p:attrName>
                                        </p:attrNameLst>
                                      </p:cBhvr>
                                      <p:to>
                                        <p:strVal val="hidden"/>
                                      </p:to>
                                    </p:set>
                                  </p:childTnLst>
                                </p:cTn>
                              </p:par>
                              <p:par>
                                <p:cTn id="64" presetID="10" presetClass="exit" presetSubtype="0" fill="hold" grpId="2" nodeType="withEffect">
                                  <p:stCondLst>
                                    <p:cond delay="1000"/>
                                  </p:stCondLst>
                                  <p:childTnLst>
                                    <p:animEffect transition="out" filter="fade">
                                      <p:cBhvr>
                                        <p:cTn id="65" dur="500"/>
                                        <p:tgtEl>
                                          <p:spTgt spid="8"/>
                                        </p:tgtEl>
                                      </p:cBhvr>
                                    </p:animEffect>
                                    <p:set>
                                      <p:cBhvr>
                                        <p:cTn id="66" dur="1" fill="hold">
                                          <p:stCondLst>
                                            <p:cond delay="499"/>
                                          </p:stCondLst>
                                        </p:cTn>
                                        <p:tgtEl>
                                          <p:spTgt spid="8"/>
                                        </p:tgtEl>
                                        <p:attrNameLst>
                                          <p:attrName>style.visibility</p:attrName>
                                        </p:attrNameLst>
                                      </p:cBhvr>
                                      <p:to>
                                        <p:strVal val="hidden"/>
                                      </p:to>
                                    </p:set>
                                  </p:childTnLst>
                                </p:cTn>
                              </p:par>
                              <p:par>
                                <p:cTn id="67" presetID="10" presetClass="exit" presetSubtype="0" fill="hold" grpId="2" nodeType="withEffect">
                                  <p:stCondLst>
                                    <p:cond delay="1000"/>
                                  </p:stCondLst>
                                  <p:childTnLst>
                                    <p:animEffect transition="out" filter="fade">
                                      <p:cBhvr>
                                        <p:cTn id="68" dur="500"/>
                                        <p:tgtEl>
                                          <p:spTgt spid="9"/>
                                        </p:tgtEl>
                                      </p:cBhvr>
                                    </p:animEffect>
                                    <p:set>
                                      <p:cBhvr>
                                        <p:cTn id="69" dur="1" fill="hold">
                                          <p:stCondLst>
                                            <p:cond delay="499"/>
                                          </p:stCondLst>
                                        </p:cTn>
                                        <p:tgtEl>
                                          <p:spTgt spid="9"/>
                                        </p:tgtEl>
                                        <p:attrNameLst>
                                          <p:attrName>style.visibility</p:attrName>
                                        </p:attrNameLst>
                                      </p:cBhvr>
                                      <p:to>
                                        <p:strVal val="hidden"/>
                                      </p:to>
                                    </p:set>
                                  </p:childTnLst>
                                </p:cTn>
                              </p:par>
                              <p:par>
                                <p:cTn id="70" presetID="2" presetClass="exit" presetSubtype="2" fill="hold" grpId="1" nodeType="withEffect">
                                  <p:stCondLst>
                                    <p:cond delay="1000"/>
                                  </p:stCondLst>
                                  <p:childTnLst>
                                    <p:anim calcmode="lin" valueType="num">
                                      <p:cBhvr additive="base">
                                        <p:cTn id="71" dur="500"/>
                                        <p:tgtEl>
                                          <p:spTgt spid="10"/>
                                        </p:tgtEl>
                                        <p:attrNameLst>
                                          <p:attrName>ppt_x</p:attrName>
                                        </p:attrNameLst>
                                      </p:cBhvr>
                                      <p:tavLst>
                                        <p:tav tm="0">
                                          <p:val>
                                            <p:strVal val="ppt_x"/>
                                          </p:val>
                                        </p:tav>
                                        <p:tav tm="100000">
                                          <p:val>
                                            <p:strVal val="1+ppt_w/2"/>
                                          </p:val>
                                        </p:tav>
                                      </p:tavLst>
                                    </p:anim>
                                    <p:anim calcmode="lin" valueType="num">
                                      <p:cBhvr additive="base">
                                        <p:cTn id="72" dur="500"/>
                                        <p:tgtEl>
                                          <p:spTgt spid="10"/>
                                        </p:tgtEl>
                                        <p:attrNameLst>
                                          <p:attrName>ppt_y</p:attrName>
                                        </p:attrNameLst>
                                      </p:cBhvr>
                                      <p:tavLst>
                                        <p:tav tm="0">
                                          <p:val>
                                            <p:strVal val="ppt_y"/>
                                          </p:val>
                                        </p:tav>
                                        <p:tav tm="100000">
                                          <p:val>
                                            <p:strVal val="ppt_y"/>
                                          </p:val>
                                        </p:tav>
                                      </p:tavLst>
                                    </p:anim>
                                    <p:set>
                                      <p:cBhvr>
                                        <p:cTn id="73" dur="1" fill="hold">
                                          <p:stCondLst>
                                            <p:cond delay="499"/>
                                          </p:stCondLst>
                                        </p:cTn>
                                        <p:tgtEl>
                                          <p:spTgt spid="10"/>
                                        </p:tgtEl>
                                        <p:attrNameLst>
                                          <p:attrName>style.visibility</p:attrName>
                                        </p:attrNameLst>
                                      </p:cBhvr>
                                      <p:to>
                                        <p:strVal val="hidden"/>
                                      </p:to>
                                    </p:set>
                                  </p:childTnLst>
                                </p:cTn>
                              </p:par>
                              <p:par>
                                <p:cTn id="74" presetID="10" presetClass="exit" presetSubtype="0" fill="hold" grpId="2" nodeType="withEffect">
                                  <p:stCondLst>
                                    <p:cond delay="1000"/>
                                  </p:stCondLst>
                                  <p:childTnLst>
                                    <p:animEffect transition="out" filter="fade">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animBg="1"/>
      <p:bldP spid="10" grpId="1" animBg="1"/>
      <p:bldP spid="10"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391350" y="261442"/>
            <a:ext cx="3990553" cy="8952684"/>
          </a:xfrm>
          <a:prstGeom prst="rect">
            <a:avLst/>
          </a:prstGeom>
        </p:spPr>
      </p:pic>
      <p:sp>
        <p:nvSpPr>
          <p:cNvPr id="11" name="Rectangle 10"/>
          <p:cNvSpPr/>
          <p:nvPr/>
        </p:nvSpPr>
        <p:spPr>
          <a:xfrm>
            <a:off x="955873" y="2292486"/>
            <a:ext cx="5574500" cy="712670"/>
          </a:xfrm>
          <a:prstGeom prst="rect">
            <a:avLst/>
          </a:prstGeom>
          <a:solidFill>
            <a:srgbClr val="3349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smtClean="0">
                <a:solidFill>
                  <a:schemeClr val="bg1"/>
                </a:solidFill>
              </a:rPr>
              <a:t>BENEFIT #1</a:t>
            </a:r>
            <a:endParaRPr lang="id-ID" sz="3600" b="1" baseline="-25000" dirty="0">
              <a:solidFill>
                <a:schemeClr val="bg1"/>
              </a:solidFill>
            </a:endParaRPr>
          </a:p>
        </p:txBody>
      </p:sp>
      <p:sp>
        <p:nvSpPr>
          <p:cNvPr id="12" name="Rectangle 11"/>
          <p:cNvSpPr/>
          <p:nvPr/>
        </p:nvSpPr>
        <p:spPr>
          <a:xfrm>
            <a:off x="955873" y="3308008"/>
            <a:ext cx="5574500" cy="712670"/>
          </a:xfrm>
          <a:prstGeom prst="rect">
            <a:avLst/>
          </a:prstGeom>
          <a:solidFill>
            <a:srgbClr val="3349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a:solidFill>
                  <a:schemeClr val="bg1"/>
                </a:solidFill>
              </a:rPr>
              <a:t>BENEFIT </a:t>
            </a:r>
            <a:r>
              <a:rPr lang="id-ID" sz="3600" b="1" dirty="0" smtClean="0">
                <a:solidFill>
                  <a:schemeClr val="bg1"/>
                </a:solidFill>
              </a:rPr>
              <a:t>#2</a:t>
            </a:r>
            <a:endParaRPr lang="id-ID" sz="3600" b="1" baseline="-25000" dirty="0">
              <a:solidFill>
                <a:schemeClr val="bg1"/>
              </a:solidFill>
            </a:endParaRPr>
          </a:p>
        </p:txBody>
      </p:sp>
      <p:sp>
        <p:nvSpPr>
          <p:cNvPr id="13" name="Rectangle 12"/>
          <p:cNvSpPr/>
          <p:nvPr/>
        </p:nvSpPr>
        <p:spPr>
          <a:xfrm>
            <a:off x="955873" y="4308710"/>
            <a:ext cx="5574500" cy="712670"/>
          </a:xfrm>
          <a:prstGeom prst="rect">
            <a:avLst/>
          </a:prstGeom>
          <a:solidFill>
            <a:srgbClr val="3349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a:solidFill>
                  <a:schemeClr val="bg1"/>
                </a:solidFill>
              </a:rPr>
              <a:t>BENEFIT </a:t>
            </a:r>
            <a:r>
              <a:rPr lang="id-ID" sz="3600" b="1" dirty="0" smtClean="0">
                <a:solidFill>
                  <a:schemeClr val="bg1"/>
                </a:solidFill>
              </a:rPr>
              <a:t>#3</a:t>
            </a:r>
          </a:p>
        </p:txBody>
      </p:sp>
      <p:sp>
        <p:nvSpPr>
          <p:cNvPr id="14" name="Rectangle 13"/>
          <p:cNvSpPr/>
          <p:nvPr/>
        </p:nvSpPr>
        <p:spPr>
          <a:xfrm>
            <a:off x="955873" y="5324232"/>
            <a:ext cx="5574500" cy="712670"/>
          </a:xfrm>
          <a:prstGeom prst="rect">
            <a:avLst/>
          </a:prstGeom>
          <a:solidFill>
            <a:srgbClr val="3349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a:solidFill>
                  <a:schemeClr val="bg1"/>
                </a:solidFill>
              </a:rPr>
              <a:t>BENEFIT </a:t>
            </a:r>
            <a:r>
              <a:rPr lang="id-ID" sz="3600" b="1" dirty="0" smtClean="0">
                <a:solidFill>
                  <a:schemeClr val="bg1"/>
                </a:solidFill>
              </a:rPr>
              <a:t>#4</a:t>
            </a:r>
            <a:endParaRPr lang="id-ID" sz="3600" b="1" baseline="-25000" dirty="0">
              <a:solidFill>
                <a:schemeClr val="bg1"/>
              </a:solidFill>
            </a:endParaRPr>
          </a:p>
        </p:txBody>
      </p:sp>
      <p:grpSp>
        <p:nvGrpSpPr>
          <p:cNvPr id="2" name="Group 1"/>
          <p:cNvGrpSpPr/>
          <p:nvPr/>
        </p:nvGrpSpPr>
        <p:grpSpPr>
          <a:xfrm>
            <a:off x="478582" y="981522"/>
            <a:ext cx="6480720" cy="1008112"/>
            <a:chOff x="2046039" y="4113024"/>
            <a:chExt cx="8098114" cy="1038692"/>
          </a:xfrm>
        </p:grpSpPr>
        <p:grpSp>
          <p:nvGrpSpPr>
            <p:cNvPr id="3" name="Group 2"/>
            <p:cNvGrpSpPr/>
            <p:nvPr/>
          </p:nvGrpSpPr>
          <p:grpSpPr>
            <a:xfrm flipH="1" flipV="1">
              <a:off x="2046039" y="4365898"/>
              <a:ext cx="1168627" cy="785818"/>
              <a:chOff x="8975526" y="3796104"/>
              <a:chExt cx="1168627" cy="785818"/>
            </a:xfrm>
          </p:grpSpPr>
          <p:sp>
            <p:nvSpPr>
              <p:cNvPr id="8" name="Freeform 7"/>
              <p:cNvSpPr/>
              <p:nvPr/>
            </p:nvSpPr>
            <p:spPr>
              <a:xfrm>
                <a:off x="8975746" y="3796104"/>
                <a:ext cx="1168407" cy="785818"/>
              </a:xfrm>
              <a:custGeom>
                <a:avLst/>
                <a:gdLst>
                  <a:gd name="connsiteX0" fmla="*/ 0 w 1168407"/>
                  <a:gd name="connsiteY0" fmla="*/ 0 h 785818"/>
                  <a:gd name="connsiteX1" fmla="*/ 421867 w 1168407"/>
                  <a:gd name="connsiteY1" fmla="*/ 0 h 785818"/>
                  <a:gd name="connsiteX2" fmla="*/ 530276 w 1168407"/>
                  <a:gd name="connsiteY2" fmla="*/ 0 h 785818"/>
                  <a:gd name="connsiteX3" fmla="*/ 1160827 w 1168407"/>
                  <a:gd name="connsiteY3" fmla="*/ 0 h 785818"/>
                  <a:gd name="connsiteX4" fmla="*/ 636788 w 1168407"/>
                  <a:gd name="connsiteY4" fmla="*/ 390088 h 785818"/>
                  <a:gd name="connsiteX5" fmla="*/ 1168407 w 1168407"/>
                  <a:gd name="connsiteY5" fmla="*/ 785818 h 785818"/>
                  <a:gd name="connsiteX6" fmla="*/ 530276 w 1168407"/>
                  <a:gd name="connsiteY6" fmla="*/ 785818 h 785818"/>
                  <a:gd name="connsiteX7" fmla="*/ 429447 w 1168407"/>
                  <a:gd name="connsiteY7" fmla="*/ 785818 h 785818"/>
                  <a:gd name="connsiteX8" fmla="*/ 0 w 1168407"/>
                  <a:gd name="connsiteY8" fmla="*/ 785818 h 78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407" h="785818">
                    <a:moveTo>
                      <a:pt x="0" y="0"/>
                    </a:moveTo>
                    <a:lnTo>
                      <a:pt x="421867" y="0"/>
                    </a:lnTo>
                    <a:lnTo>
                      <a:pt x="530276" y="0"/>
                    </a:lnTo>
                    <a:lnTo>
                      <a:pt x="1160827" y="0"/>
                    </a:lnTo>
                    <a:lnTo>
                      <a:pt x="636788" y="390088"/>
                    </a:lnTo>
                    <a:lnTo>
                      <a:pt x="1168407" y="785818"/>
                    </a:lnTo>
                    <a:lnTo>
                      <a:pt x="530276" y="785818"/>
                    </a:lnTo>
                    <a:lnTo>
                      <a:pt x="429447" y="785818"/>
                    </a:lnTo>
                    <a:lnTo>
                      <a:pt x="0" y="785818"/>
                    </a:lnTo>
                    <a:close/>
                  </a:path>
                </a:pathLst>
              </a:cu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200"/>
              </a:p>
            </p:txBody>
          </p:sp>
          <p:sp>
            <p:nvSpPr>
              <p:cNvPr id="9" name="Right Triangle 8"/>
              <p:cNvSpPr/>
              <p:nvPr/>
            </p:nvSpPr>
            <p:spPr>
              <a:xfrm>
                <a:off x="8975526" y="3796104"/>
                <a:ext cx="396158" cy="316920"/>
              </a:xfrm>
              <a:prstGeom prst="rtTriangle">
                <a:avLst/>
              </a:prstGeom>
              <a:solidFill>
                <a:srgbClr val="FF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t>   </a:t>
                </a:r>
                <a:endParaRPr lang="id-ID" sz="3200" dirty="0"/>
              </a:p>
            </p:txBody>
          </p:sp>
        </p:grpSp>
        <p:grpSp>
          <p:nvGrpSpPr>
            <p:cNvPr id="4" name="Group 3"/>
            <p:cNvGrpSpPr/>
            <p:nvPr/>
          </p:nvGrpSpPr>
          <p:grpSpPr>
            <a:xfrm flipV="1">
              <a:off x="8975526" y="4365898"/>
              <a:ext cx="1168627" cy="785818"/>
              <a:chOff x="8975526" y="3796104"/>
              <a:chExt cx="1168627" cy="785818"/>
            </a:xfrm>
          </p:grpSpPr>
          <p:sp>
            <p:nvSpPr>
              <p:cNvPr id="6" name="Freeform 5"/>
              <p:cNvSpPr/>
              <p:nvPr/>
            </p:nvSpPr>
            <p:spPr>
              <a:xfrm>
                <a:off x="8975746" y="3796104"/>
                <a:ext cx="1168407" cy="785818"/>
              </a:xfrm>
              <a:custGeom>
                <a:avLst/>
                <a:gdLst>
                  <a:gd name="connsiteX0" fmla="*/ 0 w 1168407"/>
                  <a:gd name="connsiteY0" fmla="*/ 0 h 785818"/>
                  <a:gd name="connsiteX1" fmla="*/ 421867 w 1168407"/>
                  <a:gd name="connsiteY1" fmla="*/ 0 h 785818"/>
                  <a:gd name="connsiteX2" fmla="*/ 530276 w 1168407"/>
                  <a:gd name="connsiteY2" fmla="*/ 0 h 785818"/>
                  <a:gd name="connsiteX3" fmla="*/ 1160827 w 1168407"/>
                  <a:gd name="connsiteY3" fmla="*/ 0 h 785818"/>
                  <a:gd name="connsiteX4" fmla="*/ 636788 w 1168407"/>
                  <a:gd name="connsiteY4" fmla="*/ 390088 h 785818"/>
                  <a:gd name="connsiteX5" fmla="*/ 1168407 w 1168407"/>
                  <a:gd name="connsiteY5" fmla="*/ 785818 h 785818"/>
                  <a:gd name="connsiteX6" fmla="*/ 530276 w 1168407"/>
                  <a:gd name="connsiteY6" fmla="*/ 785818 h 785818"/>
                  <a:gd name="connsiteX7" fmla="*/ 429447 w 1168407"/>
                  <a:gd name="connsiteY7" fmla="*/ 785818 h 785818"/>
                  <a:gd name="connsiteX8" fmla="*/ 0 w 1168407"/>
                  <a:gd name="connsiteY8" fmla="*/ 785818 h 78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407" h="785818">
                    <a:moveTo>
                      <a:pt x="0" y="0"/>
                    </a:moveTo>
                    <a:lnTo>
                      <a:pt x="421867" y="0"/>
                    </a:lnTo>
                    <a:lnTo>
                      <a:pt x="530276" y="0"/>
                    </a:lnTo>
                    <a:lnTo>
                      <a:pt x="1160827" y="0"/>
                    </a:lnTo>
                    <a:lnTo>
                      <a:pt x="636788" y="390088"/>
                    </a:lnTo>
                    <a:lnTo>
                      <a:pt x="1168407" y="785818"/>
                    </a:lnTo>
                    <a:lnTo>
                      <a:pt x="530276" y="785818"/>
                    </a:lnTo>
                    <a:lnTo>
                      <a:pt x="429447" y="785818"/>
                    </a:lnTo>
                    <a:lnTo>
                      <a:pt x="0" y="785818"/>
                    </a:lnTo>
                    <a:close/>
                  </a:path>
                </a:pathLst>
              </a:cu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200"/>
              </a:p>
            </p:txBody>
          </p:sp>
          <p:sp>
            <p:nvSpPr>
              <p:cNvPr id="7" name="Right Triangle 6"/>
              <p:cNvSpPr/>
              <p:nvPr/>
            </p:nvSpPr>
            <p:spPr>
              <a:xfrm>
                <a:off x="8975526" y="3796104"/>
                <a:ext cx="396158" cy="316920"/>
              </a:xfrm>
              <a:prstGeom prst="rtTriangle">
                <a:avLst/>
              </a:prstGeom>
              <a:solidFill>
                <a:srgbClr val="FF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t>   </a:t>
                </a:r>
                <a:endParaRPr lang="id-ID" sz="3200" dirty="0"/>
              </a:p>
            </p:txBody>
          </p:sp>
        </p:grpSp>
        <p:sp>
          <p:nvSpPr>
            <p:cNvPr id="5" name="Rectangle 4"/>
            <p:cNvSpPr/>
            <p:nvPr/>
          </p:nvSpPr>
          <p:spPr>
            <a:xfrm>
              <a:off x="2809058" y="4113024"/>
              <a:ext cx="6572296" cy="785818"/>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spc="-150" dirty="0" smtClean="0">
                  <a:solidFill>
                    <a:schemeClr val="bg1"/>
                  </a:solidFill>
                </a:rPr>
                <a:t>INTERESTING POINT / BENEFIT</a:t>
              </a:r>
              <a:endParaRPr lang="id-ID" sz="3200" b="1" spc="-150" baseline="-25000" dirty="0">
                <a:solidFill>
                  <a:schemeClr val="bg1"/>
                </a:solidFill>
              </a:endParaRPr>
            </a:p>
          </p:txBody>
        </p:sp>
      </p:grpSp>
      <p:pic>
        <p:nvPicPr>
          <p:cNvPr id="17" name="Picture 16" descr="Spark.png"/>
          <p:cNvPicPr>
            <a:picLocks noChangeAspect="1"/>
          </p:cNvPicPr>
          <p:nvPr/>
        </p:nvPicPr>
        <p:blipFill>
          <a:blip r:embed="rId3"/>
          <a:stretch>
            <a:fillRect/>
          </a:stretch>
        </p:blipFill>
        <p:spPr>
          <a:xfrm rot="444997">
            <a:off x="6062211" y="3906342"/>
            <a:ext cx="1220566" cy="1229442"/>
          </a:xfrm>
          <a:prstGeom prst="rect">
            <a:avLst/>
          </a:prstGeom>
        </p:spPr>
      </p:pic>
      <p:pic>
        <p:nvPicPr>
          <p:cNvPr id="18" name="Picture 17" descr="Spark.png"/>
          <p:cNvPicPr>
            <a:picLocks noChangeAspect="1"/>
          </p:cNvPicPr>
          <p:nvPr/>
        </p:nvPicPr>
        <p:blipFill>
          <a:blip r:embed="rId3"/>
          <a:stretch>
            <a:fillRect/>
          </a:stretch>
        </p:blipFill>
        <p:spPr>
          <a:xfrm rot="21270906">
            <a:off x="454527" y="3351418"/>
            <a:ext cx="839761" cy="845868"/>
          </a:xfrm>
          <a:prstGeom prst="rect">
            <a:avLst/>
          </a:prstGeom>
        </p:spPr>
      </p:pic>
      <p:pic>
        <p:nvPicPr>
          <p:cNvPr id="19" name="Picture 18" descr="Spark.png"/>
          <p:cNvPicPr>
            <a:picLocks noChangeAspect="1"/>
          </p:cNvPicPr>
          <p:nvPr/>
        </p:nvPicPr>
        <p:blipFill>
          <a:blip r:embed="rId3"/>
          <a:stretch>
            <a:fillRect/>
          </a:stretch>
        </p:blipFill>
        <p:spPr>
          <a:xfrm rot="21072937">
            <a:off x="1032825" y="5180597"/>
            <a:ext cx="1220566" cy="1229442"/>
          </a:xfrm>
          <a:prstGeom prst="rect">
            <a:avLst/>
          </a:prstGeom>
        </p:spPr>
      </p:pic>
      <p:pic>
        <p:nvPicPr>
          <p:cNvPr id="20" name="Picture 19" descr="Spark.png"/>
          <p:cNvPicPr>
            <a:picLocks noChangeAspect="1"/>
          </p:cNvPicPr>
          <p:nvPr/>
        </p:nvPicPr>
        <p:blipFill>
          <a:blip r:embed="rId3"/>
          <a:stretch>
            <a:fillRect/>
          </a:stretch>
        </p:blipFill>
        <p:spPr>
          <a:xfrm rot="1163530">
            <a:off x="5508500" y="1963538"/>
            <a:ext cx="839761" cy="845868"/>
          </a:xfrm>
          <a:prstGeom prst="rect">
            <a:avLst/>
          </a:prstGeom>
        </p:spPr>
      </p:pic>
    </p:spTree>
    <p:extLst>
      <p:ext uri="{BB962C8B-B14F-4D97-AF65-F5344CB8AC3E}">
        <p14:creationId xmlns:p14="http://schemas.microsoft.com/office/powerpoint/2010/main" val="3512379656"/>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15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anim calcmode="lin" valueType="num">
                                      <p:cBhvr>
                                        <p:cTn id="23" dur="500" fill="hold"/>
                                        <p:tgtEl>
                                          <p:spTgt spid="14"/>
                                        </p:tgtEl>
                                        <p:attrNameLst>
                                          <p:attrName>ppt_x</p:attrName>
                                        </p:attrNameLst>
                                      </p:cBhvr>
                                      <p:tavLst>
                                        <p:tav tm="0">
                                          <p:val>
                                            <p:strVal val="#ppt_x"/>
                                          </p:val>
                                        </p:tav>
                                        <p:tav tm="100000">
                                          <p:val>
                                            <p:strVal val="#ppt_x"/>
                                          </p:val>
                                        </p:tav>
                                      </p:tavLst>
                                    </p:anim>
                                    <p:anim calcmode="lin" valueType="num">
                                      <p:cBhvr>
                                        <p:cTn id="24" dur="5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3" presetClass="entr" presetSubtype="16"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300" fill="hold"/>
                                        <p:tgtEl>
                                          <p:spTgt spid="17"/>
                                        </p:tgtEl>
                                        <p:attrNameLst>
                                          <p:attrName>ppt_w</p:attrName>
                                        </p:attrNameLst>
                                      </p:cBhvr>
                                      <p:tavLst>
                                        <p:tav tm="0">
                                          <p:val>
                                            <p:fltVal val="0"/>
                                          </p:val>
                                        </p:tav>
                                        <p:tav tm="100000">
                                          <p:val>
                                            <p:strVal val="#ppt_w"/>
                                          </p:val>
                                        </p:tav>
                                      </p:tavLst>
                                    </p:anim>
                                    <p:anim calcmode="lin" valueType="num">
                                      <p:cBhvr>
                                        <p:cTn id="29" dur="300" fill="hold"/>
                                        <p:tgtEl>
                                          <p:spTgt spid="17"/>
                                        </p:tgtEl>
                                        <p:attrNameLst>
                                          <p:attrName>ppt_h</p:attrName>
                                        </p:attrNameLst>
                                      </p:cBhvr>
                                      <p:tavLst>
                                        <p:tav tm="0">
                                          <p:val>
                                            <p:fltVal val="0"/>
                                          </p:val>
                                        </p:tav>
                                        <p:tav tm="100000">
                                          <p:val>
                                            <p:strVal val="#ppt_h"/>
                                          </p:val>
                                        </p:tav>
                                      </p:tavLst>
                                    </p:anim>
                                  </p:childTnLst>
                                </p:cTn>
                              </p:par>
                              <p:par>
                                <p:cTn id="30" presetID="10" presetClass="exit" presetSubtype="0" fill="hold" nodeType="withEffect">
                                  <p:stCondLst>
                                    <p:cond delay="30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23" presetClass="entr" presetSubtype="16" fill="hold" nodeType="withEffect">
                                  <p:stCondLst>
                                    <p:cond delay="300"/>
                                  </p:stCondLst>
                                  <p:childTnLst>
                                    <p:set>
                                      <p:cBhvr>
                                        <p:cTn id="34" dur="1" fill="hold">
                                          <p:stCondLst>
                                            <p:cond delay="0"/>
                                          </p:stCondLst>
                                        </p:cTn>
                                        <p:tgtEl>
                                          <p:spTgt spid="18"/>
                                        </p:tgtEl>
                                        <p:attrNameLst>
                                          <p:attrName>style.visibility</p:attrName>
                                        </p:attrNameLst>
                                      </p:cBhvr>
                                      <p:to>
                                        <p:strVal val="visible"/>
                                      </p:to>
                                    </p:set>
                                    <p:anim calcmode="lin" valueType="num">
                                      <p:cBhvr>
                                        <p:cTn id="35" dur="300" fill="hold"/>
                                        <p:tgtEl>
                                          <p:spTgt spid="18"/>
                                        </p:tgtEl>
                                        <p:attrNameLst>
                                          <p:attrName>ppt_w</p:attrName>
                                        </p:attrNameLst>
                                      </p:cBhvr>
                                      <p:tavLst>
                                        <p:tav tm="0">
                                          <p:val>
                                            <p:fltVal val="0"/>
                                          </p:val>
                                        </p:tav>
                                        <p:tav tm="100000">
                                          <p:val>
                                            <p:strVal val="#ppt_w"/>
                                          </p:val>
                                        </p:tav>
                                      </p:tavLst>
                                    </p:anim>
                                    <p:anim calcmode="lin" valueType="num">
                                      <p:cBhvr>
                                        <p:cTn id="36" dur="300" fill="hold"/>
                                        <p:tgtEl>
                                          <p:spTgt spid="18"/>
                                        </p:tgtEl>
                                        <p:attrNameLst>
                                          <p:attrName>ppt_h</p:attrName>
                                        </p:attrNameLst>
                                      </p:cBhvr>
                                      <p:tavLst>
                                        <p:tav tm="0">
                                          <p:val>
                                            <p:fltVal val="0"/>
                                          </p:val>
                                        </p:tav>
                                        <p:tav tm="100000">
                                          <p:val>
                                            <p:strVal val="#ppt_h"/>
                                          </p:val>
                                        </p:tav>
                                      </p:tavLst>
                                    </p:anim>
                                  </p:childTnLst>
                                </p:cTn>
                              </p:par>
                              <p:par>
                                <p:cTn id="37" presetID="10" presetClass="exit" presetSubtype="0" fill="hold" nodeType="withEffect">
                                  <p:stCondLst>
                                    <p:cond delay="500"/>
                                  </p:stCondLst>
                                  <p:childTnLst>
                                    <p:animEffect transition="out" filter="fade">
                                      <p:cBhvr>
                                        <p:cTn id="38" dur="500"/>
                                        <p:tgtEl>
                                          <p:spTgt spid="18"/>
                                        </p:tgtEl>
                                      </p:cBhvr>
                                    </p:animEffect>
                                    <p:set>
                                      <p:cBhvr>
                                        <p:cTn id="39" dur="1" fill="hold">
                                          <p:stCondLst>
                                            <p:cond delay="499"/>
                                          </p:stCondLst>
                                        </p:cTn>
                                        <p:tgtEl>
                                          <p:spTgt spid="18"/>
                                        </p:tgtEl>
                                        <p:attrNameLst>
                                          <p:attrName>style.visibility</p:attrName>
                                        </p:attrNameLst>
                                      </p:cBhvr>
                                      <p:to>
                                        <p:strVal val="hidden"/>
                                      </p:to>
                                    </p:set>
                                  </p:childTnLst>
                                </p:cTn>
                              </p:par>
                              <p:par>
                                <p:cTn id="40" presetID="23" presetClass="entr" presetSubtype="16" fill="hold" nodeType="withEffect">
                                  <p:stCondLst>
                                    <p:cond delay="500"/>
                                  </p:stCondLst>
                                  <p:childTnLst>
                                    <p:set>
                                      <p:cBhvr>
                                        <p:cTn id="41" dur="1" fill="hold">
                                          <p:stCondLst>
                                            <p:cond delay="0"/>
                                          </p:stCondLst>
                                        </p:cTn>
                                        <p:tgtEl>
                                          <p:spTgt spid="19"/>
                                        </p:tgtEl>
                                        <p:attrNameLst>
                                          <p:attrName>style.visibility</p:attrName>
                                        </p:attrNameLst>
                                      </p:cBhvr>
                                      <p:to>
                                        <p:strVal val="visible"/>
                                      </p:to>
                                    </p:set>
                                    <p:anim calcmode="lin" valueType="num">
                                      <p:cBhvr>
                                        <p:cTn id="42" dur="300" fill="hold"/>
                                        <p:tgtEl>
                                          <p:spTgt spid="19"/>
                                        </p:tgtEl>
                                        <p:attrNameLst>
                                          <p:attrName>ppt_w</p:attrName>
                                        </p:attrNameLst>
                                      </p:cBhvr>
                                      <p:tavLst>
                                        <p:tav tm="0">
                                          <p:val>
                                            <p:fltVal val="0"/>
                                          </p:val>
                                        </p:tav>
                                        <p:tav tm="100000">
                                          <p:val>
                                            <p:strVal val="#ppt_w"/>
                                          </p:val>
                                        </p:tav>
                                      </p:tavLst>
                                    </p:anim>
                                    <p:anim calcmode="lin" valueType="num">
                                      <p:cBhvr>
                                        <p:cTn id="43" dur="300" fill="hold"/>
                                        <p:tgtEl>
                                          <p:spTgt spid="19"/>
                                        </p:tgtEl>
                                        <p:attrNameLst>
                                          <p:attrName>ppt_h</p:attrName>
                                        </p:attrNameLst>
                                      </p:cBhvr>
                                      <p:tavLst>
                                        <p:tav tm="0">
                                          <p:val>
                                            <p:fltVal val="0"/>
                                          </p:val>
                                        </p:tav>
                                        <p:tav tm="100000">
                                          <p:val>
                                            <p:strVal val="#ppt_h"/>
                                          </p:val>
                                        </p:tav>
                                      </p:tavLst>
                                    </p:anim>
                                  </p:childTnLst>
                                </p:cTn>
                              </p:par>
                              <p:par>
                                <p:cTn id="44" presetID="10" presetClass="exit" presetSubtype="0" fill="hold" nodeType="withEffect">
                                  <p:stCondLst>
                                    <p:cond delay="80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par>
                                <p:cTn id="47" presetID="23" presetClass="entr" presetSubtype="16" fill="hold" nodeType="withEffect">
                                  <p:stCondLst>
                                    <p:cond delay="800"/>
                                  </p:stCondLst>
                                  <p:childTnLst>
                                    <p:set>
                                      <p:cBhvr>
                                        <p:cTn id="48" dur="1" fill="hold">
                                          <p:stCondLst>
                                            <p:cond delay="0"/>
                                          </p:stCondLst>
                                        </p:cTn>
                                        <p:tgtEl>
                                          <p:spTgt spid="20"/>
                                        </p:tgtEl>
                                        <p:attrNameLst>
                                          <p:attrName>style.visibility</p:attrName>
                                        </p:attrNameLst>
                                      </p:cBhvr>
                                      <p:to>
                                        <p:strVal val="visible"/>
                                      </p:to>
                                    </p:set>
                                    <p:anim calcmode="lin" valueType="num">
                                      <p:cBhvr>
                                        <p:cTn id="49" dur="300" fill="hold"/>
                                        <p:tgtEl>
                                          <p:spTgt spid="20"/>
                                        </p:tgtEl>
                                        <p:attrNameLst>
                                          <p:attrName>ppt_w</p:attrName>
                                        </p:attrNameLst>
                                      </p:cBhvr>
                                      <p:tavLst>
                                        <p:tav tm="0">
                                          <p:val>
                                            <p:fltVal val="0"/>
                                          </p:val>
                                        </p:tav>
                                        <p:tav tm="100000">
                                          <p:val>
                                            <p:strVal val="#ppt_w"/>
                                          </p:val>
                                        </p:tav>
                                      </p:tavLst>
                                    </p:anim>
                                    <p:anim calcmode="lin" valueType="num">
                                      <p:cBhvr>
                                        <p:cTn id="50" dur="300" fill="hold"/>
                                        <p:tgtEl>
                                          <p:spTgt spid="20"/>
                                        </p:tgtEl>
                                        <p:attrNameLst>
                                          <p:attrName>ppt_h</p:attrName>
                                        </p:attrNameLst>
                                      </p:cBhvr>
                                      <p:tavLst>
                                        <p:tav tm="0">
                                          <p:val>
                                            <p:fltVal val="0"/>
                                          </p:val>
                                        </p:tav>
                                        <p:tav tm="100000">
                                          <p:val>
                                            <p:strVal val="#ppt_h"/>
                                          </p:val>
                                        </p:tav>
                                      </p:tavLst>
                                    </p:anim>
                                  </p:childTnLst>
                                </p:cTn>
                              </p:par>
                              <p:par>
                                <p:cTn id="51" presetID="10" presetClass="exit" presetSubtype="0" fill="hold" nodeType="withEffect">
                                  <p:stCondLst>
                                    <p:cond delay="1100"/>
                                  </p:stCondLst>
                                  <p:childTnLst>
                                    <p:animEffect transition="out" filter="fade">
                                      <p:cBhvr>
                                        <p:cTn id="52" dur="500"/>
                                        <p:tgtEl>
                                          <p:spTgt spid="20"/>
                                        </p:tgtEl>
                                      </p:cBhvr>
                                    </p:animEffect>
                                    <p:set>
                                      <p:cBhvr>
                                        <p:cTn id="53" dur="1" fill="hold">
                                          <p:stCondLst>
                                            <p:cond delay="499"/>
                                          </p:stCondLst>
                                        </p:cTn>
                                        <p:tgtEl>
                                          <p:spTgt spid="20"/>
                                        </p:tgtEl>
                                        <p:attrNameLst>
                                          <p:attrName>style.visibility</p:attrName>
                                        </p:attrNameLst>
                                      </p:cBhvr>
                                      <p:to>
                                        <p:strVal val="hidden"/>
                                      </p:to>
                                    </p:set>
                                  </p:childTnLst>
                                </p:cTn>
                              </p:par>
                            </p:childTnLst>
                          </p:cTn>
                        </p:par>
                        <p:par>
                          <p:cTn id="54" fill="hold">
                            <p:stCondLst>
                              <p:cond delay="3600"/>
                            </p:stCondLst>
                            <p:childTnLst>
                              <p:par>
                                <p:cTn id="55" presetID="37" presetClass="exit" presetSubtype="0" fill="hold" grpId="1" nodeType="afterEffect">
                                  <p:stCondLst>
                                    <p:cond delay="1500"/>
                                  </p:stCondLst>
                                  <p:childTnLst>
                                    <p:animEffect transition="out" filter="fade">
                                      <p:cBhvr>
                                        <p:cTn id="56" dur="1000"/>
                                        <p:tgtEl>
                                          <p:spTgt spid="11"/>
                                        </p:tgtEl>
                                      </p:cBhvr>
                                    </p:animEffect>
                                    <p:anim calcmode="lin" valueType="num">
                                      <p:cBhvr>
                                        <p:cTn id="57" dur="1000"/>
                                        <p:tgtEl>
                                          <p:spTgt spid="11"/>
                                        </p:tgtEl>
                                        <p:attrNameLst>
                                          <p:attrName>ppt_x</p:attrName>
                                        </p:attrNameLst>
                                      </p:cBhvr>
                                      <p:tavLst>
                                        <p:tav tm="0">
                                          <p:val>
                                            <p:strVal val="ppt_x"/>
                                          </p:val>
                                        </p:tav>
                                        <p:tav tm="100000">
                                          <p:val>
                                            <p:strVal val="ppt_x"/>
                                          </p:val>
                                        </p:tav>
                                      </p:tavLst>
                                    </p:anim>
                                    <p:anim calcmode="lin" valueType="num">
                                      <p:cBhvr>
                                        <p:cTn id="58" dur="100" decel="100000"/>
                                        <p:tgtEl>
                                          <p:spTgt spid="11"/>
                                        </p:tgtEl>
                                        <p:attrNameLst>
                                          <p:attrName>ppt_y</p:attrName>
                                        </p:attrNameLst>
                                      </p:cBhvr>
                                      <p:tavLst>
                                        <p:tav tm="0">
                                          <p:val>
                                            <p:strVal val="ppt_y"/>
                                          </p:val>
                                        </p:tav>
                                        <p:tav tm="100000">
                                          <p:val>
                                            <p:strVal val="ppt_y-.03"/>
                                          </p:val>
                                        </p:tav>
                                      </p:tavLst>
                                    </p:anim>
                                    <p:anim calcmode="lin" valueType="num">
                                      <p:cBhvr>
                                        <p:cTn id="59" dur="900" accel="100000">
                                          <p:stCondLst>
                                            <p:cond delay="100"/>
                                          </p:stCondLst>
                                        </p:cTn>
                                        <p:tgtEl>
                                          <p:spTgt spid="11"/>
                                        </p:tgtEl>
                                        <p:attrNameLst>
                                          <p:attrName>ppt_y</p:attrName>
                                        </p:attrNameLst>
                                      </p:cBhvr>
                                      <p:tavLst>
                                        <p:tav tm="0">
                                          <p:val>
                                            <p:strVal val="ppt_y"/>
                                          </p:val>
                                        </p:tav>
                                        <p:tav tm="100000">
                                          <p:val>
                                            <p:strVal val="ppt_y+1"/>
                                          </p:val>
                                        </p:tav>
                                      </p:tavLst>
                                    </p:anim>
                                    <p:set>
                                      <p:cBhvr>
                                        <p:cTn id="60" dur="1" fill="hold">
                                          <p:stCondLst>
                                            <p:cond delay="999"/>
                                          </p:stCondLst>
                                        </p:cTn>
                                        <p:tgtEl>
                                          <p:spTgt spid="11"/>
                                        </p:tgtEl>
                                        <p:attrNameLst>
                                          <p:attrName>style.visibility</p:attrName>
                                        </p:attrNameLst>
                                      </p:cBhvr>
                                      <p:to>
                                        <p:strVal val="hidden"/>
                                      </p:to>
                                    </p:set>
                                  </p:childTnLst>
                                </p:cTn>
                              </p:par>
                              <p:par>
                                <p:cTn id="61" presetID="37" presetClass="exit" presetSubtype="0" fill="hold" grpId="1" nodeType="withEffect">
                                  <p:stCondLst>
                                    <p:cond delay="1500"/>
                                  </p:stCondLst>
                                  <p:childTnLst>
                                    <p:animEffect transition="out" filter="fade">
                                      <p:cBhvr>
                                        <p:cTn id="62" dur="1000"/>
                                        <p:tgtEl>
                                          <p:spTgt spid="12"/>
                                        </p:tgtEl>
                                      </p:cBhvr>
                                    </p:animEffect>
                                    <p:anim calcmode="lin" valueType="num">
                                      <p:cBhvr>
                                        <p:cTn id="63" dur="1000"/>
                                        <p:tgtEl>
                                          <p:spTgt spid="12"/>
                                        </p:tgtEl>
                                        <p:attrNameLst>
                                          <p:attrName>ppt_x</p:attrName>
                                        </p:attrNameLst>
                                      </p:cBhvr>
                                      <p:tavLst>
                                        <p:tav tm="0">
                                          <p:val>
                                            <p:strVal val="ppt_x"/>
                                          </p:val>
                                        </p:tav>
                                        <p:tav tm="100000">
                                          <p:val>
                                            <p:strVal val="ppt_x"/>
                                          </p:val>
                                        </p:tav>
                                      </p:tavLst>
                                    </p:anim>
                                    <p:anim calcmode="lin" valueType="num">
                                      <p:cBhvr>
                                        <p:cTn id="64" dur="100" decel="100000"/>
                                        <p:tgtEl>
                                          <p:spTgt spid="12"/>
                                        </p:tgtEl>
                                        <p:attrNameLst>
                                          <p:attrName>ppt_y</p:attrName>
                                        </p:attrNameLst>
                                      </p:cBhvr>
                                      <p:tavLst>
                                        <p:tav tm="0">
                                          <p:val>
                                            <p:strVal val="ppt_y"/>
                                          </p:val>
                                        </p:tav>
                                        <p:tav tm="100000">
                                          <p:val>
                                            <p:strVal val="ppt_y-.03"/>
                                          </p:val>
                                        </p:tav>
                                      </p:tavLst>
                                    </p:anim>
                                    <p:anim calcmode="lin" valueType="num">
                                      <p:cBhvr>
                                        <p:cTn id="65" dur="900" accel="100000">
                                          <p:stCondLst>
                                            <p:cond delay="100"/>
                                          </p:stCondLst>
                                        </p:cTn>
                                        <p:tgtEl>
                                          <p:spTgt spid="12"/>
                                        </p:tgtEl>
                                        <p:attrNameLst>
                                          <p:attrName>ppt_y</p:attrName>
                                        </p:attrNameLst>
                                      </p:cBhvr>
                                      <p:tavLst>
                                        <p:tav tm="0">
                                          <p:val>
                                            <p:strVal val="ppt_y"/>
                                          </p:val>
                                        </p:tav>
                                        <p:tav tm="100000">
                                          <p:val>
                                            <p:strVal val="ppt_y+1"/>
                                          </p:val>
                                        </p:tav>
                                      </p:tavLst>
                                    </p:anim>
                                    <p:set>
                                      <p:cBhvr>
                                        <p:cTn id="66" dur="1" fill="hold">
                                          <p:stCondLst>
                                            <p:cond delay="999"/>
                                          </p:stCondLst>
                                        </p:cTn>
                                        <p:tgtEl>
                                          <p:spTgt spid="12"/>
                                        </p:tgtEl>
                                        <p:attrNameLst>
                                          <p:attrName>style.visibility</p:attrName>
                                        </p:attrNameLst>
                                      </p:cBhvr>
                                      <p:to>
                                        <p:strVal val="hidden"/>
                                      </p:to>
                                    </p:set>
                                  </p:childTnLst>
                                </p:cTn>
                              </p:par>
                              <p:par>
                                <p:cTn id="67" presetID="37" presetClass="exit" presetSubtype="0" fill="hold" grpId="1" nodeType="withEffect">
                                  <p:stCondLst>
                                    <p:cond delay="1500"/>
                                  </p:stCondLst>
                                  <p:childTnLst>
                                    <p:animEffect transition="out" filter="fade">
                                      <p:cBhvr>
                                        <p:cTn id="68" dur="1000"/>
                                        <p:tgtEl>
                                          <p:spTgt spid="13"/>
                                        </p:tgtEl>
                                      </p:cBhvr>
                                    </p:animEffect>
                                    <p:anim calcmode="lin" valueType="num">
                                      <p:cBhvr>
                                        <p:cTn id="69" dur="1000"/>
                                        <p:tgtEl>
                                          <p:spTgt spid="13"/>
                                        </p:tgtEl>
                                        <p:attrNameLst>
                                          <p:attrName>ppt_x</p:attrName>
                                        </p:attrNameLst>
                                      </p:cBhvr>
                                      <p:tavLst>
                                        <p:tav tm="0">
                                          <p:val>
                                            <p:strVal val="ppt_x"/>
                                          </p:val>
                                        </p:tav>
                                        <p:tav tm="100000">
                                          <p:val>
                                            <p:strVal val="ppt_x"/>
                                          </p:val>
                                        </p:tav>
                                      </p:tavLst>
                                    </p:anim>
                                    <p:anim calcmode="lin" valueType="num">
                                      <p:cBhvr>
                                        <p:cTn id="70" dur="100" decel="100000"/>
                                        <p:tgtEl>
                                          <p:spTgt spid="13"/>
                                        </p:tgtEl>
                                        <p:attrNameLst>
                                          <p:attrName>ppt_y</p:attrName>
                                        </p:attrNameLst>
                                      </p:cBhvr>
                                      <p:tavLst>
                                        <p:tav tm="0">
                                          <p:val>
                                            <p:strVal val="ppt_y"/>
                                          </p:val>
                                        </p:tav>
                                        <p:tav tm="100000">
                                          <p:val>
                                            <p:strVal val="ppt_y-.03"/>
                                          </p:val>
                                        </p:tav>
                                      </p:tavLst>
                                    </p:anim>
                                    <p:anim calcmode="lin" valueType="num">
                                      <p:cBhvr>
                                        <p:cTn id="71" dur="900" accel="100000">
                                          <p:stCondLst>
                                            <p:cond delay="100"/>
                                          </p:stCondLst>
                                        </p:cTn>
                                        <p:tgtEl>
                                          <p:spTgt spid="13"/>
                                        </p:tgtEl>
                                        <p:attrNameLst>
                                          <p:attrName>ppt_y</p:attrName>
                                        </p:attrNameLst>
                                      </p:cBhvr>
                                      <p:tavLst>
                                        <p:tav tm="0">
                                          <p:val>
                                            <p:strVal val="ppt_y"/>
                                          </p:val>
                                        </p:tav>
                                        <p:tav tm="100000">
                                          <p:val>
                                            <p:strVal val="ppt_y+1"/>
                                          </p:val>
                                        </p:tav>
                                      </p:tavLst>
                                    </p:anim>
                                    <p:set>
                                      <p:cBhvr>
                                        <p:cTn id="72" dur="1" fill="hold">
                                          <p:stCondLst>
                                            <p:cond delay="999"/>
                                          </p:stCondLst>
                                        </p:cTn>
                                        <p:tgtEl>
                                          <p:spTgt spid="13"/>
                                        </p:tgtEl>
                                        <p:attrNameLst>
                                          <p:attrName>style.visibility</p:attrName>
                                        </p:attrNameLst>
                                      </p:cBhvr>
                                      <p:to>
                                        <p:strVal val="hidden"/>
                                      </p:to>
                                    </p:set>
                                  </p:childTnLst>
                                </p:cTn>
                              </p:par>
                              <p:par>
                                <p:cTn id="73" presetID="37" presetClass="exit" presetSubtype="0" fill="hold" grpId="1" nodeType="withEffect">
                                  <p:stCondLst>
                                    <p:cond delay="1500"/>
                                  </p:stCondLst>
                                  <p:childTnLst>
                                    <p:animEffect transition="out" filter="fade">
                                      <p:cBhvr>
                                        <p:cTn id="74" dur="1000"/>
                                        <p:tgtEl>
                                          <p:spTgt spid="14"/>
                                        </p:tgtEl>
                                      </p:cBhvr>
                                    </p:animEffect>
                                    <p:anim calcmode="lin" valueType="num">
                                      <p:cBhvr>
                                        <p:cTn id="75" dur="1000"/>
                                        <p:tgtEl>
                                          <p:spTgt spid="14"/>
                                        </p:tgtEl>
                                        <p:attrNameLst>
                                          <p:attrName>ppt_x</p:attrName>
                                        </p:attrNameLst>
                                      </p:cBhvr>
                                      <p:tavLst>
                                        <p:tav tm="0">
                                          <p:val>
                                            <p:strVal val="ppt_x"/>
                                          </p:val>
                                        </p:tav>
                                        <p:tav tm="100000">
                                          <p:val>
                                            <p:strVal val="ppt_x"/>
                                          </p:val>
                                        </p:tav>
                                      </p:tavLst>
                                    </p:anim>
                                    <p:anim calcmode="lin" valueType="num">
                                      <p:cBhvr>
                                        <p:cTn id="76" dur="100" decel="100000"/>
                                        <p:tgtEl>
                                          <p:spTgt spid="14"/>
                                        </p:tgtEl>
                                        <p:attrNameLst>
                                          <p:attrName>ppt_y</p:attrName>
                                        </p:attrNameLst>
                                      </p:cBhvr>
                                      <p:tavLst>
                                        <p:tav tm="0">
                                          <p:val>
                                            <p:strVal val="ppt_y"/>
                                          </p:val>
                                        </p:tav>
                                        <p:tav tm="100000">
                                          <p:val>
                                            <p:strVal val="ppt_y-.03"/>
                                          </p:val>
                                        </p:tav>
                                      </p:tavLst>
                                    </p:anim>
                                    <p:anim calcmode="lin" valueType="num">
                                      <p:cBhvr>
                                        <p:cTn id="77" dur="900" accel="100000">
                                          <p:stCondLst>
                                            <p:cond delay="100"/>
                                          </p:stCondLst>
                                        </p:cTn>
                                        <p:tgtEl>
                                          <p:spTgt spid="14"/>
                                        </p:tgtEl>
                                        <p:attrNameLst>
                                          <p:attrName>ppt_y</p:attrName>
                                        </p:attrNameLst>
                                      </p:cBhvr>
                                      <p:tavLst>
                                        <p:tav tm="0">
                                          <p:val>
                                            <p:strVal val="ppt_y"/>
                                          </p:val>
                                        </p:tav>
                                        <p:tav tm="100000">
                                          <p:val>
                                            <p:strVal val="ppt_y+1"/>
                                          </p:val>
                                        </p:tav>
                                      </p:tavLst>
                                    </p:anim>
                                    <p:set>
                                      <p:cBhvr>
                                        <p:cTn id="78" dur="1" fill="hold">
                                          <p:stCondLst>
                                            <p:cond delay="999"/>
                                          </p:stCondLst>
                                        </p:cTn>
                                        <p:tgtEl>
                                          <p:spTgt spid="14"/>
                                        </p:tgtEl>
                                        <p:attrNameLst>
                                          <p:attrName>style.visibility</p:attrName>
                                        </p:attrNameLst>
                                      </p:cBhvr>
                                      <p:to>
                                        <p:strVal val="hidden"/>
                                      </p:to>
                                    </p:set>
                                  </p:childTnLst>
                                </p:cTn>
                              </p:par>
                              <p:par>
                                <p:cTn id="79" presetID="37" presetClass="exit" presetSubtype="0" fill="hold" nodeType="withEffect">
                                  <p:stCondLst>
                                    <p:cond delay="1500"/>
                                  </p:stCondLst>
                                  <p:childTnLst>
                                    <p:animEffect transition="out" filter="fade">
                                      <p:cBhvr>
                                        <p:cTn id="80" dur="1000"/>
                                        <p:tgtEl>
                                          <p:spTgt spid="17"/>
                                        </p:tgtEl>
                                      </p:cBhvr>
                                    </p:animEffect>
                                    <p:anim calcmode="lin" valueType="num">
                                      <p:cBhvr>
                                        <p:cTn id="81" dur="1000"/>
                                        <p:tgtEl>
                                          <p:spTgt spid="17"/>
                                        </p:tgtEl>
                                        <p:attrNameLst>
                                          <p:attrName>ppt_x</p:attrName>
                                        </p:attrNameLst>
                                      </p:cBhvr>
                                      <p:tavLst>
                                        <p:tav tm="0">
                                          <p:val>
                                            <p:strVal val="ppt_x"/>
                                          </p:val>
                                        </p:tav>
                                        <p:tav tm="100000">
                                          <p:val>
                                            <p:strVal val="ppt_x"/>
                                          </p:val>
                                        </p:tav>
                                      </p:tavLst>
                                    </p:anim>
                                    <p:anim calcmode="lin" valueType="num">
                                      <p:cBhvr>
                                        <p:cTn id="82" dur="100" decel="100000"/>
                                        <p:tgtEl>
                                          <p:spTgt spid="17"/>
                                        </p:tgtEl>
                                        <p:attrNameLst>
                                          <p:attrName>ppt_y</p:attrName>
                                        </p:attrNameLst>
                                      </p:cBhvr>
                                      <p:tavLst>
                                        <p:tav tm="0">
                                          <p:val>
                                            <p:strVal val="ppt_y"/>
                                          </p:val>
                                        </p:tav>
                                        <p:tav tm="100000">
                                          <p:val>
                                            <p:strVal val="ppt_y-.03"/>
                                          </p:val>
                                        </p:tav>
                                      </p:tavLst>
                                    </p:anim>
                                    <p:anim calcmode="lin" valueType="num">
                                      <p:cBhvr>
                                        <p:cTn id="83" dur="900" accel="100000">
                                          <p:stCondLst>
                                            <p:cond delay="100"/>
                                          </p:stCondLst>
                                        </p:cTn>
                                        <p:tgtEl>
                                          <p:spTgt spid="17"/>
                                        </p:tgtEl>
                                        <p:attrNameLst>
                                          <p:attrName>ppt_y</p:attrName>
                                        </p:attrNameLst>
                                      </p:cBhvr>
                                      <p:tavLst>
                                        <p:tav tm="0">
                                          <p:val>
                                            <p:strVal val="ppt_y"/>
                                          </p:val>
                                        </p:tav>
                                        <p:tav tm="100000">
                                          <p:val>
                                            <p:strVal val="ppt_y+1"/>
                                          </p:val>
                                        </p:tav>
                                      </p:tavLst>
                                    </p:anim>
                                    <p:set>
                                      <p:cBhvr>
                                        <p:cTn id="84" dur="1" fill="hold">
                                          <p:stCondLst>
                                            <p:cond delay="999"/>
                                          </p:stCondLst>
                                        </p:cTn>
                                        <p:tgtEl>
                                          <p:spTgt spid="17"/>
                                        </p:tgtEl>
                                        <p:attrNameLst>
                                          <p:attrName>style.visibility</p:attrName>
                                        </p:attrNameLst>
                                      </p:cBhvr>
                                      <p:to>
                                        <p:strVal val="hidden"/>
                                      </p:to>
                                    </p:set>
                                  </p:childTnLst>
                                </p:cTn>
                              </p:par>
                              <p:par>
                                <p:cTn id="85" presetID="37" presetClass="exit" presetSubtype="0" fill="hold" nodeType="withEffect">
                                  <p:stCondLst>
                                    <p:cond delay="1500"/>
                                  </p:stCondLst>
                                  <p:childTnLst>
                                    <p:animEffect transition="out" filter="fade">
                                      <p:cBhvr>
                                        <p:cTn id="86" dur="1000"/>
                                        <p:tgtEl>
                                          <p:spTgt spid="18"/>
                                        </p:tgtEl>
                                      </p:cBhvr>
                                    </p:animEffect>
                                    <p:anim calcmode="lin" valueType="num">
                                      <p:cBhvr>
                                        <p:cTn id="87" dur="1000"/>
                                        <p:tgtEl>
                                          <p:spTgt spid="18"/>
                                        </p:tgtEl>
                                        <p:attrNameLst>
                                          <p:attrName>ppt_x</p:attrName>
                                        </p:attrNameLst>
                                      </p:cBhvr>
                                      <p:tavLst>
                                        <p:tav tm="0">
                                          <p:val>
                                            <p:strVal val="ppt_x"/>
                                          </p:val>
                                        </p:tav>
                                        <p:tav tm="100000">
                                          <p:val>
                                            <p:strVal val="ppt_x"/>
                                          </p:val>
                                        </p:tav>
                                      </p:tavLst>
                                    </p:anim>
                                    <p:anim calcmode="lin" valueType="num">
                                      <p:cBhvr>
                                        <p:cTn id="88" dur="100" decel="100000"/>
                                        <p:tgtEl>
                                          <p:spTgt spid="18"/>
                                        </p:tgtEl>
                                        <p:attrNameLst>
                                          <p:attrName>ppt_y</p:attrName>
                                        </p:attrNameLst>
                                      </p:cBhvr>
                                      <p:tavLst>
                                        <p:tav tm="0">
                                          <p:val>
                                            <p:strVal val="ppt_y"/>
                                          </p:val>
                                        </p:tav>
                                        <p:tav tm="100000">
                                          <p:val>
                                            <p:strVal val="ppt_y-.03"/>
                                          </p:val>
                                        </p:tav>
                                      </p:tavLst>
                                    </p:anim>
                                    <p:anim calcmode="lin" valueType="num">
                                      <p:cBhvr>
                                        <p:cTn id="89" dur="900" accel="100000">
                                          <p:stCondLst>
                                            <p:cond delay="100"/>
                                          </p:stCondLst>
                                        </p:cTn>
                                        <p:tgtEl>
                                          <p:spTgt spid="18"/>
                                        </p:tgtEl>
                                        <p:attrNameLst>
                                          <p:attrName>ppt_y</p:attrName>
                                        </p:attrNameLst>
                                      </p:cBhvr>
                                      <p:tavLst>
                                        <p:tav tm="0">
                                          <p:val>
                                            <p:strVal val="ppt_y"/>
                                          </p:val>
                                        </p:tav>
                                        <p:tav tm="100000">
                                          <p:val>
                                            <p:strVal val="ppt_y+1"/>
                                          </p:val>
                                        </p:tav>
                                      </p:tavLst>
                                    </p:anim>
                                    <p:set>
                                      <p:cBhvr>
                                        <p:cTn id="90" dur="1" fill="hold">
                                          <p:stCondLst>
                                            <p:cond delay="999"/>
                                          </p:stCondLst>
                                        </p:cTn>
                                        <p:tgtEl>
                                          <p:spTgt spid="18"/>
                                        </p:tgtEl>
                                        <p:attrNameLst>
                                          <p:attrName>style.visibility</p:attrName>
                                        </p:attrNameLst>
                                      </p:cBhvr>
                                      <p:to>
                                        <p:strVal val="hidden"/>
                                      </p:to>
                                    </p:set>
                                  </p:childTnLst>
                                </p:cTn>
                              </p:par>
                              <p:par>
                                <p:cTn id="91" presetID="37" presetClass="exit" presetSubtype="0" fill="hold" nodeType="withEffect">
                                  <p:stCondLst>
                                    <p:cond delay="1500"/>
                                  </p:stCondLst>
                                  <p:childTnLst>
                                    <p:animEffect transition="out" filter="fade">
                                      <p:cBhvr>
                                        <p:cTn id="92" dur="1000"/>
                                        <p:tgtEl>
                                          <p:spTgt spid="19"/>
                                        </p:tgtEl>
                                      </p:cBhvr>
                                    </p:animEffect>
                                    <p:anim calcmode="lin" valueType="num">
                                      <p:cBhvr>
                                        <p:cTn id="93" dur="1000"/>
                                        <p:tgtEl>
                                          <p:spTgt spid="19"/>
                                        </p:tgtEl>
                                        <p:attrNameLst>
                                          <p:attrName>ppt_x</p:attrName>
                                        </p:attrNameLst>
                                      </p:cBhvr>
                                      <p:tavLst>
                                        <p:tav tm="0">
                                          <p:val>
                                            <p:strVal val="ppt_x"/>
                                          </p:val>
                                        </p:tav>
                                        <p:tav tm="100000">
                                          <p:val>
                                            <p:strVal val="ppt_x"/>
                                          </p:val>
                                        </p:tav>
                                      </p:tavLst>
                                    </p:anim>
                                    <p:anim calcmode="lin" valueType="num">
                                      <p:cBhvr>
                                        <p:cTn id="94" dur="100" decel="100000"/>
                                        <p:tgtEl>
                                          <p:spTgt spid="19"/>
                                        </p:tgtEl>
                                        <p:attrNameLst>
                                          <p:attrName>ppt_y</p:attrName>
                                        </p:attrNameLst>
                                      </p:cBhvr>
                                      <p:tavLst>
                                        <p:tav tm="0">
                                          <p:val>
                                            <p:strVal val="ppt_y"/>
                                          </p:val>
                                        </p:tav>
                                        <p:tav tm="100000">
                                          <p:val>
                                            <p:strVal val="ppt_y-.03"/>
                                          </p:val>
                                        </p:tav>
                                      </p:tavLst>
                                    </p:anim>
                                    <p:anim calcmode="lin" valueType="num">
                                      <p:cBhvr>
                                        <p:cTn id="95" dur="900" accel="100000">
                                          <p:stCondLst>
                                            <p:cond delay="100"/>
                                          </p:stCondLst>
                                        </p:cTn>
                                        <p:tgtEl>
                                          <p:spTgt spid="19"/>
                                        </p:tgtEl>
                                        <p:attrNameLst>
                                          <p:attrName>ppt_y</p:attrName>
                                        </p:attrNameLst>
                                      </p:cBhvr>
                                      <p:tavLst>
                                        <p:tav tm="0">
                                          <p:val>
                                            <p:strVal val="ppt_y"/>
                                          </p:val>
                                        </p:tav>
                                        <p:tav tm="100000">
                                          <p:val>
                                            <p:strVal val="ppt_y+1"/>
                                          </p:val>
                                        </p:tav>
                                      </p:tavLst>
                                    </p:anim>
                                    <p:set>
                                      <p:cBhvr>
                                        <p:cTn id="96" dur="1" fill="hold">
                                          <p:stCondLst>
                                            <p:cond delay="999"/>
                                          </p:stCondLst>
                                        </p:cTn>
                                        <p:tgtEl>
                                          <p:spTgt spid="19"/>
                                        </p:tgtEl>
                                        <p:attrNameLst>
                                          <p:attrName>style.visibility</p:attrName>
                                        </p:attrNameLst>
                                      </p:cBhvr>
                                      <p:to>
                                        <p:strVal val="hidden"/>
                                      </p:to>
                                    </p:set>
                                  </p:childTnLst>
                                </p:cTn>
                              </p:par>
                              <p:par>
                                <p:cTn id="97" presetID="37" presetClass="exit" presetSubtype="0" fill="hold" nodeType="withEffect">
                                  <p:stCondLst>
                                    <p:cond delay="1500"/>
                                  </p:stCondLst>
                                  <p:childTnLst>
                                    <p:animEffect transition="out" filter="fade">
                                      <p:cBhvr>
                                        <p:cTn id="98" dur="1000"/>
                                        <p:tgtEl>
                                          <p:spTgt spid="20"/>
                                        </p:tgtEl>
                                      </p:cBhvr>
                                    </p:animEffect>
                                    <p:anim calcmode="lin" valueType="num">
                                      <p:cBhvr>
                                        <p:cTn id="99" dur="1000"/>
                                        <p:tgtEl>
                                          <p:spTgt spid="20"/>
                                        </p:tgtEl>
                                        <p:attrNameLst>
                                          <p:attrName>ppt_x</p:attrName>
                                        </p:attrNameLst>
                                      </p:cBhvr>
                                      <p:tavLst>
                                        <p:tav tm="0">
                                          <p:val>
                                            <p:strVal val="ppt_x"/>
                                          </p:val>
                                        </p:tav>
                                        <p:tav tm="100000">
                                          <p:val>
                                            <p:strVal val="ppt_x"/>
                                          </p:val>
                                        </p:tav>
                                      </p:tavLst>
                                    </p:anim>
                                    <p:anim calcmode="lin" valueType="num">
                                      <p:cBhvr>
                                        <p:cTn id="100" dur="100" decel="100000"/>
                                        <p:tgtEl>
                                          <p:spTgt spid="20"/>
                                        </p:tgtEl>
                                        <p:attrNameLst>
                                          <p:attrName>ppt_y</p:attrName>
                                        </p:attrNameLst>
                                      </p:cBhvr>
                                      <p:tavLst>
                                        <p:tav tm="0">
                                          <p:val>
                                            <p:strVal val="ppt_y"/>
                                          </p:val>
                                        </p:tav>
                                        <p:tav tm="100000">
                                          <p:val>
                                            <p:strVal val="ppt_y-.03"/>
                                          </p:val>
                                        </p:tav>
                                      </p:tavLst>
                                    </p:anim>
                                    <p:anim calcmode="lin" valueType="num">
                                      <p:cBhvr>
                                        <p:cTn id="101" dur="900" accel="100000">
                                          <p:stCondLst>
                                            <p:cond delay="100"/>
                                          </p:stCondLst>
                                        </p:cTn>
                                        <p:tgtEl>
                                          <p:spTgt spid="20"/>
                                        </p:tgtEl>
                                        <p:attrNameLst>
                                          <p:attrName>ppt_y</p:attrName>
                                        </p:attrNameLst>
                                      </p:cBhvr>
                                      <p:tavLst>
                                        <p:tav tm="0">
                                          <p:val>
                                            <p:strVal val="ppt_y"/>
                                          </p:val>
                                        </p:tav>
                                        <p:tav tm="100000">
                                          <p:val>
                                            <p:strVal val="ppt_y+1"/>
                                          </p:val>
                                        </p:tav>
                                      </p:tavLst>
                                    </p:anim>
                                    <p:set>
                                      <p:cBhvr>
                                        <p:cTn id="102" dur="1" fill="hold">
                                          <p:stCondLst>
                                            <p:cond delay="999"/>
                                          </p:stCondLst>
                                        </p:cTn>
                                        <p:tgtEl>
                                          <p:spTgt spid="20"/>
                                        </p:tgtEl>
                                        <p:attrNameLst>
                                          <p:attrName>style.visibility</p:attrName>
                                        </p:attrNameLst>
                                      </p:cBhvr>
                                      <p:to>
                                        <p:strVal val="hidden"/>
                                      </p:to>
                                    </p:set>
                                  </p:childTnLst>
                                </p:cTn>
                              </p:par>
                              <p:par>
                                <p:cTn id="103" presetID="37" presetClass="exit" presetSubtype="0" fill="hold" nodeType="withEffect">
                                  <p:stCondLst>
                                    <p:cond delay="1500"/>
                                  </p:stCondLst>
                                  <p:childTnLst>
                                    <p:animEffect transition="out" filter="fade">
                                      <p:cBhvr>
                                        <p:cTn id="104" dur="1000"/>
                                        <p:tgtEl>
                                          <p:spTgt spid="10"/>
                                        </p:tgtEl>
                                      </p:cBhvr>
                                    </p:animEffect>
                                    <p:anim calcmode="lin" valueType="num">
                                      <p:cBhvr>
                                        <p:cTn id="105" dur="1000"/>
                                        <p:tgtEl>
                                          <p:spTgt spid="10"/>
                                        </p:tgtEl>
                                        <p:attrNameLst>
                                          <p:attrName>ppt_x</p:attrName>
                                        </p:attrNameLst>
                                      </p:cBhvr>
                                      <p:tavLst>
                                        <p:tav tm="0">
                                          <p:val>
                                            <p:strVal val="ppt_x"/>
                                          </p:val>
                                        </p:tav>
                                        <p:tav tm="100000">
                                          <p:val>
                                            <p:strVal val="ppt_x"/>
                                          </p:val>
                                        </p:tav>
                                      </p:tavLst>
                                    </p:anim>
                                    <p:anim calcmode="lin" valueType="num">
                                      <p:cBhvr>
                                        <p:cTn id="106" dur="100" decel="100000"/>
                                        <p:tgtEl>
                                          <p:spTgt spid="10"/>
                                        </p:tgtEl>
                                        <p:attrNameLst>
                                          <p:attrName>ppt_y</p:attrName>
                                        </p:attrNameLst>
                                      </p:cBhvr>
                                      <p:tavLst>
                                        <p:tav tm="0">
                                          <p:val>
                                            <p:strVal val="ppt_y"/>
                                          </p:val>
                                        </p:tav>
                                        <p:tav tm="100000">
                                          <p:val>
                                            <p:strVal val="ppt_y-.03"/>
                                          </p:val>
                                        </p:tav>
                                      </p:tavLst>
                                    </p:anim>
                                    <p:anim calcmode="lin" valueType="num">
                                      <p:cBhvr>
                                        <p:cTn id="107" dur="900" accel="100000">
                                          <p:stCondLst>
                                            <p:cond delay="100"/>
                                          </p:stCondLst>
                                        </p:cTn>
                                        <p:tgtEl>
                                          <p:spTgt spid="10"/>
                                        </p:tgtEl>
                                        <p:attrNameLst>
                                          <p:attrName>ppt_y</p:attrName>
                                        </p:attrNameLst>
                                      </p:cBhvr>
                                      <p:tavLst>
                                        <p:tav tm="0">
                                          <p:val>
                                            <p:strVal val="ppt_y"/>
                                          </p:val>
                                        </p:tav>
                                        <p:tav tm="100000">
                                          <p:val>
                                            <p:strVal val="ppt_y+1"/>
                                          </p:val>
                                        </p:tav>
                                      </p:tavLst>
                                    </p:anim>
                                    <p:set>
                                      <p:cBhvr>
                                        <p:cTn id="108" dur="1" fill="hold">
                                          <p:stCondLst>
                                            <p:cond delay="999"/>
                                          </p:stCondLst>
                                        </p:cTn>
                                        <p:tgtEl>
                                          <p:spTgt spid="10"/>
                                        </p:tgtEl>
                                        <p:attrNameLst>
                                          <p:attrName>style.visibility</p:attrName>
                                        </p:attrNameLst>
                                      </p:cBhvr>
                                      <p:to>
                                        <p:strVal val="hidden"/>
                                      </p:to>
                                    </p:set>
                                  </p:childTnLst>
                                </p:cTn>
                              </p:par>
                              <p:par>
                                <p:cTn id="109" presetID="37" presetClass="exit" presetSubtype="0" fill="hold" nodeType="withEffect">
                                  <p:stCondLst>
                                    <p:cond delay="1500"/>
                                  </p:stCondLst>
                                  <p:childTnLst>
                                    <p:animEffect transition="out" filter="fade">
                                      <p:cBhvr>
                                        <p:cTn id="110" dur="1000"/>
                                        <p:tgtEl>
                                          <p:spTgt spid="2"/>
                                        </p:tgtEl>
                                      </p:cBhvr>
                                    </p:animEffect>
                                    <p:anim calcmode="lin" valueType="num">
                                      <p:cBhvr>
                                        <p:cTn id="111" dur="1000"/>
                                        <p:tgtEl>
                                          <p:spTgt spid="2"/>
                                        </p:tgtEl>
                                        <p:attrNameLst>
                                          <p:attrName>ppt_x</p:attrName>
                                        </p:attrNameLst>
                                      </p:cBhvr>
                                      <p:tavLst>
                                        <p:tav tm="0">
                                          <p:val>
                                            <p:strVal val="ppt_x"/>
                                          </p:val>
                                        </p:tav>
                                        <p:tav tm="100000">
                                          <p:val>
                                            <p:strVal val="ppt_x"/>
                                          </p:val>
                                        </p:tav>
                                      </p:tavLst>
                                    </p:anim>
                                    <p:anim calcmode="lin" valueType="num">
                                      <p:cBhvr>
                                        <p:cTn id="112" dur="100" decel="100000"/>
                                        <p:tgtEl>
                                          <p:spTgt spid="2"/>
                                        </p:tgtEl>
                                        <p:attrNameLst>
                                          <p:attrName>ppt_y</p:attrName>
                                        </p:attrNameLst>
                                      </p:cBhvr>
                                      <p:tavLst>
                                        <p:tav tm="0">
                                          <p:val>
                                            <p:strVal val="ppt_y"/>
                                          </p:val>
                                        </p:tav>
                                        <p:tav tm="100000">
                                          <p:val>
                                            <p:strVal val="ppt_y-.03"/>
                                          </p:val>
                                        </p:tav>
                                      </p:tavLst>
                                    </p:anim>
                                    <p:anim calcmode="lin" valueType="num">
                                      <p:cBhvr>
                                        <p:cTn id="113" dur="900" accel="100000">
                                          <p:stCondLst>
                                            <p:cond delay="100"/>
                                          </p:stCondLst>
                                        </p:cTn>
                                        <p:tgtEl>
                                          <p:spTgt spid="2"/>
                                        </p:tgtEl>
                                        <p:attrNameLst>
                                          <p:attrName>ppt_y</p:attrName>
                                        </p:attrNameLst>
                                      </p:cBhvr>
                                      <p:tavLst>
                                        <p:tav tm="0">
                                          <p:val>
                                            <p:strVal val="ppt_y"/>
                                          </p:val>
                                        </p:tav>
                                        <p:tav tm="100000">
                                          <p:val>
                                            <p:strVal val="ppt_y+1"/>
                                          </p:val>
                                        </p:tav>
                                      </p:tavLst>
                                    </p:anim>
                                    <p:set>
                                      <p:cBhvr>
                                        <p:cTn id="114"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622" y="261442"/>
            <a:ext cx="4014440" cy="6310114"/>
          </a:xfrm>
          <a:prstGeom prst="rect">
            <a:avLst/>
          </a:prstGeom>
        </p:spPr>
      </p:pic>
      <p:sp>
        <p:nvSpPr>
          <p:cNvPr id="5" name="TextBox 4"/>
          <p:cNvSpPr txBox="1"/>
          <p:nvPr/>
        </p:nvSpPr>
        <p:spPr>
          <a:xfrm>
            <a:off x="5006224" y="2286643"/>
            <a:ext cx="5598649" cy="2400657"/>
          </a:xfrm>
          <a:prstGeom prst="rect">
            <a:avLst/>
          </a:prstGeom>
          <a:noFill/>
        </p:spPr>
        <p:txBody>
          <a:bodyPr wrap="none" rtlCol="0">
            <a:spAutoFit/>
          </a:bodyPr>
          <a:lstStyle/>
          <a:p>
            <a:pPr algn="ctr"/>
            <a:r>
              <a:rPr lang="id-ID" sz="15000" b="1" dirty="0" smtClean="0">
                <a:solidFill>
                  <a:schemeClr val="bg1"/>
                </a:solidFill>
                <a:latin typeface="+mj-lt"/>
                <a:cs typeface="Arial" pitchFamily="34" charset="0"/>
              </a:rPr>
              <a:t>HAPPY</a:t>
            </a:r>
            <a:endParaRPr lang="id-ID" sz="15000" b="1" dirty="0">
              <a:solidFill>
                <a:schemeClr val="bg1"/>
              </a:solidFill>
              <a:latin typeface="+mj-lt"/>
              <a:cs typeface="Arial" pitchFamily="34" charset="0"/>
            </a:endParaRPr>
          </a:p>
        </p:txBody>
      </p:sp>
      <p:sp>
        <p:nvSpPr>
          <p:cNvPr id="6" name="TextBox 5"/>
          <p:cNvSpPr txBox="1"/>
          <p:nvPr/>
        </p:nvSpPr>
        <p:spPr>
          <a:xfrm>
            <a:off x="4876590" y="2205658"/>
            <a:ext cx="5857916" cy="769441"/>
          </a:xfrm>
          <a:prstGeom prst="rect">
            <a:avLst/>
          </a:prstGeom>
          <a:noFill/>
        </p:spPr>
        <p:txBody>
          <a:bodyPr wrap="square" rtlCol="0">
            <a:spAutoFit/>
          </a:bodyPr>
          <a:lstStyle/>
          <a:p>
            <a:pPr algn="ctr"/>
            <a:r>
              <a:rPr lang="id-ID" sz="4400" b="1" dirty="0" smtClean="0">
                <a:solidFill>
                  <a:schemeClr val="bg1"/>
                </a:solidFill>
                <a:latin typeface="+mj-lt"/>
                <a:cs typeface="Arial" pitchFamily="34" charset="0"/>
              </a:rPr>
              <a:t>TONY IS VERY</a:t>
            </a:r>
            <a:endParaRPr lang="id-ID" sz="4400" b="1" dirty="0">
              <a:solidFill>
                <a:schemeClr val="bg1"/>
              </a:solidFill>
              <a:latin typeface="+mj-lt"/>
              <a:cs typeface="Arial" pitchFamily="34" charset="0"/>
            </a:endParaRPr>
          </a:p>
        </p:txBody>
      </p:sp>
      <p:sp>
        <p:nvSpPr>
          <p:cNvPr id="7" name="TextBox 6"/>
          <p:cNvSpPr txBox="1"/>
          <p:nvPr/>
        </p:nvSpPr>
        <p:spPr>
          <a:xfrm>
            <a:off x="5177256" y="4223449"/>
            <a:ext cx="5256584" cy="461665"/>
          </a:xfrm>
          <a:prstGeom prst="rect">
            <a:avLst/>
          </a:prstGeom>
          <a:solidFill>
            <a:srgbClr val="FF4343"/>
          </a:solidFill>
        </p:spPr>
        <p:txBody>
          <a:bodyPr wrap="square" rtlCol="0">
            <a:spAutoFit/>
          </a:bodyPr>
          <a:lstStyle/>
          <a:p>
            <a:pPr algn="ctr"/>
            <a:r>
              <a:rPr lang="id-ID" sz="2400" dirty="0" smtClean="0">
                <a:solidFill>
                  <a:schemeClr val="bg1"/>
                </a:solidFill>
                <a:latin typeface="+mj-lt"/>
                <a:cs typeface="Arial" pitchFamily="34" charset="0"/>
              </a:rPr>
              <a:t>AND HIS BUSINESS STARTING TO GROW</a:t>
            </a:r>
            <a:endParaRPr lang="id-ID" sz="2400" dirty="0">
              <a:solidFill>
                <a:schemeClr val="bg1"/>
              </a:solidFill>
              <a:latin typeface="+mj-lt"/>
              <a:cs typeface="Arial" pitchFamily="34" charset="0"/>
            </a:endParaRPr>
          </a:p>
        </p:txBody>
      </p:sp>
    </p:spTree>
    <p:extLst>
      <p:ext uri="{BB962C8B-B14F-4D97-AF65-F5344CB8AC3E}">
        <p14:creationId xmlns:p14="http://schemas.microsoft.com/office/powerpoint/2010/main" val="169248571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3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 calcmode="lin" valueType="num">
                                      <p:cBhvr>
                                        <p:cTn id="22" dur="500" fill="hold"/>
                                        <p:tgtEl>
                                          <p:spTgt spid="5"/>
                                        </p:tgtEl>
                                        <p:attrNameLst>
                                          <p:attrName>style.rotation</p:attrName>
                                        </p:attrNameLst>
                                      </p:cBhvr>
                                      <p:tavLst>
                                        <p:tav tm="0">
                                          <p:val>
                                            <p:fltVal val="90"/>
                                          </p:val>
                                        </p:tav>
                                        <p:tav tm="100000">
                                          <p:val>
                                            <p:fltVal val="0"/>
                                          </p:val>
                                        </p:tav>
                                      </p:tavLst>
                                    </p:anim>
                                    <p:animEffect transition="in" filter="fade">
                                      <p:cBhvr>
                                        <p:cTn id="23" dur="500"/>
                                        <p:tgtEl>
                                          <p:spTgt spid="5"/>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2500"/>
                            </p:stCondLst>
                            <p:childTnLst>
                              <p:par>
                                <p:cTn id="29" presetID="42" presetClass="exit" presetSubtype="0" fill="hold" nodeType="afterEffect">
                                  <p:stCondLst>
                                    <p:cond delay="1500"/>
                                  </p:stCondLst>
                                  <p:childTnLst>
                                    <p:animEffect transition="out" filter="fade">
                                      <p:cBhvr>
                                        <p:cTn id="30" dur="500"/>
                                        <p:tgtEl>
                                          <p:spTgt spid="4"/>
                                        </p:tgtEl>
                                      </p:cBhvr>
                                    </p:animEffect>
                                    <p:anim calcmode="lin" valueType="num">
                                      <p:cBhvr>
                                        <p:cTn id="31" dur="500"/>
                                        <p:tgtEl>
                                          <p:spTgt spid="4"/>
                                        </p:tgtEl>
                                        <p:attrNameLst>
                                          <p:attrName>ppt_x</p:attrName>
                                        </p:attrNameLst>
                                      </p:cBhvr>
                                      <p:tavLst>
                                        <p:tav tm="0">
                                          <p:val>
                                            <p:strVal val="ppt_x"/>
                                          </p:val>
                                        </p:tav>
                                        <p:tav tm="100000">
                                          <p:val>
                                            <p:strVal val="ppt_x"/>
                                          </p:val>
                                        </p:tav>
                                      </p:tavLst>
                                    </p:anim>
                                    <p:anim calcmode="lin" valueType="num">
                                      <p:cBhvr>
                                        <p:cTn id="32" dur="500"/>
                                        <p:tgtEl>
                                          <p:spTgt spid="4"/>
                                        </p:tgtEl>
                                        <p:attrNameLst>
                                          <p:attrName>ppt_y</p:attrName>
                                        </p:attrNameLst>
                                      </p:cBhvr>
                                      <p:tavLst>
                                        <p:tav tm="0">
                                          <p:val>
                                            <p:strVal val="ppt_y"/>
                                          </p:val>
                                        </p:tav>
                                        <p:tav tm="100000">
                                          <p:val>
                                            <p:strVal val="ppt_y+.1"/>
                                          </p:val>
                                        </p:tav>
                                      </p:tavLst>
                                    </p:anim>
                                    <p:set>
                                      <p:cBhvr>
                                        <p:cTn id="33" dur="1" fill="hold">
                                          <p:stCondLst>
                                            <p:cond delay="499"/>
                                          </p:stCondLst>
                                        </p:cTn>
                                        <p:tgtEl>
                                          <p:spTgt spid="4"/>
                                        </p:tgtEl>
                                        <p:attrNameLst>
                                          <p:attrName>style.visibility</p:attrName>
                                        </p:attrNameLst>
                                      </p:cBhvr>
                                      <p:to>
                                        <p:strVal val="hidden"/>
                                      </p:to>
                                    </p:set>
                                  </p:childTnLst>
                                </p:cTn>
                              </p:par>
                              <p:par>
                                <p:cTn id="34" presetID="42" presetClass="exit" presetSubtype="0" fill="hold" grpId="1" nodeType="withEffect">
                                  <p:stCondLst>
                                    <p:cond delay="1500"/>
                                  </p:stCondLst>
                                  <p:childTnLst>
                                    <p:animEffect transition="out" filter="fade">
                                      <p:cBhvr>
                                        <p:cTn id="35" dur="500"/>
                                        <p:tgtEl>
                                          <p:spTgt spid="6"/>
                                        </p:tgtEl>
                                      </p:cBhvr>
                                    </p:animEffect>
                                    <p:anim calcmode="lin" valueType="num">
                                      <p:cBhvr>
                                        <p:cTn id="36" dur="500"/>
                                        <p:tgtEl>
                                          <p:spTgt spid="6"/>
                                        </p:tgtEl>
                                        <p:attrNameLst>
                                          <p:attrName>ppt_x</p:attrName>
                                        </p:attrNameLst>
                                      </p:cBhvr>
                                      <p:tavLst>
                                        <p:tav tm="0">
                                          <p:val>
                                            <p:strVal val="ppt_x"/>
                                          </p:val>
                                        </p:tav>
                                        <p:tav tm="100000">
                                          <p:val>
                                            <p:strVal val="ppt_x"/>
                                          </p:val>
                                        </p:tav>
                                      </p:tavLst>
                                    </p:anim>
                                    <p:anim calcmode="lin" valueType="num">
                                      <p:cBhvr>
                                        <p:cTn id="37" dur="500"/>
                                        <p:tgtEl>
                                          <p:spTgt spid="6"/>
                                        </p:tgtEl>
                                        <p:attrNameLst>
                                          <p:attrName>ppt_y</p:attrName>
                                        </p:attrNameLst>
                                      </p:cBhvr>
                                      <p:tavLst>
                                        <p:tav tm="0">
                                          <p:val>
                                            <p:strVal val="ppt_y"/>
                                          </p:val>
                                        </p:tav>
                                        <p:tav tm="100000">
                                          <p:val>
                                            <p:strVal val="ppt_y+.1"/>
                                          </p:val>
                                        </p:tav>
                                      </p:tavLst>
                                    </p:anim>
                                    <p:set>
                                      <p:cBhvr>
                                        <p:cTn id="38" dur="1" fill="hold">
                                          <p:stCondLst>
                                            <p:cond delay="499"/>
                                          </p:stCondLst>
                                        </p:cTn>
                                        <p:tgtEl>
                                          <p:spTgt spid="6"/>
                                        </p:tgtEl>
                                        <p:attrNameLst>
                                          <p:attrName>style.visibility</p:attrName>
                                        </p:attrNameLst>
                                      </p:cBhvr>
                                      <p:to>
                                        <p:strVal val="hidden"/>
                                      </p:to>
                                    </p:set>
                                  </p:childTnLst>
                                </p:cTn>
                              </p:par>
                              <p:par>
                                <p:cTn id="39" presetID="42" presetClass="exit" presetSubtype="0" fill="hold" grpId="1" nodeType="withEffect">
                                  <p:stCondLst>
                                    <p:cond delay="1500"/>
                                  </p:stCondLst>
                                  <p:childTnLst>
                                    <p:animEffect transition="out" filter="fade">
                                      <p:cBhvr>
                                        <p:cTn id="40" dur="500"/>
                                        <p:tgtEl>
                                          <p:spTgt spid="5"/>
                                        </p:tgtEl>
                                      </p:cBhvr>
                                    </p:animEffect>
                                    <p:anim calcmode="lin" valueType="num">
                                      <p:cBhvr>
                                        <p:cTn id="41" dur="500"/>
                                        <p:tgtEl>
                                          <p:spTgt spid="5"/>
                                        </p:tgtEl>
                                        <p:attrNameLst>
                                          <p:attrName>ppt_x</p:attrName>
                                        </p:attrNameLst>
                                      </p:cBhvr>
                                      <p:tavLst>
                                        <p:tav tm="0">
                                          <p:val>
                                            <p:strVal val="ppt_x"/>
                                          </p:val>
                                        </p:tav>
                                        <p:tav tm="100000">
                                          <p:val>
                                            <p:strVal val="ppt_x"/>
                                          </p:val>
                                        </p:tav>
                                      </p:tavLst>
                                    </p:anim>
                                    <p:anim calcmode="lin" valueType="num">
                                      <p:cBhvr>
                                        <p:cTn id="42" dur="500"/>
                                        <p:tgtEl>
                                          <p:spTgt spid="5"/>
                                        </p:tgtEl>
                                        <p:attrNameLst>
                                          <p:attrName>ppt_y</p:attrName>
                                        </p:attrNameLst>
                                      </p:cBhvr>
                                      <p:tavLst>
                                        <p:tav tm="0">
                                          <p:val>
                                            <p:strVal val="ppt_y"/>
                                          </p:val>
                                        </p:tav>
                                        <p:tav tm="100000">
                                          <p:val>
                                            <p:strVal val="ppt_y+.1"/>
                                          </p:val>
                                        </p:tav>
                                      </p:tavLst>
                                    </p:anim>
                                    <p:set>
                                      <p:cBhvr>
                                        <p:cTn id="43" dur="1" fill="hold">
                                          <p:stCondLst>
                                            <p:cond delay="499"/>
                                          </p:stCondLst>
                                        </p:cTn>
                                        <p:tgtEl>
                                          <p:spTgt spid="5"/>
                                        </p:tgtEl>
                                        <p:attrNameLst>
                                          <p:attrName>style.visibility</p:attrName>
                                        </p:attrNameLst>
                                      </p:cBhvr>
                                      <p:to>
                                        <p:strVal val="hidden"/>
                                      </p:to>
                                    </p:set>
                                  </p:childTnLst>
                                </p:cTn>
                              </p:par>
                              <p:par>
                                <p:cTn id="44" presetID="42" presetClass="exit" presetSubtype="0" fill="hold" grpId="1" nodeType="withEffect">
                                  <p:stCondLst>
                                    <p:cond delay="1500"/>
                                  </p:stCondLst>
                                  <p:childTnLst>
                                    <p:animEffect transition="out" filter="fade">
                                      <p:cBhvr>
                                        <p:cTn id="45" dur="500"/>
                                        <p:tgtEl>
                                          <p:spTgt spid="7"/>
                                        </p:tgtEl>
                                      </p:cBhvr>
                                    </p:animEffect>
                                    <p:anim calcmode="lin" valueType="num">
                                      <p:cBhvr>
                                        <p:cTn id="46" dur="500"/>
                                        <p:tgtEl>
                                          <p:spTgt spid="7"/>
                                        </p:tgtEl>
                                        <p:attrNameLst>
                                          <p:attrName>ppt_x</p:attrName>
                                        </p:attrNameLst>
                                      </p:cBhvr>
                                      <p:tavLst>
                                        <p:tav tm="0">
                                          <p:val>
                                            <p:strVal val="ppt_x"/>
                                          </p:val>
                                        </p:tav>
                                        <p:tav tm="100000">
                                          <p:val>
                                            <p:strVal val="ppt_x"/>
                                          </p:val>
                                        </p:tav>
                                      </p:tavLst>
                                    </p:anim>
                                    <p:anim calcmode="lin" valueType="num">
                                      <p:cBhvr>
                                        <p:cTn id="47" dur="500"/>
                                        <p:tgtEl>
                                          <p:spTgt spid="7"/>
                                        </p:tgtEl>
                                        <p:attrNameLst>
                                          <p:attrName>ppt_y</p:attrName>
                                        </p:attrNameLst>
                                      </p:cBhvr>
                                      <p:tavLst>
                                        <p:tav tm="0">
                                          <p:val>
                                            <p:strVal val="ppt_y"/>
                                          </p:val>
                                        </p:tav>
                                        <p:tav tm="100000">
                                          <p:val>
                                            <p:strVal val="ppt_y+.1"/>
                                          </p:val>
                                        </p:tav>
                                      </p:tavLst>
                                    </p:anim>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6614" y="674680"/>
            <a:ext cx="7121761" cy="594874"/>
          </a:xfrm>
          <a:prstGeom prst="rect">
            <a:avLst/>
          </a:prstGeom>
          <a:solidFill>
            <a:srgbClr val="FF4343"/>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latin typeface="+mj-lt"/>
                <a:cs typeface="Arial" pitchFamily="34" charset="0"/>
              </a:rPr>
              <a:t>CONTACT US NOW</a:t>
            </a:r>
            <a:endParaRPr lang="id-ID" sz="4000" b="1" dirty="0">
              <a:latin typeface="+mj-lt"/>
              <a:cs typeface="Arial" pitchFamily="34" charset="0"/>
            </a:endParaRPr>
          </a:p>
        </p:txBody>
      </p:sp>
      <p:sp>
        <p:nvSpPr>
          <p:cNvPr id="9" name="Oval 8"/>
          <p:cNvSpPr/>
          <p:nvPr/>
        </p:nvSpPr>
        <p:spPr>
          <a:xfrm>
            <a:off x="1290861" y="1643844"/>
            <a:ext cx="928694" cy="928694"/>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1290861" y="2858290"/>
            <a:ext cx="928694" cy="928694"/>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p:cNvSpPr/>
          <p:nvPr/>
        </p:nvSpPr>
        <p:spPr>
          <a:xfrm>
            <a:off x="1290861" y="4072736"/>
            <a:ext cx="928694" cy="928694"/>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TextBox 15"/>
          <p:cNvSpPr txBox="1"/>
          <p:nvPr/>
        </p:nvSpPr>
        <p:spPr>
          <a:xfrm>
            <a:off x="2433869" y="1786720"/>
            <a:ext cx="4277581" cy="646331"/>
          </a:xfrm>
          <a:prstGeom prst="rect">
            <a:avLst/>
          </a:prstGeom>
          <a:noFill/>
        </p:spPr>
        <p:txBody>
          <a:bodyPr wrap="none" rtlCol="0">
            <a:spAutoFit/>
          </a:bodyPr>
          <a:lstStyle/>
          <a:p>
            <a:r>
              <a:rPr lang="id-ID" sz="3600" b="1" dirty="0" smtClean="0">
                <a:solidFill>
                  <a:schemeClr val="bg1"/>
                </a:solidFill>
                <a:latin typeface="+mj-lt"/>
                <a:cs typeface="Arial" pitchFamily="34" charset="0"/>
              </a:rPr>
              <a:t>FACEBOOK.COM/URL</a:t>
            </a:r>
            <a:endParaRPr lang="id-ID" sz="3600" b="1" dirty="0">
              <a:solidFill>
                <a:schemeClr val="bg1"/>
              </a:solidFill>
              <a:latin typeface="+mj-lt"/>
              <a:cs typeface="Arial" pitchFamily="34" charset="0"/>
            </a:endParaRPr>
          </a:p>
        </p:txBody>
      </p:sp>
      <p:sp>
        <p:nvSpPr>
          <p:cNvPr id="17" name="TextBox 16"/>
          <p:cNvSpPr txBox="1"/>
          <p:nvPr/>
        </p:nvSpPr>
        <p:spPr>
          <a:xfrm>
            <a:off x="2433869" y="2997777"/>
            <a:ext cx="3933897" cy="646331"/>
          </a:xfrm>
          <a:prstGeom prst="rect">
            <a:avLst/>
          </a:prstGeom>
          <a:noFill/>
        </p:spPr>
        <p:txBody>
          <a:bodyPr wrap="none" rtlCol="0">
            <a:spAutoFit/>
          </a:bodyPr>
          <a:lstStyle/>
          <a:p>
            <a:r>
              <a:rPr lang="id-ID" sz="3600" b="1" dirty="0" smtClean="0">
                <a:solidFill>
                  <a:schemeClr val="bg1"/>
                </a:solidFill>
                <a:latin typeface="+mj-lt"/>
                <a:cs typeface="Arial" pitchFamily="34" charset="0"/>
              </a:rPr>
              <a:t>TWITTER.COM/URL</a:t>
            </a:r>
            <a:endParaRPr lang="id-ID" sz="3600" b="1" dirty="0">
              <a:solidFill>
                <a:schemeClr val="bg1"/>
              </a:solidFill>
              <a:latin typeface="+mj-lt"/>
              <a:cs typeface="Arial" pitchFamily="34" charset="0"/>
            </a:endParaRPr>
          </a:p>
        </p:txBody>
      </p:sp>
      <p:sp>
        <p:nvSpPr>
          <p:cNvPr id="18" name="TextBox 17"/>
          <p:cNvSpPr txBox="1"/>
          <p:nvPr/>
        </p:nvSpPr>
        <p:spPr>
          <a:xfrm>
            <a:off x="2433869" y="4215612"/>
            <a:ext cx="4062522" cy="646331"/>
          </a:xfrm>
          <a:prstGeom prst="rect">
            <a:avLst/>
          </a:prstGeom>
          <a:noFill/>
        </p:spPr>
        <p:txBody>
          <a:bodyPr wrap="none" rtlCol="0">
            <a:spAutoFit/>
          </a:bodyPr>
          <a:lstStyle/>
          <a:p>
            <a:r>
              <a:rPr lang="id-ID" sz="3600" b="1" dirty="0" smtClean="0">
                <a:solidFill>
                  <a:schemeClr val="bg1"/>
                </a:solidFill>
                <a:latin typeface="+mj-lt"/>
                <a:cs typeface="Arial" pitchFamily="34" charset="0"/>
              </a:rPr>
              <a:t>YOUTUBE.COM/URL</a:t>
            </a:r>
            <a:endParaRPr lang="id-ID" sz="3600" b="1" dirty="0">
              <a:solidFill>
                <a:schemeClr val="bg1"/>
              </a:solidFill>
              <a:latin typeface="+mj-lt"/>
              <a:cs typeface="Arial" pitchFamily="34" charset="0"/>
            </a:endParaRPr>
          </a:p>
        </p:txBody>
      </p:sp>
      <p:sp>
        <p:nvSpPr>
          <p:cNvPr id="19" name="TextBox 18"/>
          <p:cNvSpPr txBox="1"/>
          <p:nvPr/>
        </p:nvSpPr>
        <p:spPr>
          <a:xfrm>
            <a:off x="2433869" y="5358620"/>
            <a:ext cx="3842975" cy="646331"/>
          </a:xfrm>
          <a:prstGeom prst="rect">
            <a:avLst/>
          </a:prstGeom>
          <a:noFill/>
        </p:spPr>
        <p:txBody>
          <a:bodyPr wrap="none" rtlCol="0">
            <a:spAutoFit/>
          </a:bodyPr>
          <a:lstStyle/>
          <a:p>
            <a:r>
              <a:rPr lang="id-ID" sz="3600" b="1" dirty="0" smtClean="0">
                <a:solidFill>
                  <a:schemeClr val="bg1"/>
                </a:solidFill>
                <a:latin typeface="+mj-lt"/>
                <a:cs typeface="Arial" pitchFamily="34" charset="0"/>
              </a:rPr>
              <a:t>WEBSITE.COM/RSS</a:t>
            </a:r>
            <a:endParaRPr lang="id-ID" sz="3600" b="1" dirty="0">
              <a:solidFill>
                <a:schemeClr val="bg1"/>
              </a:solidFill>
              <a:latin typeface="+mj-lt"/>
              <a:cs typeface="Arial" pitchFamily="34" charset="0"/>
            </a:endParaRPr>
          </a:p>
        </p:txBody>
      </p:sp>
      <p:pic>
        <p:nvPicPr>
          <p:cNvPr id="5" name="Picture 4" descr="facebook.png"/>
          <p:cNvPicPr>
            <a:picLocks noChangeAspect="1"/>
          </p:cNvPicPr>
          <p:nvPr/>
        </p:nvPicPr>
        <p:blipFill>
          <a:blip r:embed="rId2"/>
          <a:stretch>
            <a:fillRect/>
          </a:stretch>
        </p:blipFill>
        <p:spPr>
          <a:xfrm>
            <a:off x="1362299" y="1715282"/>
            <a:ext cx="785818" cy="785818"/>
          </a:xfrm>
          <a:prstGeom prst="rect">
            <a:avLst/>
          </a:prstGeom>
          <a:effectLst/>
        </p:spPr>
      </p:pic>
      <p:sp>
        <p:nvSpPr>
          <p:cNvPr id="15" name="Oval 14"/>
          <p:cNvSpPr/>
          <p:nvPr/>
        </p:nvSpPr>
        <p:spPr>
          <a:xfrm>
            <a:off x="1290861" y="5287182"/>
            <a:ext cx="928694" cy="928694"/>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9" descr="facebook.png"/>
          <p:cNvPicPr>
            <a:picLocks noChangeAspect="1"/>
          </p:cNvPicPr>
          <p:nvPr/>
        </p:nvPicPr>
        <p:blipFill>
          <a:blip r:embed="rId3"/>
          <a:stretch>
            <a:fillRect/>
          </a:stretch>
        </p:blipFill>
        <p:spPr>
          <a:xfrm>
            <a:off x="1362299" y="2929728"/>
            <a:ext cx="785818" cy="785818"/>
          </a:xfrm>
          <a:prstGeom prst="rect">
            <a:avLst/>
          </a:prstGeom>
          <a:effectLst/>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08255" y="118787"/>
            <a:ext cx="4757998" cy="9719719"/>
          </a:xfrm>
          <a:prstGeom prst="rect">
            <a:avLst/>
          </a:prstGeom>
          <a:effectLst/>
        </p:spPr>
      </p:pic>
      <p:pic>
        <p:nvPicPr>
          <p:cNvPr id="12" name="Picture 11" descr="facebook.png"/>
          <p:cNvPicPr>
            <a:picLocks noChangeAspect="1"/>
          </p:cNvPicPr>
          <p:nvPr/>
        </p:nvPicPr>
        <p:blipFill>
          <a:blip r:embed="rId5"/>
          <a:stretch>
            <a:fillRect/>
          </a:stretch>
        </p:blipFill>
        <p:spPr>
          <a:xfrm>
            <a:off x="1362299" y="4144174"/>
            <a:ext cx="785818" cy="785818"/>
          </a:xfrm>
          <a:prstGeom prst="rect">
            <a:avLst/>
          </a:prstGeom>
          <a:effectLst/>
        </p:spPr>
      </p:pic>
      <p:pic>
        <p:nvPicPr>
          <p:cNvPr id="14" name="Picture 13" descr="facebook.png"/>
          <p:cNvPicPr>
            <a:picLocks noChangeAspect="1"/>
          </p:cNvPicPr>
          <p:nvPr/>
        </p:nvPicPr>
        <p:blipFill>
          <a:blip r:embed="rId6"/>
          <a:stretch>
            <a:fillRect/>
          </a:stretch>
        </p:blipFill>
        <p:spPr>
          <a:xfrm>
            <a:off x="1362299" y="5358620"/>
            <a:ext cx="785818" cy="785818"/>
          </a:xfrm>
          <a:prstGeom prst="rect">
            <a:avLst/>
          </a:prstGeom>
          <a:effectLst/>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1+#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12" presetClass="entr" presetSubtype="8" fill="hold" grpId="0" nodeType="withEffect">
                                  <p:stCondLst>
                                    <p:cond delay="500"/>
                                  </p:stCondLst>
                                  <p:childTnLst>
                                    <p:set>
                                      <p:cBhvr>
                                        <p:cTn id="28" dur="1" fill="hold">
                                          <p:stCondLst>
                                            <p:cond delay="0"/>
                                          </p:stCondLst>
                                        </p:cTn>
                                        <p:tgtEl>
                                          <p:spTgt spid="16"/>
                                        </p:tgtEl>
                                        <p:attrNameLst>
                                          <p:attrName>style.visibility</p:attrName>
                                        </p:attrNameLst>
                                      </p:cBhvr>
                                      <p:to>
                                        <p:strVal val="visible"/>
                                      </p:to>
                                    </p:set>
                                    <p:animEffect transition="in" filter="slide(fromLeft)">
                                      <p:cBhvr>
                                        <p:cTn id="29" dur="500"/>
                                        <p:tgtEl>
                                          <p:spTgt spid="16"/>
                                        </p:tgtEl>
                                      </p:cBhvr>
                                    </p:animEffect>
                                  </p:childTnLst>
                                </p:cTn>
                              </p:par>
                              <p:par>
                                <p:cTn id="30" presetID="8" presetClass="emph" presetSubtype="0" fill="hold" grpId="1" nodeType="withEffect">
                                  <p:stCondLst>
                                    <p:cond delay="0"/>
                                  </p:stCondLst>
                                  <p:childTnLst>
                                    <p:animRot by="21600000">
                                      <p:cBhvr>
                                        <p:cTn id="31" dur="6000" fill="hold"/>
                                        <p:tgtEl>
                                          <p:spTgt spid="9"/>
                                        </p:tgtEl>
                                        <p:attrNameLst>
                                          <p:attrName>r</p:attrName>
                                        </p:attrNameLst>
                                      </p:cBhvr>
                                    </p:animRot>
                                  </p:childTnLst>
                                </p:cTn>
                              </p:par>
                              <p:par>
                                <p:cTn id="32" presetID="2" presetClass="entr" presetSubtype="4" fill="hold"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par>
                                <p:cTn id="40" presetID="12" presetClass="entr" presetSubtype="8" fill="hold" grpId="0" nodeType="withEffect">
                                  <p:stCondLst>
                                    <p:cond delay="1000"/>
                                  </p:stCondLst>
                                  <p:childTnLst>
                                    <p:set>
                                      <p:cBhvr>
                                        <p:cTn id="41" dur="1" fill="hold">
                                          <p:stCondLst>
                                            <p:cond delay="0"/>
                                          </p:stCondLst>
                                        </p:cTn>
                                        <p:tgtEl>
                                          <p:spTgt spid="17"/>
                                        </p:tgtEl>
                                        <p:attrNameLst>
                                          <p:attrName>style.visibility</p:attrName>
                                        </p:attrNameLst>
                                      </p:cBhvr>
                                      <p:to>
                                        <p:strVal val="visible"/>
                                      </p:to>
                                    </p:set>
                                    <p:animEffect transition="in" filter="slide(fromLeft)">
                                      <p:cBhvr>
                                        <p:cTn id="42" dur="500"/>
                                        <p:tgtEl>
                                          <p:spTgt spid="17"/>
                                        </p:tgtEl>
                                      </p:cBhvr>
                                    </p:animEffect>
                                  </p:childTnLst>
                                </p:cTn>
                              </p:par>
                              <p:par>
                                <p:cTn id="43" presetID="8" presetClass="emph" presetSubtype="0" fill="hold" grpId="1" nodeType="withEffect">
                                  <p:stCondLst>
                                    <p:cond delay="0"/>
                                  </p:stCondLst>
                                  <p:childTnLst>
                                    <p:animRot by="21600000">
                                      <p:cBhvr>
                                        <p:cTn id="44" dur="6000" fill="hold"/>
                                        <p:tgtEl>
                                          <p:spTgt spid="11"/>
                                        </p:tgtEl>
                                        <p:attrNameLst>
                                          <p:attrName>r</p:attrName>
                                        </p:attrNameLst>
                                      </p:cBhvr>
                                    </p:animRot>
                                  </p:childTnLst>
                                </p:cTn>
                              </p:par>
                              <p:par>
                                <p:cTn id="45" presetID="2" presetClass="entr" presetSubtype="4" fill="hold" nodeType="withEffect">
                                  <p:stCondLst>
                                    <p:cond delay="100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0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12" presetClass="entr" presetSubtype="8" fill="hold" grpId="0" nodeType="withEffect">
                                  <p:stCondLst>
                                    <p:cond delay="1500"/>
                                  </p:stCondLst>
                                  <p:childTnLst>
                                    <p:set>
                                      <p:cBhvr>
                                        <p:cTn id="54" dur="1" fill="hold">
                                          <p:stCondLst>
                                            <p:cond delay="0"/>
                                          </p:stCondLst>
                                        </p:cTn>
                                        <p:tgtEl>
                                          <p:spTgt spid="18"/>
                                        </p:tgtEl>
                                        <p:attrNameLst>
                                          <p:attrName>style.visibility</p:attrName>
                                        </p:attrNameLst>
                                      </p:cBhvr>
                                      <p:to>
                                        <p:strVal val="visible"/>
                                      </p:to>
                                    </p:set>
                                    <p:animEffect transition="in" filter="slide(fromLeft)">
                                      <p:cBhvr>
                                        <p:cTn id="55" dur="500"/>
                                        <p:tgtEl>
                                          <p:spTgt spid="18"/>
                                        </p:tgtEl>
                                      </p:cBhvr>
                                    </p:animEffect>
                                  </p:childTnLst>
                                </p:cTn>
                              </p:par>
                              <p:par>
                                <p:cTn id="56" presetID="8" presetClass="emph" presetSubtype="0" fill="hold" grpId="1" nodeType="withEffect">
                                  <p:stCondLst>
                                    <p:cond delay="0"/>
                                  </p:stCondLst>
                                  <p:childTnLst>
                                    <p:animRot by="21600000">
                                      <p:cBhvr>
                                        <p:cTn id="57" dur="6000" fill="hold"/>
                                        <p:tgtEl>
                                          <p:spTgt spid="13"/>
                                        </p:tgtEl>
                                        <p:attrNameLst>
                                          <p:attrName>r</p:attrName>
                                        </p:attrNameLst>
                                      </p:cBhvr>
                                    </p:animRot>
                                  </p:childTnLst>
                                </p:cTn>
                              </p:par>
                              <p:par>
                                <p:cTn id="58" presetID="2" presetClass="entr" presetSubtype="4" fill="hold" nodeType="withEffect">
                                  <p:stCondLst>
                                    <p:cond delay="150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ppt_x"/>
                                          </p:val>
                                        </p:tav>
                                        <p:tav tm="100000">
                                          <p:val>
                                            <p:strVal val="#ppt_x"/>
                                          </p:val>
                                        </p:tav>
                                      </p:tavLst>
                                    </p:anim>
                                    <p:anim calcmode="lin" valueType="num">
                                      <p:cBhvr additive="base">
                                        <p:cTn id="61" dur="500" fill="hold"/>
                                        <p:tgtEl>
                                          <p:spTgt spid="14"/>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150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12" presetClass="entr" presetSubtype="8" fill="hold" grpId="0" nodeType="withEffect">
                                  <p:stCondLst>
                                    <p:cond delay="2000"/>
                                  </p:stCondLst>
                                  <p:childTnLst>
                                    <p:set>
                                      <p:cBhvr>
                                        <p:cTn id="67" dur="1" fill="hold">
                                          <p:stCondLst>
                                            <p:cond delay="0"/>
                                          </p:stCondLst>
                                        </p:cTn>
                                        <p:tgtEl>
                                          <p:spTgt spid="19"/>
                                        </p:tgtEl>
                                        <p:attrNameLst>
                                          <p:attrName>style.visibility</p:attrName>
                                        </p:attrNameLst>
                                      </p:cBhvr>
                                      <p:to>
                                        <p:strVal val="visible"/>
                                      </p:to>
                                    </p:set>
                                    <p:animEffect transition="in" filter="slide(fromLeft)">
                                      <p:cBhvr>
                                        <p:cTn id="68" dur="500"/>
                                        <p:tgtEl>
                                          <p:spTgt spid="19"/>
                                        </p:tgtEl>
                                      </p:cBhvr>
                                    </p:animEffect>
                                  </p:childTnLst>
                                </p:cTn>
                              </p:par>
                              <p:par>
                                <p:cTn id="69" presetID="8" presetClass="emph" presetSubtype="0" fill="hold" grpId="1" nodeType="withEffect">
                                  <p:stCondLst>
                                    <p:cond delay="0"/>
                                  </p:stCondLst>
                                  <p:childTnLst>
                                    <p:animRot by="21600000">
                                      <p:cBhvr>
                                        <p:cTn id="70" dur="6000" fill="hold"/>
                                        <p:tgtEl>
                                          <p:spTgt spid="15"/>
                                        </p:tgtEl>
                                        <p:attrNameLst>
                                          <p:attrName>r</p:attrName>
                                        </p:attrNameLst>
                                      </p:cBhvr>
                                    </p:animRot>
                                  </p:childTnLst>
                                </p:cTn>
                              </p:par>
                            </p:childTnLst>
                          </p:cTn>
                        </p:par>
                        <p:par>
                          <p:cTn id="71" fill="hold">
                            <p:stCondLst>
                              <p:cond delay="7000"/>
                            </p:stCondLst>
                            <p:childTnLst>
                              <p:par>
                                <p:cTn id="72" presetID="10" presetClass="exit" presetSubtype="0" fill="hold" grpId="1" nodeType="afterEffect">
                                  <p:stCondLst>
                                    <p:cond delay="4000"/>
                                  </p:stCondLst>
                                  <p:childTnLst>
                                    <p:animEffect transition="out" filter="fade">
                                      <p:cBhvr>
                                        <p:cTn id="73" dur="1000"/>
                                        <p:tgtEl>
                                          <p:spTgt spid="4"/>
                                        </p:tgtEl>
                                      </p:cBhvr>
                                    </p:animEffect>
                                    <p:set>
                                      <p:cBhvr>
                                        <p:cTn id="74" dur="1" fill="hold">
                                          <p:stCondLst>
                                            <p:cond delay="999"/>
                                          </p:stCondLst>
                                        </p:cTn>
                                        <p:tgtEl>
                                          <p:spTgt spid="4"/>
                                        </p:tgtEl>
                                        <p:attrNameLst>
                                          <p:attrName>style.visibility</p:attrName>
                                        </p:attrNameLst>
                                      </p:cBhvr>
                                      <p:to>
                                        <p:strVal val="hidden"/>
                                      </p:to>
                                    </p:set>
                                  </p:childTnLst>
                                </p:cTn>
                              </p:par>
                              <p:par>
                                <p:cTn id="75" presetID="10" presetClass="exit" presetSubtype="0" fill="hold" nodeType="withEffect">
                                  <p:stCondLst>
                                    <p:cond delay="4000"/>
                                  </p:stCondLst>
                                  <p:childTnLst>
                                    <p:animEffect transition="out" filter="fade">
                                      <p:cBhvr>
                                        <p:cTn id="76" dur="1000"/>
                                        <p:tgtEl>
                                          <p:spTgt spid="5"/>
                                        </p:tgtEl>
                                      </p:cBhvr>
                                    </p:animEffect>
                                    <p:set>
                                      <p:cBhvr>
                                        <p:cTn id="77" dur="1" fill="hold">
                                          <p:stCondLst>
                                            <p:cond delay="999"/>
                                          </p:stCondLst>
                                        </p:cTn>
                                        <p:tgtEl>
                                          <p:spTgt spid="5"/>
                                        </p:tgtEl>
                                        <p:attrNameLst>
                                          <p:attrName>style.visibility</p:attrName>
                                        </p:attrNameLst>
                                      </p:cBhvr>
                                      <p:to>
                                        <p:strVal val="hidden"/>
                                      </p:to>
                                    </p:set>
                                  </p:childTnLst>
                                </p:cTn>
                              </p:par>
                              <p:par>
                                <p:cTn id="78" presetID="10" presetClass="exit" presetSubtype="0" fill="hold" grpId="2" nodeType="withEffect">
                                  <p:stCondLst>
                                    <p:cond delay="4000"/>
                                  </p:stCondLst>
                                  <p:childTnLst>
                                    <p:animEffect transition="out" filter="fade">
                                      <p:cBhvr>
                                        <p:cTn id="79" dur="1000"/>
                                        <p:tgtEl>
                                          <p:spTgt spid="9"/>
                                        </p:tgtEl>
                                      </p:cBhvr>
                                    </p:animEffect>
                                    <p:set>
                                      <p:cBhvr>
                                        <p:cTn id="80" dur="1" fill="hold">
                                          <p:stCondLst>
                                            <p:cond delay="999"/>
                                          </p:stCondLst>
                                        </p:cTn>
                                        <p:tgtEl>
                                          <p:spTgt spid="9"/>
                                        </p:tgtEl>
                                        <p:attrNameLst>
                                          <p:attrName>style.visibility</p:attrName>
                                        </p:attrNameLst>
                                      </p:cBhvr>
                                      <p:to>
                                        <p:strVal val="hidden"/>
                                      </p:to>
                                    </p:set>
                                  </p:childTnLst>
                                </p:cTn>
                              </p:par>
                              <p:par>
                                <p:cTn id="81" presetID="10" presetClass="exit" presetSubtype="0" fill="hold" nodeType="withEffect">
                                  <p:stCondLst>
                                    <p:cond delay="4000"/>
                                  </p:stCondLst>
                                  <p:childTnLst>
                                    <p:animEffect transition="out" filter="fade">
                                      <p:cBhvr>
                                        <p:cTn id="82" dur="1000"/>
                                        <p:tgtEl>
                                          <p:spTgt spid="10"/>
                                        </p:tgtEl>
                                      </p:cBhvr>
                                    </p:animEffect>
                                    <p:set>
                                      <p:cBhvr>
                                        <p:cTn id="83" dur="1" fill="hold">
                                          <p:stCondLst>
                                            <p:cond delay="999"/>
                                          </p:stCondLst>
                                        </p:cTn>
                                        <p:tgtEl>
                                          <p:spTgt spid="10"/>
                                        </p:tgtEl>
                                        <p:attrNameLst>
                                          <p:attrName>style.visibility</p:attrName>
                                        </p:attrNameLst>
                                      </p:cBhvr>
                                      <p:to>
                                        <p:strVal val="hidden"/>
                                      </p:to>
                                    </p:set>
                                  </p:childTnLst>
                                </p:cTn>
                              </p:par>
                              <p:par>
                                <p:cTn id="84" presetID="10" presetClass="exit" presetSubtype="0" fill="hold" grpId="2" nodeType="withEffect">
                                  <p:stCondLst>
                                    <p:cond delay="4000"/>
                                  </p:stCondLst>
                                  <p:childTnLst>
                                    <p:animEffect transition="out" filter="fade">
                                      <p:cBhvr>
                                        <p:cTn id="85" dur="1000"/>
                                        <p:tgtEl>
                                          <p:spTgt spid="11"/>
                                        </p:tgtEl>
                                      </p:cBhvr>
                                    </p:animEffect>
                                    <p:set>
                                      <p:cBhvr>
                                        <p:cTn id="86" dur="1" fill="hold">
                                          <p:stCondLst>
                                            <p:cond delay="999"/>
                                          </p:stCondLst>
                                        </p:cTn>
                                        <p:tgtEl>
                                          <p:spTgt spid="11"/>
                                        </p:tgtEl>
                                        <p:attrNameLst>
                                          <p:attrName>style.visibility</p:attrName>
                                        </p:attrNameLst>
                                      </p:cBhvr>
                                      <p:to>
                                        <p:strVal val="hidden"/>
                                      </p:to>
                                    </p:set>
                                  </p:childTnLst>
                                </p:cTn>
                              </p:par>
                              <p:par>
                                <p:cTn id="87" presetID="10" presetClass="exit" presetSubtype="0" fill="hold" nodeType="withEffect">
                                  <p:stCondLst>
                                    <p:cond delay="4000"/>
                                  </p:stCondLst>
                                  <p:childTnLst>
                                    <p:animEffect transition="out" filter="fade">
                                      <p:cBhvr>
                                        <p:cTn id="88" dur="1000"/>
                                        <p:tgtEl>
                                          <p:spTgt spid="12"/>
                                        </p:tgtEl>
                                      </p:cBhvr>
                                    </p:animEffect>
                                    <p:set>
                                      <p:cBhvr>
                                        <p:cTn id="89" dur="1" fill="hold">
                                          <p:stCondLst>
                                            <p:cond delay="999"/>
                                          </p:stCondLst>
                                        </p:cTn>
                                        <p:tgtEl>
                                          <p:spTgt spid="12"/>
                                        </p:tgtEl>
                                        <p:attrNameLst>
                                          <p:attrName>style.visibility</p:attrName>
                                        </p:attrNameLst>
                                      </p:cBhvr>
                                      <p:to>
                                        <p:strVal val="hidden"/>
                                      </p:to>
                                    </p:set>
                                  </p:childTnLst>
                                </p:cTn>
                              </p:par>
                              <p:par>
                                <p:cTn id="90" presetID="10" presetClass="exit" presetSubtype="0" fill="hold" grpId="2" nodeType="withEffect">
                                  <p:stCondLst>
                                    <p:cond delay="4000"/>
                                  </p:stCondLst>
                                  <p:childTnLst>
                                    <p:animEffect transition="out" filter="fade">
                                      <p:cBhvr>
                                        <p:cTn id="91" dur="1000"/>
                                        <p:tgtEl>
                                          <p:spTgt spid="13"/>
                                        </p:tgtEl>
                                      </p:cBhvr>
                                    </p:animEffect>
                                    <p:set>
                                      <p:cBhvr>
                                        <p:cTn id="92" dur="1" fill="hold">
                                          <p:stCondLst>
                                            <p:cond delay="999"/>
                                          </p:stCondLst>
                                        </p:cTn>
                                        <p:tgtEl>
                                          <p:spTgt spid="13"/>
                                        </p:tgtEl>
                                        <p:attrNameLst>
                                          <p:attrName>style.visibility</p:attrName>
                                        </p:attrNameLst>
                                      </p:cBhvr>
                                      <p:to>
                                        <p:strVal val="hidden"/>
                                      </p:to>
                                    </p:set>
                                  </p:childTnLst>
                                </p:cTn>
                              </p:par>
                              <p:par>
                                <p:cTn id="93" presetID="10" presetClass="exit" presetSubtype="0" fill="hold" nodeType="withEffect">
                                  <p:stCondLst>
                                    <p:cond delay="4000"/>
                                  </p:stCondLst>
                                  <p:childTnLst>
                                    <p:animEffect transition="out" filter="fade">
                                      <p:cBhvr>
                                        <p:cTn id="94" dur="1000"/>
                                        <p:tgtEl>
                                          <p:spTgt spid="14"/>
                                        </p:tgtEl>
                                      </p:cBhvr>
                                    </p:animEffect>
                                    <p:set>
                                      <p:cBhvr>
                                        <p:cTn id="95" dur="1" fill="hold">
                                          <p:stCondLst>
                                            <p:cond delay="999"/>
                                          </p:stCondLst>
                                        </p:cTn>
                                        <p:tgtEl>
                                          <p:spTgt spid="14"/>
                                        </p:tgtEl>
                                        <p:attrNameLst>
                                          <p:attrName>style.visibility</p:attrName>
                                        </p:attrNameLst>
                                      </p:cBhvr>
                                      <p:to>
                                        <p:strVal val="hidden"/>
                                      </p:to>
                                    </p:set>
                                  </p:childTnLst>
                                </p:cTn>
                              </p:par>
                              <p:par>
                                <p:cTn id="96" presetID="10" presetClass="exit" presetSubtype="0" fill="hold" grpId="2" nodeType="withEffect">
                                  <p:stCondLst>
                                    <p:cond delay="4000"/>
                                  </p:stCondLst>
                                  <p:childTnLst>
                                    <p:animEffect transition="out" filter="fade">
                                      <p:cBhvr>
                                        <p:cTn id="97" dur="1000"/>
                                        <p:tgtEl>
                                          <p:spTgt spid="15"/>
                                        </p:tgtEl>
                                      </p:cBhvr>
                                    </p:animEffect>
                                    <p:set>
                                      <p:cBhvr>
                                        <p:cTn id="98" dur="1" fill="hold">
                                          <p:stCondLst>
                                            <p:cond delay="999"/>
                                          </p:stCondLst>
                                        </p:cTn>
                                        <p:tgtEl>
                                          <p:spTgt spid="15"/>
                                        </p:tgtEl>
                                        <p:attrNameLst>
                                          <p:attrName>style.visibility</p:attrName>
                                        </p:attrNameLst>
                                      </p:cBhvr>
                                      <p:to>
                                        <p:strVal val="hidden"/>
                                      </p:to>
                                    </p:set>
                                  </p:childTnLst>
                                </p:cTn>
                              </p:par>
                              <p:par>
                                <p:cTn id="99" presetID="10" presetClass="exit" presetSubtype="0" fill="hold" grpId="1" nodeType="withEffect">
                                  <p:stCondLst>
                                    <p:cond delay="4000"/>
                                  </p:stCondLst>
                                  <p:childTnLst>
                                    <p:animEffect transition="out" filter="fade">
                                      <p:cBhvr>
                                        <p:cTn id="100" dur="1000"/>
                                        <p:tgtEl>
                                          <p:spTgt spid="16"/>
                                        </p:tgtEl>
                                      </p:cBhvr>
                                    </p:animEffect>
                                    <p:set>
                                      <p:cBhvr>
                                        <p:cTn id="101" dur="1" fill="hold">
                                          <p:stCondLst>
                                            <p:cond delay="999"/>
                                          </p:stCondLst>
                                        </p:cTn>
                                        <p:tgtEl>
                                          <p:spTgt spid="16"/>
                                        </p:tgtEl>
                                        <p:attrNameLst>
                                          <p:attrName>style.visibility</p:attrName>
                                        </p:attrNameLst>
                                      </p:cBhvr>
                                      <p:to>
                                        <p:strVal val="hidden"/>
                                      </p:to>
                                    </p:set>
                                  </p:childTnLst>
                                </p:cTn>
                              </p:par>
                              <p:par>
                                <p:cTn id="102" presetID="10" presetClass="exit" presetSubtype="0" fill="hold" grpId="1" nodeType="withEffect">
                                  <p:stCondLst>
                                    <p:cond delay="4000"/>
                                  </p:stCondLst>
                                  <p:childTnLst>
                                    <p:animEffect transition="out" filter="fade">
                                      <p:cBhvr>
                                        <p:cTn id="103" dur="1000"/>
                                        <p:tgtEl>
                                          <p:spTgt spid="17"/>
                                        </p:tgtEl>
                                      </p:cBhvr>
                                    </p:animEffect>
                                    <p:set>
                                      <p:cBhvr>
                                        <p:cTn id="104" dur="1" fill="hold">
                                          <p:stCondLst>
                                            <p:cond delay="999"/>
                                          </p:stCondLst>
                                        </p:cTn>
                                        <p:tgtEl>
                                          <p:spTgt spid="17"/>
                                        </p:tgtEl>
                                        <p:attrNameLst>
                                          <p:attrName>style.visibility</p:attrName>
                                        </p:attrNameLst>
                                      </p:cBhvr>
                                      <p:to>
                                        <p:strVal val="hidden"/>
                                      </p:to>
                                    </p:set>
                                  </p:childTnLst>
                                </p:cTn>
                              </p:par>
                              <p:par>
                                <p:cTn id="105" presetID="10" presetClass="exit" presetSubtype="0" fill="hold" grpId="1" nodeType="withEffect">
                                  <p:stCondLst>
                                    <p:cond delay="4000"/>
                                  </p:stCondLst>
                                  <p:childTnLst>
                                    <p:animEffect transition="out" filter="fade">
                                      <p:cBhvr>
                                        <p:cTn id="106" dur="1000"/>
                                        <p:tgtEl>
                                          <p:spTgt spid="18"/>
                                        </p:tgtEl>
                                      </p:cBhvr>
                                    </p:animEffect>
                                    <p:set>
                                      <p:cBhvr>
                                        <p:cTn id="107" dur="1" fill="hold">
                                          <p:stCondLst>
                                            <p:cond delay="999"/>
                                          </p:stCondLst>
                                        </p:cTn>
                                        <p:tgtEl>
                                          <p:spTgt spid="18"/>
                                        </p:tgtEl>
                                        <p:attrNameLst>
                                          <p:attrName>style.visibility</p:attrName>
                                        </p:attrNameLst>
                                      </p:cBhvr>
                                      <p:to>
                                        <p:strVal val="hidden"/>
                                      </p:to>
                                    </p:set>
                                  </p:childTnLst>
                                </p:cTn>
                              </p:par>
                              <p:par>
                                <p:cTn id="108" presetID="10" presetClass="exit" presetSubtype="0" fill="hold" grpId="1" nodeType="withEffect">
                                  <p:stCondLst>
                                    <p:cond delay="4000"/>
                                  </p:stCondLst>
                                  <p:childTnLst>
                                    <p:animEffect transition="out" filter="fade">
                                      <p:cBhvr>
                                        <p:cTn id="109" dur="1000"/>
                                        <p:tgtEl>
                                          <p:spTgt spid="19"/>
                                        </p:tgtEl>
                                      </p:cBhvr>
                                    </p:animEffect>
                                    <p:set>
                                      <p:cBhvr>
                                        <p:cTn id="110" dur="1" fill="hold">
                                          <p:stCondLst>
                                            <p:cond delay="999"/>
                                          </p:stCondLst>
                                        </p:cTn>
                                        <p:tgtEl>
                                          <p:spTgt spid="19"/>
                                        </p:tgtEl>
                                        <p:attrNameLst>
                                          <p:attrName>style.visibility</p:attrName>
                                        </p:attrNameLst>
                                      </p:cBhvr>
                                      <p:to>
                                        <p:strVal val="hidden"/>
                                      </p:to>
                                    </p:set>
                                  </p:childTnLst>
                                </p:cTn>
                              </p:par>
                              <p:par>
                                <p:cTn id="111" presetID="10" presetClass="exit" presetSubtype="0" fill="hold" nodeType="withEffect">
                                  <p:stCondLst>
                                    <p:cond delay="4000"/>
                                  </p:stCondLst>
                                  <p:childTnLst>
                                    <p:animEffect transition="out" filter="fade">
                                      <p:cBhvr>
                                        <p:cTn id="112" dur="1000"/>
                                        <p:tgtEl>
                                          <p:spTgt spid="20"/>
                                        </p:tgtEl>
                                      </p:cBhvr>
                                    </p:animEffect>
                                    <p:set>
                                      <p:cBhvr>
                                        <p:cTn id="113" dur="1" fill="hold">
                                          <p:stCondLst>
                                            <p:cond delay="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9" grpId="2" animBg="1"/>
      <p:bldP spid="11" grpId="0" animBg="1"/>
      <p:bldP spid="11" grpId="1" animBg="1"/>
      <p:bldP spid="11" grpId="2" animBg="1"/>
      <p:bldP spid="13" grpId="0" animBg="1"/>
      <p:bldP spid="13" grpId="1" animBg="1"/>
      <p:bldP spid="13" grpId="2" animBg="1"/>
      <p:bldP spid="16" grpId="0"/>
      <p:bldP spid="16" grpId="1"/>
      <p:bldP spid="17" grpId="0"/>
      <p:bldP spid="17" grpId="1"/>
      <p:bldP spid="18" grpId="0"/>
      <p:bldP spid="18" grpId="1"/>
      <p:bldP spid="19" grpId="0"/>
      <p:bldP spid="19" grpId="1"/>
      <p:bldP spid="15" grpId="0" animBg="1"/>
      <p:bldP spid="15" grpId="1" animBg="1"/>
      <p:bldP spid="15"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023614" y="621482"/>
            <a:ext cx="4143404" cy="4143404"/>
          </a:xfrm>
          <a:prstGeom prst="rect">
            <a:avLst/>
          </a:prstGeom>
          <a:noFill/>
          <a:ln w="9525">
            <a:noFill/>
            <a:miter lim="800000"/>
            <a:headEnd/>
            <a:tailEnd/>
          </a:ln>
          <a:effectLst/>
        </p:spPr>
      </p:pic>
      <p:grpSp>
        <p:nvGrpSpPr>
          <p:cNvPr id="9" name="Group 8"/>
          <p:cNvGrpSpPr/>
          <p:nvPr/>
        </p:nvGrpSpPr>
        <p:grpSpPr>
          <a:xfrm>
            <a:off x="2046149" y="4047286"/>
            <a:ext cx="8098114" cy="1038692"/>
            <a:chOff x="2046039" y="4113024"/>
            <a:chExt cx="8098114" cy="1038692"/>
          </a:xfrm>
        </p:grpSpPr>
        <p:grpSp>
          <p:nvGrpSpPr>
            <p:cNvPr id="18" name="Group 17"/>
            <p:cNvGrpSpPr/>
            <p:nvPr/>
          </p:nvGrpSpPr>
          <p:grpSpPr>
            <a:xfrm flipH="1" flipV="1">
              <a:off x="2046039" y="4365898"/>
              <a:ext cx="1168627" cy="785818"/>
              <a:chOff x="8975526" y="3796104"/>
              <a:chExt cx="1168627" cy="785818"/>
            </a:xfrm>
          </p:grpSpPr>
          <p:sp>
            <p:nvSpPr>
              <p:cNvPr id="19" name="Freeform 18"/>
              <p:cNvSpPr/>
              <p:nvPr/>
            </p:nvSpPr>
            <p:spPr>
              <a:xfrm>
                <a:off x="8975746" y="3796104"/>
                <a:ext cx="1168407" cy="785818"/>
              </a:xfrm>
              <a:custGeom>
                <a:avLst/>
                <a:gdLst>
                  <a:gd name="connsiteX0" fmla="*/ 0 w 1168407"/>
                  <a:gd name="connsiteY0" fmla="*/ 0 h 785818"/>
                  <a:gd name="connsiteX1" fmla="*/ 421867 w 1168407"/>
                  <a:gd name="connsiteY1" fmla="*/ 0 h 785818"/>
                  <a:gd name="connsiteX2" fmla="*/ 530276 w 1168407"/>
                  <a:gd name="connsiteY2" fmla="*/ 0 h 785818"/>
                  <a:gd name="connsiteX3" fmla="*/ 1160827 w 1168407"/>
                  <a:gd name="connsiteY3" fmla="*/ 0 h 785818"/>
                  <a:gd name="connsiteX4" fmla="*/ 636788 w 1168407"/>
                  <a:gd name="connsiteY4" fmla="*/ 390088 h 785818"/>
                  <a:gd name="connsiteX5" fmla="*/ 1168407 w 1168407"/>
                  <a:gd name="connsiteY5" fmla="*/ 785818 h 785818"/>
                  <a:gd name="connsiteX6" fmla="*/ 530276 w 1168407"/>
                  <a:gd name="connsiteY6" fmla="*/ 785818 h 785818"/>
                  <a:gd name="connsiteX7" fmla="*/ 429447 w 1168407"/>
                  <a:gd name="connsiteY7" fmla="*/ 785818 h 785818"/>
                  <a:gd name="connsiteX8" fmla="*/ 0 w 1168407"/>
                  <a:gd name="connsiteY8" fmla="*/ 785818 h 78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407" h="785818">
                    <a:moveTo>
                      <a:pt x="0" y="0"/>
                    </a:moveTo>
                    <a:lnTo>
                      <a:pt x="421867" y="0"/>
                    </a:lnTo>
                    <a:lnTo>
                      <a:pt x="530276" y="0"/>
                    </a:lnTo>
                    <a:lnTo>
                      <a:pt x="1160827" y="0"/>
                    </a:lnTo>
                    <a:lnTo>
                      <a:pt x="636788" y="390088"/>
                    </a:lnTo>
                    <a:lnTo>
                      <a:pt x="1168407" y="785818"/>
                    </a:lnTo>
                    <a:lnTo>
                      <a:pt x="530276" y="785818"/>
                    </a:lnTo>
                    <a:lnTo>
                      <a:pt x="429447" y="785818"/>
                    </a:lnTo>
                    <a:lnTo>
                      <a:pt x="0" y="785818"/>
                    </a:lnTo>
                    <a:close/>
                  </a:path>
                </a:pathLst>
              </a:cu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ight Triangle 19"/>
              <p:cNvSpPr/>
              <p:nvPr/>
            </p:nvSpPr>
            <p:spPr>
              <a:xfrm>
                <a:off x="8975526" y="3796104"/>
                <a:ext cx="396158" cy="316920"/>
              </a:xfrm>
              <a:prstGeom prst="rtTriangle">
                <a:avLst/>
              </a:prstGeom>
              <a:solidFill>
                <a:srgbClr val="FF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   </a:t>
                </a:r>
                <a:endParaRPr lang="id-ID" dirty="0"/>
              </a:p>
            </p:txBody>
          </p:sp>
        </p:grpSp>
        <p:grpSp>
          <p:nvGrpSpPr>
            <p:cNvPr id="8" name="Group 7"/>
            <p:cNvGrpSpPr/>
            <p:nvPr/>
          </p:nvGrpSpPr>
          <p:grpSpPr>
            <a:xfrm flipV="1">
              <a:off x="8975526" y="4365898"/>
              <a:ext cx="1168627" cy="785818"/>
              <a:chOff x="8975526" y="3796104"/>
              <a:chExt cx="1168627" cy="785818"/>
            </a:xfrm>
          </p:grpSpPr>
          <p:sp>
            <p:nvSpPr>
              <p:cNvPr id="13" name="Freeform 12"/>
              <p:cNvSpPr/>
              <p:nvPr/>
            </p:nvSpPr>
            <p:spPr>
              <a:xfrm>
                <a:off x="8975746" y="3796104"/>
                <a:ext cx="1168407" cy="785818"/>
              </a:xfrm>
              <a:custGeom>
                <a:avLst/>
                <a:gdLst>
                  <a:gd name="connsiteX0" fmla="*/ 0 w 1168407"/>
                  <a:gd name="connsiteY0" fmla="*/ 0 h 785818"/>
                  <a:gd name="connsiteX1" fmla="*/ 421867 w 1168407"/>
                  <a:gd name="connsiteY1" fmla="*/ 0 h 785818"/>
                  <a:gd name="connsiteX2" fmla="*/ 530276 w 1168407"/>
                  <a:gd name="connsiteY2" fmla="*/ 0 h 785818"/>
                  <a:gd name="connsiteX3" fmla="*/ 1160827 w 1168407"/>
                  <a:gd name="connsiteY3" fmla="*/ 0 h 785818"/>
                  <a:gd name="connsiteX4" fmla="*/ 636788 w 1168407"/>
                  <a:gd name="connsiteY4" fmla="*/ 390088 h 785818"/>
                  <a:gd name="connsiteX5" fmla="*/ 1168407 w 1168407"/>
                  <a:gd name="connsiteY5" fmla="*/ 785818 h 785818"/>
                  <a:gd name="connsiteX6" fmla="*/ 530276 w 1168407"/>
                  <a:gd name="connsiteY6" fmla="*/ 785818 h 785818"/>
                  <a:gd name="connsiteX7" fmla="*/ 429447 w 1168407"/>
                  <a:gd name="connsiteY7" fmla="*/ 785818 h 785818"/>
                  <a:gd name="connsiteX8" fmla="*/ 0 w 1168407"/>
                  <a:gd name="connsiteY8" fmla="*/ 785818 h 78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407" h="785818">
                    <a:moveTo>
                      <a:pt x="0" y="0"/>
                    </a:moveTo>
                    <a:lnTo>
                      <a:pt x="421867" y="0"/>
                    </a:lnTo>
                    <a:lnTo>
                      <a:pt x="530276" y="0"/>
                    </a:lnTo>
                    <a:lnTo>
                      <a:pt x="1160827" y="0"/>
                    </a:lnTo>
                    <a:lnTo>
                      <a:pt x="636788" y="390088"/>
                    </a:lnTo>
                    <a:lnTo>
                      <a:pt x="1168407" y="785818"/>
                    </a:lnTo>
                    <a:lnTo>
                      <a:pt x="530276" y="785818"/>
                    </a:lnTo>
                    <a:lnTo>
                      <a:pt x="429447" y="785818"/>
                    </a:lnTo>
                    <a:lnTo>
                      <a:pt x="0" y="785818"/>
                    </a:lnTo>
                    <a:close/>
                  </a:path>
                </a:pathLst>
              </a:cu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a:off x="8975526" y="3796104"/>
                <a:ext cx="396158" cy="316920"/>
              </a:xfrm>
              <a:prstGeom prst="rtTriangle">
                <a:avLst/>
              </a:prstGeom>
              <a:solidFill>
                <a:srgbClr val="FF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   </a:t>
                </a:r>
                <a:endParaRPr lang="id-ID" dirty="0"/>
              </a:p>
            </p:txBody>
          </p:sp>
        </p:grpSp>
        <p:sp>
          <p:nvSpPr>
            <p:cNvPr id="15" name="Rectangle 14"/>
            <p:cNvSpPr/>
            <p:nvPr/>
          </p:nvSpPr>
          <p:spPr>
            <a:xfrm>
              <a:off x="2809058" y="4113024"/>
              <a:ext cx="6572296" cy="785818"/>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000" b="1" spc="-150" dirty="0">
                  <a:solidFill>
                    <a:schemeClr val="bg1"/>
                  </a:solidFill>
                </a:rPr>
                <a:t>H</a:t>
              </a:r>
              <a:r>
                <a:rPr lang="id-ID" sz="3000" b="1" spc="-150" dirty="0" smtClean="0">
                  <a:solidFill>
                    <a:schemeClr val="bg1"/>
                  </a:solidFill>
                </a:rPr>
                <a:t>E RUN THIS GREAT BUSINESS FOR ABOUT</a:t>
              </a:r>
              <a:endParaRPr lang="id-ID" sz="3000" b="1" spc="-150" baseline="-25000" dirty="0">
                <a:solidFill>
                  <a:schemeClr val="bg1"/>
                </a:solidFill>
              </a:endParaRPr>
            </a:p>
          </p:txBody>
        </p:sp>
      </p:grpSp>
      <p:sp>
        <p:nvSpPr>
          <p:cNvPr id="16" name="TextBox 15"/>
          <p:cNvSpPr txBox="1"/>
          <p:nvPr/>
        </p:nvSpPr>
        <p:spPr>
          <a:xfrm>
            <a:off x="2451978" y="4510202"/>
            <a:ext cx="7286676" cy="2015936"/>
          </a:xfrm>
          <a:prstGeom prst="rect">
            <a:avLst/>
          </a:prstGeom>
          <a:solidFill>
            <a:srgbClr val="000000">
              <a:alpha val="0"/>
            </a:srgbClr>
          </a:solidFill>
          <a:effectLst/>
        </p:spPr>
        <p:txBody>
          <a:bodyPr wrap="square" rtlCol="0">
            <a:spAutoFit/>
          </a:bodyPr>
          <a:lstStyle/>
          <a:p>
            <a:pPr algn="ctr"/>
            <a:r>
              <a:rPr lang="id-ID" sz="12500" b="1" spc="-300" dirty="0" smtClean="0">
                <a:solidFill>
                  <a:schemeClr val="bg1"/>
                </a:solidFill>
                <a:latin typeface="+mj-lt"/>
                <a:cs typeface="Arial" pitchFamily="34" charset="0"/>
              </a:rPr>
              <a:t>7 MONTHS</a:t>
            </a:r>
            <a:endParaRPr lang="id-ID" sz="12500" b="1" spc="-300" dirty="0">
              <a:solidFill>
                <a:schemeClr val="bg1"/>
              </a:solidFill>
              <a:latin typeface="+mj-lt"/>
              <a:cs typeface="Arial" pitchFamily="34" charset="0"/>
            </a:endParaRPr>
          </a:p>
        </p:txBody>
      </p:sp>
      <p:pic>
        <p:nvPicPr>
          <p:cNvPr id="21" name="Picture 20" descr="Spark.png"/>
          <p:cNvPicPr>
            <a:picLocks noChangeAspect="1"/>
          </p:cNvPicPr>
          <p:nvPr/>
        </p:nvPicPr>
        <p:blipFill>
          <a:blip r:embed="rId3"/>
          <a:stretch>
            <a:fillRect/>
          </a:stretch>
        </p:blipFill>
        <p:spPr>
          <a:xfrm rot="444997">
            <a:off x="7176881" y="2427887"/>
            <a:ext cx="1220566" cy="1229442"/>
          </a:xfrm>
          <a:prstGeom prst="rect">
            <a:avLst/>
          </a:prstGeom>
        </p:spPr>
      </p:pic>
      <p:pic>
        <p:nvPicPr>
          <p:cNvPr id="22" name="Picture 21" descr="Spark.png"/>
          <p:cNvPicPr>
            <a:picLocks noChangeAspect="1"/>
          </p:cNvPicPr>
          <p:nvPr/>
        </p:nvPicPr>
        <p:blipFill>
          <a:blip r:embed="rId3"/>
          <a:stretch>
            <a:fillRect/>
          </a:stretch>
        </p:blipFill>
        <p:spPr>
          <a:xfrm rot="21270906">
            <a:off x="3757445" y="1470187"/>
            <a:ext cx="839761" cy="845868"/>
          </a:xfrm>
          <a:prstGeom prst="rect">
            <a:avLst/>
          </a:prstGeom>
        </p:spPr>
      </p:pic>
      <p:pic>
        <p:nvPicPr>
          <p:cNvPr id="23" name="Picture 22" descr="Spark.png"/>
          <p:cNvPicPr>
            <a:picLocks noChangeAspect="1"/>
          </p:cNvPicPr>
          <p:nvPr/>
        </p:nvPicPr>
        <p:blipFill>
          <a:blip r:embed="rId3"/>
          <a:stretch>
            <a:fillRect/>
          </a:stretch>
        </p:blipFill>
        <p:spPr>
          <a:xfrm rot="21072937">
            <a:off x="3844260" y="3201108"/>
            <a:ext cx="1220566" cy="1229442"/>
          </a:xfrm>
          <a:prstGeom prst="rect">
            <a:avLst/>
          </a:prstGeom>
        </p:spPr>
      </p:pic>
      <p:pic>
        <p:nvPicPr>
          <p:cNvPr id="24" name="Picture 23" descr="Spark.png"/>
          <p:cNvPicPr>
            <a:picLocks noChangeAspect="1"/>
          </p:cNvPicPr>
          <p:nvPr/>
        </p:nvPicPr>
        <p:blipFill>
          <a:blip r:embed="rId3"/>
          <a:stretch>
            <a:fillRect/>
          </a:stretch>
        </p:blipFill>
        <p:spPr>
          <a:xfrm rot="1163530">
            <a:off x="7437594" y="989188"/>
            <a:ext cx="839761" cy="84586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500" fill="hold"/>
                                        <p:tgtEl>
                                          <p:spTgt spid="17"/>
                                        </p:tgtEl>
                                        <p:attrNameLst>
                                          <p:attrName>ppt_w</p:attrName>
                                        </p:attrNameLst>
                                      </p:cBhvr>
                                      <p:tavLst>
                                        <p:tav tm="0">
                                          <p:val>
                                            <p:fltVal val="0"/>
                                          </p:val>
                                        </p:tav>
                                        <p:tav tm="100000">
                                          <p:val>
                                            <p:strVal val="#ppt_w"/>
                                          </p:val>
                                        </p:tav>
                                      </p:tavLst>
                                    </p:anim>
                                    <p:anim calcmode="lin" valueType="num">
                                      <p:cBhvr>
                                        <p:cTn id="8" dur="1500" fill="hold"/>
                                        <p:tgtEl>
                                          <p:spTgt spid="17"/>
                                        </p:tgtEl>
                                        <p:attrNameLst>
                                          <p:attrName>ppt_h</p:attrName>
                                        </p:attrNameLst>
                                      </p:cBhvr>
                                      <p:tavLst>
                                        <p:tav tm="0">
                                          <p:val>
                                            <p:fltVal val="0"/>
                                          </p:val>
                                        </p:tav>
                                        <p:tav tm="100000">
                                          <p:val>
                                            <p:strVal val="#ppt_h"/>
                                          </p:val>
                                        </p:tav>
                                      </p:tavLst>
                                    </p:anim>
                                    <p:anim calcmode="lin" valueType="num">
                                      <p:cBhvr>
                                        <p:cTn id="9" dur="1500" fill="hold"/>
                                        <p:tgtEl>
                                          <p:spTgt spid="17"/>
                                        </p:tgtEl>
                                        <p:attrNameLst>
                                          <p:attrName>style.rotation</p:attrName>
                                        </p:attrNameLst>
                                      </p:cBhvr>
                                      <p:tavLst>
                                        <p:tav tm="0">
                                          <p:val>
                                            <p:fltVal val="360"/>
                                          </p:val>
                                        </p:tav>
                                        <p:tav tm="100000">
                                          <p:val>
                                            <p:fltVal val="0"/>
                                          </p:val>
                                        </p:tav>
                                      </p:tavLst>
                                    </p:anim>
                                    <p:animEffect transition="in" filter="fade">
                                      <p:cBhvr>
                                        <p:cTn id="10" dur="1500"/>
                                        <p:tgtEl>
                                          <p:spTgt spid="17"/>
                                        </p:tgtEl>
                                      </p:cBhvr>
                                    </p:animEffect>
                                  </p:childTnLst>
                                </p:cTn>
                              </p:par>
                              <p:par>
                                <p:cTn id="11" presetID="37" presetClass="entr" presetSubtype="0" fill="hold"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900" decel="100000" fill="hold"/>
                                        <p:tgtEl>
                                          <p:spTgt spid="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17" presetID="41" presetClass="entr" presetSubtype="0" fill="hold" grpId="0" nodeType="withEffect">
                                  <p:stCondLst>
                                    <p:cond delay="500"/>
                                  </p:stCondLst>
                                  <p:iterate type="lt">
                                    <p:tmPct val="10000"/>
                                  </p:iterate>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6"/>
                                        </p:tgtEl>
                                        <p:attrNameLst>
                                          <p:attrName>ppt_y</p:attrName>
                                        </p:attrNameLst>
                                      </p:cBhvr>
                                      <p:tavLst>
                                        <p:tav tm="0">
                                          <p:val>
                                            <p:strVal val="#ppt_y"/>
                                          </p:val>
                                        </p:tav>
                                        <p:tav tm="100000">
                                          <p:val>
                                            <p:strVal val="#ppt_y"/>
                                          </p:val>
                                        </p:tav>
                                      </p:tavLst>
                                    </p:anim>
                                    <p:anim calcmode="lin" valueType="num">
                                      <p:cBhvr>
                                        <p:cTn id="21"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6"/>
                                        </p:tgtEl>
                                      </p:cBhvr>
                                    </p:animEffect>
                                  </p:childTnLst>
                                </p:cTn>
                              </p:par>
                            </p:childTnLst>
                          </p:cTn>
                        </p:par>
                        <p:par>
                          <p:cTn id="24" fill="hold">
                            <p:stCondLst>
                              <p:cond delay="1500"/>
                            </p:stCondLst>
                            <p:childTnLst>
                              <p:par>
                                <p:cTn id="25" presetID="23" presetClass="entr" presetSubtype="16"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300" fill="hold"/>
                                        <p:tgtEl>
                                          <p:spTgt spid="21"/>
                                        </p:tgtEl>
                                        <p:attrNameLst>
                                          <p:attrName>ppt_w</p:attrName>
                                        </p:attrNameLst>
                                      </p:cBhvr>
                                      <p:tavLst>
                                        <p:tav tm="0">
                                          <p:val>
                                            <p:fltVal val="0"/>
                                          </p:val>
                                        </p:tav>
                                        <p:tav tm="100000">
                                          <p:val>
                                            <p:strVal val="#ppt_w"/>
                                          </p:val>
                                        </p:tav>
                                      </p:tavLst>
                                    </p:anim>
                                    <p:anim calcmode="lin" valueType="num">
                                      <p:cBhvr>
                                        <p:cTn id="28" dur="300" fill="hold"/>
                                        <p:tgtEl>
                                          <p:spTgt spid="21"/>
                                        </p:tgtEl>
                                        <p:attrNameLst>
                                          <p:attrName>ppt_h</p:attrName>
                                        </p:attrNameLst>
                                      </p:cBhvr>
                                      <p:tavLst>
                                        <p:tav tm="0">
                                          <p:val>
                                            <p:fltVal val="0"/>
                                          </p:val>
                                        </p:tav>
                                        <p:tav tm="100000">
                                          <p:val>
                                            <p:strVal val="#ppt_h"/>
                                          </p:val>
                                        </p:tav>
                                      </p:tavLst>
                                    </p:anim>
                                  </p:childTnLst>
                                </p:cTn>
                              </p:par>
                              <p:par>
                                <p:cTn id="29" presetID="10" presetClass="exit" presetSubtype="0" fill="hold" nodeType="withEffect">
                                  <p:stCondLst>
                                    <p:cond delay="300"/>
                                  </p:stCondLst>
                                  <p:childTnLst>
                                    <p:animEffect transition="out" filter="fade">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par>
                                <p:cTn id="32" presetID="23" presetClass="entr" presetSubtype="16" fill="hold" nodeType="withEffect">
                                  <p:stCondLst>
                                    <p:cond delay="300"/>
                                  </p:stCondLst>
                                  <p:childTnLst>
                                    <p:set>
                                      <p:cBhvr>
                                        <p:cTn id="33" dur="1" fill="hold">
                                          <p:stCondLst>
                                            <p:cond delay="0"/>
                                          </p:stCondLst>
                                        </p:cTn>
                                        <p:tgtEl>
                                          <p:spTgt spid="22"/>
                                        </p:tgtEl>
                                        <p:attrNameLst>
                                          <p:attrName>style.visibility</p:attrName>
                                        </p:attrNameLst>
                                      </p:cBhvr>
                                      <p:to>
                                        <p:strVal val="visible"/>
                                      </p:to>
                                    </p:set>
                                    <p:anim calcmode="lin" valueType="num">
                                      <p:cBhvr>
                                        <p:cTn id="34" dur="300" fill="hold"/>
                                        <p:tgtEl>
                                          <p:spTgt spid="22"/>
                                        </p:tgtEl>
                                        <p:attrNameLst>
                                          <p:attrName>ppt_w</p:attrName>
                                        </p:attrNameLst>
                                      </p:cBhvr>
                                      <p:tavLst>
                                        <p:tav tm="0">
                                          <p:val>
                                            <p:fltVal val="0"/>
                                          </p:val>
                                        </p:tav>
                                        <p:tav tm="100000">
                                          <p:val>
                                            <p:strVal val="#ppt_w"/>
                                          </p:val>
                                        </p:tav>
                                      </p:tavLst>
                                    </p:anim>
                                    <p:anim calcmode="lin" valueType="num">
                                      <p:cBhvr>
                                        <p:cTn id="35" dur="300" fill="hold"/>
                                        <p:tgtEl>
                                          <p:spTgt spid="22"/>
                                        </p:tgtEl>
                                        <p:attrNameLst>
                                          <p:attrName>ppt_h</p:attrName>
                                        </p:attrNameLst>
                                      </p:cBhvr>
                                      <p:tavLst>
                                        <p:tav tm="0">
                                          <p:val>
                                            <p:fltVal val="0"/>
                                          </p:val>
                                        </p:tav>
                                        <p:tav tm="100000">
                                          <p:val>
                                            <p:strVal val="#ppt_h"/>
                                          </p:val>
                                        </p:tav>
                                      </p:tavLst>
                                    </p:anim>
                                  </p:childTnLst>
                                </p:cTn>
                              </p:par>
                              <p:par>
                                <p:cTn id="36" presetID="10" presetClass="exit" presetSubtype="0" fill="hold" nodeType="withEffect">
                                  <p:stCondLst>
                                    <p:cond delay="500"/>
                                  </p:stCondLst>
                                  <p:childTnLst>
                                    <p:animEffect transition="out" filter="fade">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par>
                                <p:cTn id="39" presetID="23" presetClass="entr" presetSubtype="16" fill="hold" nodeType="withEffect">
                                  <p:stCondLst>
                                    <p:cond delay="500"/>
                                  </p:stCondLst>
                                  <p:childTnLst>
                                    <p:set>
                                      <p:cBhvr>
                                        <p:cTn id="40" dur="1" fill="hold">
                                          <p:stCondLst>
                                            <p:cond delay="0"/>
                                          </p:stCondLst>
                                        </p:cTn>
                                        <p:tgtEl>
                                          <p:spTgt spid="23"/>
                                        </p:tgtEl>
                                        <p:attrNameLst>
                                          <p:attrName>style.visibility</p:attrName>
                                        </p:attrNameLst>
                                      </p:cBhvr>
                                      <p:to>
                                        <p:strVal val="visible"/>
                                      </p:to>
                                    </p:set>
                                    <p:anim calcmode="lin" valueType="num">
                                      <p:cBhvr>
                                        <p:cTn id="41" dur="300" fill="hold"/>
                                        <p:tgtEl>
                                          <p:spTgt spid="23"/>
                                        </p:tgtEl>
                                        <p:attrNameLst>
                                          <p:attrName>ppt_w</p:attrName>
                                        </p:attrNameLst>
                                      </p:cBhvr>
                                      <p:tavLst>
                                        <p:tav tm="0">
                                          <p:val>
                                            <p:fltVal val="0"/>
                                          </p:val>
                                        </p:tav>
                                        <p:tav tm="100000">
                                          <p:val>
                                            <p:strVal val="#ppt_w"/>
                                          </p:val>
                                        </p:tav>
                                      </p:tavLst>
                                    </p:anim>
                                    <p:anim calcmode="lin" valueType="num">
                                      <p:cBhvr>
                                        <p:cTn id="42" dur="300" fill="hold"/>
                                        <p:tgtEl>
                                          <p:spTgt spid="23"/>
                                        </p:tgtEl>
                                        <p:attrNameLst>
                                          <p:attrName>ppt_h</p:attrName>
                                        </p:attrNameLst>
                                      </p:cBhvr>
                                      <p:tavLst>
                                        <p:tav tm="0">
                                          <p:val>
                                            <p:fltVal val="0"/>
                                          </p:val>
                                        </p:tav>
                                        <p:tav tm="100000">
                                          <p:val>
                                            <p:strVal val="#ppt_h"/>
                                          </p:val>
                                        </p:tav>
                                      </p:tavLst>
                                    </p:anim>
                                  </p:childTnLst>
                                </p:cTn>
                              </p:par>
                              <p:par>
                                <p:cTn id="43" presetID="10" presetClass="exit" presetSubtype="0" fill="hold" nodeType="withEffect">
                                  <p:stCondLst>
                                    <p:cond delay="800"/>
                                  </p:stCondLst>
                                  <p:childTnLst>
                                    <p:animEffect transition="out" filter="fade">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par>
                                <p:cTn id="46" presetID="23" presetClass="entr" presetSubtype="16" fill="hold" nodeType="withEffect">
                                  <p:stCondLst>
                                    <p:cond delay="800"/>
                                  </p:stCondLst>
                                  <p:childTnLst>
                                    <p:set>
                                      <p:cBhvr>
                                        <p:cTn id="47" dur="1" fill="hold">
                                          <p:stCondLst>
                                            <p:cond delay="0"/>
                                          </p:stCondLst>
                                        </p:cTn>
                                        <p:tgtEl>
                                          <p:spTgt spid="24"/>
                                        </p:tgtEl>
                                        <p:attrNameLst>
                                          <p:attrName>style.visibility</p:attrName>
                                        </p:attrNameLst>
                                      </p:cBhvr>
                                      <p:to>
                                        <p:strVal val="visible"/>
                                      </p:to>
                                    </p:set>
                                    <p:anim calcmode="lin" valueType="num">
                                      <p:cBhvr>
                                        <p:cTn id="48" dur="300" fill="hold"/>
                                        <p:tgtEl>
                                          <p:spTgt spid="24"/>
                                        </p:tgtEl>
                                        <p:attrNameLst>
                                          <p:attrName>ppt_w</p:attrName>
                                        </p:attrNameLst>
                                      </p:cBhvr>
                                      <p:tavLst>
                                        <p:tav tm="0">
                                          <p:val>
                                            <p:fltVal val="0"/>
                                          </p:val>
                                        </p:tav>
                                        <p:tav tm="100000">
                                          <p:val>
                                            <p:strVal val="#ppt_w"/>
                                          </p:val>
                                        </p:tav>
                                      </p:tavLst>
                                    </p:anim>
                                    <p:anim calcmode="lin" valueType="num">
                                      <p:cBhvr>
                                        <p:cTn id="49" dur="300" fill="hold"/>
                                        <p:tgtEl>
                                          <p:spTgt spid="24"/>
                                        </p:tgtEl>
                                        <p:attrNameLst>
                                          <p:attrName>ppt_h</p:attrName>
                                        </p:attrNameLst>
                                      </p:cBhvr>
                                      <p:tavLst>
                                        <p:tav tm="0">
                                          <p:val>
                                            <p:fltVal val="0"/>
                                          </p:val>
                                        </p:tav>
                                        <p:tav tm="100000">
                                          <p:val>
                                            <p:strVal val="#ppt_h"/>
                                          </p:val>
                                        </p:tav>
                                      </p:tavLst>
                                    </p:anim>
                                  </p:childTnLst>
                                </p:cTn>
                              </p:par>
                              <p:par>
                                <p:cTn id="50" presetID="10" presetClass="exit" presetSubtype="0" fill="hold" nodeType="withEffect">
                                  <p:stCondLst>
                                    <p:cond delay="1100"/>
                                  </p:stCondLst>
                                  <p:childTnLst>
                                    <p:animEffect transition="out" filter="fade">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3358" y="4005858"/>
            <a:ext cx="3839492" cy="4248472"/>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7134" y="2592380"/>
            <a:ext cx="3816424" cy="470664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2918" y="2205658"/>
            <a:ext cx="3096344" cy="3096344"/>
          </a:xfrm>
          <a:prstGeom prst="rect">
            <a:avLst/>
          </a:prstGeom>
        </p:spPr>
      </p:pic>
      <p:sp>
        <p:nvSpPr>
          <p:cNvPr id="6" name="Isosceles Triangle 5"/>
          <p:cNvSpPr/>
          <p:nvPr/>
        </p:nvSpPr>
        <p:spPr>
          <a:xfrm>
            <a:off x="5042746" y="1701602"/>
            <a:ext cx="2104921" cy="612068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5206" y="1008362"/>
            <a:ext cx="564862" cy="796439"/>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8241" y="1701602"/>
            <a:ext cx="4653930" cy="576064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4686" y="2792904"/>
            <a:ext cx="4653930" cy="465393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5166" y="3348372"/>
            <a:ext cx="4653930" cy="4653930"/>
          </a:xfrm>
          <a:prstGeom prst="rect">
            <a:avLst/>
          </a:prstGeom>
        </p:spPr>
      </p:pic>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3869" y="3401174"/>
            <a:ext cx="1887441" cy="5376040"/>
          </a:xfrm>
          <a:prstGeom prst="rect">
            <a:avLst/>
          </a:prstGeom>
        </p:spPr>
      </p:pic>
      <p:grpSp>
        <p:nvGrpSpPr>
          <p:cNvPr id="29" name="Group 28"/>
          <p:cNvGrpSpPr/>
          <p:nvPr/>
        </p:nvGrpSpPr>
        <p:grpSpPr>
          <a:xfrm>
            <a:off x="605989" y="215471"/>
            <a:ext cx="10978434" cy="872998"/>
            <a:chOff x="605989" y="215471"/>
            <a:chExt cx="10978434" cy="872998"/>
          </a:xfrm>
        </p:grpSpPr>
        <p:grpSp>
          <p:nvGrpSpPr>
            <p:cNvPr id="20" name="Group 19"/>
            <p:cNvGrpSpPr/>
            <p:nvPr/>
          </p:nvGrpSpPr>
          <p:grpSpPr>
            <a:xfrm flipV="1">
              <a:off x="10703718" y="457616"/>
              <a:ext cx="880705" cy="630853"/>
              <a:chOff x="8975526" y="3796104"/>
              <a:chExt cx="1168627" cy="785818"/>
            </a:xfrm>
          </p:grpSpPr>
          <p:sp>
            <p:nvSpPr>
              <p:cNvPr id="22" name="Freeform 21"/>
              <p:cNvSpPr/>
              <p:nvPr/>
            </p:nvSpPr>
            <p:spPr>
              <a:xfrm>
                <a:off x="8975746" y="3796104"/>
                <a:ext cx="1168407" cy="785818"/>
              </a:xfrm>
              <a:custGeom>
                <a:avLst/>
                <a:gdLst>
                  <a:gd name="connsiteX0" fmla="*/ 0 w 1168407"/>
                  <a:gd name="connsiteY0" fmla="*/ 0 h 785818"/>
                  <a:gd name="connsiteX1" fmla="*/ 421867 w 1168407"/>
                  <a:gd name="connsiteY1" fmla="*/ 0 h 785818"/>
                  <a:gd name="connsiteX2" fmla="*/ 530276 w 1168407"/>
                  <a:gd name="connsiteY2" fmla="*/ 0 h 785818"/>
                  <a:gd name="connsiteX3" fmla="*/ 1160827 w 1168407"/>
                  <a:gd name="connsiteY3" fmla="*/ 0 h 785818"/>
                  <a:gd name="connsiteX4" fmla="*/ 636788 w 1168407"/>
                  <a:gd name="connsiteY4" fmla="*/ 390088 h 785818"/>
                  <a:gd name="connsiteX5" fmla="*/ 1168407 w 1168407"/>
                  <a:gd name="connsiteY5" fmla="*/ 785818 h 785818"/>
                  <a:gd name="connsiteX6" fmla="*/ 530276 w 1168407"/>
                  <a:gd name="connsiteY6" fmla="*/ 785818 h 785818"/>
                  <a:gd name="connsiteX7" fmla="*/ 429447 w 1168407"/>
                  <a:gd name="connsiteY7" fmla="*/ 785818 h 785818"/>
                  <a:gd name="connsiteX8" fmla="*/ 0 w 1168407"/>
                  <a:gd name="connsiteY8" fmla="*/ 785818 h 78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407" h="785818">
                    <a:moveTo>
                      <a:pt x="0" y="0"/>
                    </a:moveTo>
                    <a:lnTo>
                      <a:pt x="421867" y="0"/>
                    </a:lnTo>
                    <a:lnTo>
                      <a:pt x="530276" y="0"/>
                    </a:lnTo>
                    <a:lnTo>
                      <a:pt x="1160827" y="0"/>
                    </a:lnTo>
                    <a:lnTo>
                      <a:pt x="636788" y="390088"/>
                    </a:lnTo>
                    <a:lnTo>
                      <a:pt x="1168407" y="785818"/>
                    </a:lnTo>
                    <a:lnTo>
                      <a:pt x="530276" y="785818"/>
                    </a:lnTo>
                    <a:lnTo>
                      <a:pt x="429447" y="785818"/>
                    </a:lnTo>
                    <a:lnTo>
                      <a:pt x="0" y="785818"/>
                    </a:lnTo>
                    <a:close/>
                  </a:path>
                </a:pathLst>
              </a:cu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ight Triangle 22"/>
              <p:cNvSpPr/>
              <p:nvPr/>
            </p:nvSpPr>
            <p:spPr>
              <a:xfrm>
                <a:off x="8975526" y="3796104"/>
                <a:ext cx="396158" cy="316920"/>
              </a:xfrm>
              <a:prstGeom prst="rtTriangle">
                <a:avLst/>
              </a:prstGeom>
              <a:solidFill>
                <a:srgbClr val="FF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   </a:t>
                </a:r>
                <a:endParaRPr lang="id-ID" dirty="0"/>
              </a:p>
            </p:txBody>
          </p:sp>
        </p:grpSp>
        <p:sp>
          <p:nvSpPr>
            <p:cNvPr id="21" name="Rectangle 20"/>
            <p:cNvSpPr/>
            <p:nvPr/>
          </p:nvSpPr>
          <p:spPr>
            <a:xfrm>
              <a:off x="1162658" y="215471"/>
              <a:ext cx="9865096" cy="622035"/>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spc="-150" dirty="0" smtClean="0">
                  <a:solidFill>
                    <a:schemeClr val="bg1"/>
                  </a:solidFill>
                </a:rPr>
                <a:t>BUT ON HIS WAY TO SUCCESS, HE FIND SOME</a:t>
              </a:r>
              <a:endParaRPr lang="id-ID" sz="4000" b="1" spc="-150" baseline="-25000" dirty="0">
                <a:solidFill>
                  <a:schemeClr val="bg1"/>
                </a:solidFill>
              </a:endParaRPr>
            </a:p>
          </p:txBody>
        </p:sp>
        <p:grpSp>
          <p:nvGrpSpPr>
            <p:cNvPr id="26" name="Group 25"/>
            <p:cNvGrpSpPr/>
            <p:nvPr/>
          </p:nvGrpSpPr>
          <p:grpSpPr>
            <a:xfrm flipH="1" flipV="1">
              <a:off x="605989" y="440742"/>
              <a:ext cx="880705" cy="630853"/>
              <a:chOff x="8975526" y="3796104"/>
              <a:chExt cx="1168627" cy="785818"/>
            </a:xfrm>
          </p:grpSpPr>
          <p:sp>
            <p:nvSpPr>
              <p:cNvPr id="27" name="Freeform 26"/>
              <p:cNvSpPr/>
              <p:nvPr/>
            </p:nvSpPr>
            <p:spPr>
              <a:xfrm>
                <a:off x="8975746" y="3796104"/>
                <a:ext cx="1168407" cy="785818"/>
              </a:xfrm>
              <a:custGeom>
                <a:avLst/>
                <a:gdLst>
                  <a:gd name="connsiteX0" fmla="*/ 0 w 1168407"/>
                  <a:gd name="connsiteY0" fmla="*/ 0 h 785818"/>
                  <a:gd name="connsiteX1" fmla="*/ 421867 w 1168407"/>
                  <a:gd name="connsiteY1" fmla="*/ 0 h 785818"/>
                  <a:gd name="connsiteX2" fmla="*/ 530276 w 1168407"/>
                  <a:gd name="connsiteY2" fmla="*/ 0 h 785818"/>
                  <a:gd name="connsiteX3" fmla="*/ 1160827 w 1168407"/>
                  <a:gd name="connsiteY3" fmla="*/ 0 h 785818"/>
                  <a:gd name="connsiteX4" fmla="*/ 636788 w 1168407"/>
                  <a:gd name="connsiteY4" fmla="*/ 390088 h 785818"/>
                  <a:gd name="connsiteX5" fmla="*/ 1168407 w 1168407"/>
                  <a:gd name="connsiteY5" fmla="*/ 785818 h 785818"/>
                  <a:gd name="connsiteX6" fmla="*/ 530276 w 1168407"/>
                  <a:gd name="connsiteY6" fmla="*/ 785818 h 785818"/>
                  <a:gd name="connsiteX7" fmla="*/ 429447 w 1168407"/>
                  <a:gd name="connsiteY7" fmla="*/ 785818 h 785818"/>
                  <a:gd name="connsiteX8" fmla="*/ 0 w 1168407"/>
                  <a:gd name="connsiteY8" fmla="*/ 785818 h 78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407" h="785818">
                    <a:moveTo>
                      <a:pt x="0" y="0"/>
                    </a:moveTo>
                    <a:lnTo>
                      <a:pt x="421867" y="0"/>
                    </a:lnTo>
                    <a:lnTo>
                      <a:pt x="530276" y="0"/>
                    </a:lnTo>
                    <a:lnTo>
                      <a:pt x="1160827" y="0"/>
                    </a:lnTo>
                    <a:lnTo>
                      <a:pt x="636788" y="390088"/>
                    </a:lnTo>
                    <a:lnTo>
                      <a:pt x="1168407" y="785818"/>
                    </a:lnTo>
                    <a:lnTo>
                      <a:pt x="530276" y="785818"/>
                    </a:lnTo>
                    <a:lnTo>
                      <a:pt x="429447" y="785818"/>
                    </a:lnTo>
                    <a:lnTo>
                      <a:pt x="0" y="785818"/>
                    </a:lnTo>
                    <a:close/>
                  </a:path>
                </a:pathLst>
              </a:cu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ight Triangle 27"/>
              <p:cNvSpPr/>
              <p:nvPr/>
            </p:nvSpPr>
            <p:spPr>
              <a:xfrm>
                <a:off x="8975526" y="3796104"/>
                <a:ext cx="396158" cy="316920"/>
              </a:xfrm>
              <a:prstGeom prst="rtTriangle">
                <a:avLst/>
              </a:prstGeom>
              <a:solidFill>
                <a:srgbClr val="FF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   </a:t>
                </a:r>
                <a:endParaRPr lang="id-ID" dirty="0"/>
              </a:p>
            </p:txBody>
          </p:sp>
        </p:grpSp>
      </p:gr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514" y="3099588"/>
            <a:ext cx="4331837" cy="4331837"/>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5641" y="3501552"/>
            <a:ext cx="4653930" cy="4653930"/>
          </a:xfrm>
          <a:prstGeom prst="rect">
            <a:avLst/>
          </a:prstGeom>
        </p:spPr>
      </p:pic>
      <p:sp>
        <p:nvSpPr>
          <p:cNvPr id="33" name="TextBox 32"/>
          <p:cNvSpPr txBox="1"/>
          <p:nvPr/>
        </p:nvSpPr>
        <p:spPr>
          <a:xfrm>
            <a:off x="1880364" y="5394042"/>
            <a:ext cx="8388258" cy="1708160"/>
          </a:xfrm>
          <a:prstGeom prst="rect">
            <a:avLst/>
          </a:prstGeom>
          <a:noFill/>
        </p:spPr>
        <p:txBody>
          <a:bodyPr wrap="none" rtlCol="0">
            <a:spAutoFit/>
          </a:bodyPr>
          <a:lstStyle/>
          <a:p>
            <a:pPr algn="ctr"/>
            <a:r>
              <a:rPr lang="id-ID" sz="10500" b="1" spc="-150" dirty="0" smtClean="0">
                <a:ln>
                  <a:solidFill>
                    <a:srgbClr val="FFFFFF"/>
                  </a:solidFill>
                </a:ln>
                <a:solidFill>
                  <a:schemeClr val="bg1"/>
                </a:solidFill>
                <a:latin typeface="Arial" pitchFamily="34" charset="0"/>
                <a:cs typeface="Arial" pitchFamily="34" charset="0"/>
              </a:rPr>
              <a:t>OBSTACLES</a:t>
            </a:r>
            <a:endParaRPr lang="id-ID" sz="10500" b="1" spc="-150" dirty="0">
              <a:ln>
                <a:solidFill>
                  <a:srgbClr val="FFFFFF"/>
                </a:solidFill>
              </a:ln>
              <a:solidFill>
                <a:schemeClr val="bg1"/>
              </a:solidFill>
              <a:latin typeface="Arial" pitchFamily="34" charset="0"/>
              <a:cs typeface="Arial" pitchFamily="34" charset="0"/>
            </a:endParaRPr>
          </a:p>
        </p:txBody>
      </p: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33295" y="4368321"/>
            <a:ext cx="347302" cy="554907"/>
          </a:xfrm>
          <a:prstGeom prst="rect">
            <a:avLst/>
          </a:prstGeom>
        </p:spPr>
      </p:pic>
    </p:spTree>
    <p:extLst>
      <p:ext uri="{BB962C8B-B14F-4D97-AF65-F5344CB8AC3E}">
        <p14:creationId xmlns:p14="http://schemas.microsoft.com/office/powerpoint/2010/main" val="329487919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outVertical)">
                                      <p:cBhvr>
                                        <p:cTn id="7" dur="500"/>
                                        <p:tgtEl>
                                          <p:spTgt spid="29"/>
                                        </p:tgtEl>
                                      </p:cBhvr>
                                    </p:animEffect>
                                  </p:childTnLst>
                                </p:cTn>
                              </p:par>
                            </p:childTnLst>
                          </p:cTn>
                        </p:par>
                        <p:par>
                          <p:cTn id="8" fill="hold">
                            <p:stCondLst>
                              <p:cond delay="500"/>
                            </p:stCondLst>
                            <p:childTnLst>
                              <p:par>
                                <p:cTn id="9" presetID="37"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900" decel="100000" fill="hold"/>
                                        <p:tgtEl>
                                          <p:spTgt spid="9"/>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2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900" decel="100000" fill="hold"/>
                                        <p:tgtEl>
                                          <p:spTgt spid="13"/>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4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900" decel="100000" fill="hold"/>
                                        <p:tgtEl>
                                          <p:spTgt spid="14"/>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6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900" decel="100000" fill="hold"/>
                                        <p:tgtEl>
                                          <p:spTgt spid="15"/>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80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900" decel="100000" fill="hold"/>
                                        <p:tgtEl>
                                          <p:spTgt spid="16"/>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100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900" decel="100000" fill="hold"/>
                                        <p:tgtEl>
                                          <p:spTgt spid="30"/>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120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900" decel="100000" fill="hold"/>
                                        <p:tgtEl>
                                          <p:spTgt spid="31"/>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51" presetID="37" presetClass="entr" presetSubtype="0" fill="hold" nodeType="withEffect">
                                  <p:stCondLst>
                                    <p:cond delay="140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900" decel="100000" fill="hold"/>
                                        <p:tgtEl>
                                          <p:spTgt spid="32"/>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57" fill="hold">
                            <p:stCondLst>
                              <p:cond delay="2900"/>
                            </p:stCondLst>
                            <p:childTnLst>
                              <p:par>
                                <p:cTn id="58" presetID="22" presetClass="entr" presetSubtype="8" fill="hold" grpId="0"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1000"/>
                                        <p:tgtEl>
                                          <p:spTgt spid="33"/>
                                        </p:tgtEl>
                                      </p:cBhvr>
                                    </p:animEffect>
                                  </p:childTnLst>
                                </p:cTn>
                              </p:par>
                            </p:childTnLst>
                          </p:cTn>
                        </p:par>
                        <p:par>
                          <p:cTn id="61" fill="hold">
                            <p:stCondLst>
                              <p:cond delay="3900"/>
                            </p:stCondLst>
                            <p:childTnLst>
                              <p:par>
                                <p:cTn id="62" presetID="22" presetClass="entr" presetSubtype="1" fill="hold"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up)">
                                      <p:cBhvr>
                                        <p:cTn id="64" dur="500"/>
                                        <p:tgtEl>
                                          <p:spTgt spid="34"/>
                                        </p:tgtEl>
                                      </p:cBhvr>
                                    </p:animEffect>
                                  </p:childTnLst>
                                </p:cTn>
                              </p:par>
                            </p:childTnLst>
                          </p:cTn>
                        </p:par>
                        <p:par>
                          <p:cTn id="65" fill="hold">
                            <p:stCondLst>
                              <p:cond delay="4400"/>
                            </p:stCondLst>
                            <p:childTnLst>
                              <p:par>
                                <p:cTn id="66" presetID="18" presetClass="exit" presetSubtype="9" fill="hold" nodeType="afterEffect">
                                  <p:stCondLst>
                                    <p:cond delay="1500"/>
                                  </p:stCondLst>
                                  <p:childTnLst>
                                    <p:animEffect transition="out" filter="strips(upLeft)">
                                      <p:cBhvr>
                                        <p:cTn id="67" dur="500"/>
                                        <p:tgtEl>
                                          <p:spTgt spid="29"/>
                                        </p:tgtEl>
                                      </p:cBhvr>
                                    </p:animEffect>
                                    <p:set>
                                      <p:cBhvr>
                                        <p:cTn id="68" dur="1" fill="hold">
                                          <p:stCondLst>
                                            <p:cond delay="499"/>
                                          </p:stCondLst>
                                        </p:cTn>
                                        <p:tgtEl>
                                          <p:spTgt spid="29"/>
                                        </p:tgtEl>
                                        <p:attrNameLst>
                                          <p:attrName>style.visibility</p:attrName>
                                        </p:attrNameLst>
                                      </p:cBhvr>
                                      <p:to>
                                        <p:strVal val="hidden"/>
                                      </p:to>
                                    </p:set>
                                  </p:childTnLst>
                                </p:cTn>
                              </p:par>
                              <p:par>
                                <p:cTn id="69" presetID="18" presetClass="exit" presetSubtype="9" fill="hold" nodeType="withEffect">
                                  <p:stCondLst>
                                    <p:cond delay="1500"/>
                                  </p:stCondLst>
                                  <p:childTnLst>
                                    <p:animEffect transition="out" filter="strips(upLeft)">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8" presetClass="exit" presetSubtype="9" fill="hold" nodeType="withEffect">
                                  <p:stCondLst>
                                    <p:cond delay="1500"/>
                                  </p:stCondLst>
                                  <p:childTnLst>
                                    <p:animEffect transition="out" filter="strips(upLeft)">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par>
                                <p:cTn id="75" presetID="18" presetClass="exit" presetSubtype="9" fill="hold" nodeType="withEffect">
                                  <p:stCondLst>
                                    <p:cond delay="1500"/>
                                  </p:stCondLst>
                                  <p:childTnLst>
                                    <p:animEffect transition="out" filter="strips(upLeft)">
                                      <p:cBhvr>
                                        <p:cTn id="76" dur="500"/>
                                        <p:tgtEl>
                                          <p:spTgt spid="14"/>
                                        </p:tgtEl>
                                      </p:cBhvr>
                                    </p:animEffect>
                                    <p:set>
                                      <p:cBhvr>
                                        <p:cTn id="77" dur="1" fill="hold">
                                          <p:stCondLst>
                                            <p:cond delay="499"/>
                                          </p:stCondLst>
                                        </p:cTn>
                                        <p:tgtEl>
                                          <p:spTgt spid="14"/>
                                        </p:tgtEl>
                                        <p:attrNameLst>
                                          <p:attrName>style.visibility</p:attrName>
                                        </p:attrNameLst>
                                      </p:cBhvr>
                                      <p:to>
                                        <p:strVal val="hidden"/>
                                      </p:to>
                                    </p:set>
                                  </p:childTnLst>
                                </p:cTn>
                              </p:par>
                              <p:par>
                                <p:cTn id="78" presetID="18" presetClass="exit" presetSubtype="9" fill="hold" nodeType="withEffect">
                                  <p:stCondLst>
                                    <p:cond delay="1500"/>
                                  </p:stCondLst>
                                  <p:childTnLst>
                                    <p:animEffect transition="out" filter="strips(upLeft)">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par>
                                <p:cTn id="81" presetID="18" presetClass="exit" presetSubtype="9" fill="hold" nodeType="withEffect">
                                  <p:stCondLst>
                                    <p:cond delay="1500"/>
                                  </p:stCondLst>
                                  <p:childTnLst>
                                    <p:animEffect transition="out" filter="strips(upLeft)">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par>
                                <p:cTn id="84" presetID="18" presetClass="exit" presetSubtype="9" fill="hold" nodeType="withEffect">
                                  <p:stCondLst>
                                    <p:cond delay="1500"/>
                                  </p:stCondLst>
                                  <p:childTnLst>
                                    <p:animEffect transition="out" filter="strips(upLeft)">
                                      <p:cBhvr>
                                        <p:cTn id="85" dur="500"/>
                                        <p:tgtEl>
                                          <p:spTgt spid="30"/>
                                        </p:tgtEl>
                                      </p:cBhvr>
                                    </p:animEffect>
                                    <p:set>
                                      <p:cBhvr>
                                        <p:cTn id="86" dur="1" fill="hold">
                                          <p:stCondLst>
                                            <p:cond delay="499"/>
                                          </p:stCondLst>
                                        </p:cTn>
                                        <p:tgtEl>
                                          <p:spTgt spid="30"/>
                                        </p:tgtEl>
                                        <p:attrNameLst>
                                          <p:attrName>style.visibility</p:attrName>
                                        </p:attrNameLst>
                                      </p:cBhvr>
                                      <p:to>
                                        <p:strVal val="hidden"/>
                                      </p:to>
                                    </p:set>
                                  </p:childTnLst>
                                </p:cTn>
                              </p:par>
                              <p:par>
                                <p:cTn id="87" presetID="18" presetClass="exit" presetSubtype="9" fill="hold" nodeType="withEffect">
                                  <p:stCondLst>
                                    <p:cond delay="1500"/>
                                  </p:stCondLst>
                                  <p:childTnLst>
                                    <p:animEffect transition="out" filter="strips(upLeft)">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par>
                                <p:cTn id="90" presetID="18" presetClass="exit" presetSubtype="9" fill="hold" nodeType="withEffect">
                                  <p:stCondLst>
                                    <p:cond delay="1500"/>
                                  </p:stCondLst>
                                  <p:childTnLst>
                                    <p:animEffect transition="out" filter="strips(upLeft)">
                                      <p:cBhvr>
                                        <p:cTn id="91" dur="500"/>
                                        <p:tgtEl>
                                          <p:spTgt spid="32"/>
                                        </p:tgtEl>
                                      </p:cBhvr>
                                    </p:animEffect>
                                    <p:set>
                                      <p:cBhvr>
                                        <p:cTn id="92" dur="1" fill="hold">
                                          <p:stCondLst>
                                            <p:cond delay="499"/>
                                          </p:stCondLst>
                                        </p:cTn>
                                        <p:tgtEl>
                                          <p:spTgt spid="32"/>
                                        </p:tgtEl>
                                        <p:attrNameLst>
                                          <p:attrName>style.visibility</p:attrName>
                                        </p:attrNameLst>
                                      </p:cBhvr>
                                      <p:to>
                                        <p:strVal val="hidden"/>
                                      </p:to>
                                    </p:set>
                                  </p:childTnLst>
                                </p:cTn>
                              </p:par>
                              <p:par>
                                <p:cTn id="93" presetID="18" presetClass="exit" presetSubtype="9" fill="hold" grpId="1" nodeType="withEffect">
                                  <p:stCondLst>
                                    <p:cond delay="1500"/>
                                  </p:stCondLst>
                                  <p:childTnLst>
                                    <p:animEffect transition="out" filter="strips(upLeft)">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par>
                                <p:cTn id="96" presetID="18" presetClass="exit" presetSubtype="9" fill="hold" nodeType="withEffect">
                                  <p:stCondLst>
                                    <p:cond delay="1500"/>
                                  </p:stCondLst>
                                  <p:childTnLst>
                                    <p:animEffect transition="out" filter="strips(upLeft)">
                                      <p:cBhvr>
                                        <p:cTn id="97" dur="500"/>
                                        <p:tgtEl>
                                          <p:spTgt spid="34"/>
                                        </p:tgtEl>
                                      </p:cBhvr>
                                    </p:animEffect>
                                    <p:set>
                                      <p:cBhvr>
                                        <p:cTn id="98" dur="1" fill="hold">
                                          <p:stCondLst>
                                            <p:cond delay="499"/>
                                          </p:stCondLst>
                                        </p:cTn>
                                        <p:tgtEl>
                                          <p:spTgt spid="34"/>
                                        </p:tgtEl>
                                        <p:attrNameLst>
                                          <p:attrName>style.visibility</p:attrName>
                                        </p:attrNameLst>
                                      </p:cBhvr>
                                      <p:to>
                                        <p:strVal val="hidden"/>
                                      </p:to>
                                    </p:set>
                                  </p:childTnLst>
                                </p:cTn>
                              </p:par>
                              <p:par>
                                <p:cTn id="99" presetID="18" presetClass="exit" presetSubtype="9" fill="hold" grpId="0" nodeType="withEffect">
                                  <p:stCondLst>
                                    <p:cond delay="1500"/>
                                  </p:stCondLst>
                                  <p:childTnLst>
                                    <p:animEffect transition="out" filter="strips(upLeft)">
                                      <p:cBhvr>
                                        <p:cTn id="100" dur="500"/>
                                        <p:tgtEl>
                                          <p:spTgt spid="6"/>
                                        </p:tgtEl>
                                      </p:cBhvr>
                                    </p:animEffect>
                                    <p:set>
                                      <p:cBhvr>
                                        <p:cTn id="101" dur="1" fill="hold">
                                          <p:stCondLst>
                                            <p:cond delay="499"/>
                                          </p:stCondLst>
                                        </p:cTn>
                                        <p:tgtEl>
                                          <p:spTgt spid="6"/>
                                        </p:tgtEl>
                                        <p:attrNameLst>
                                          <p:attrName>style.visibility</p:attrName>
                                        </p:attrNameLst>
                                      </p:cBhvr>
                                      <p:to>
                                        <p:strVal val="hidden"/>
                                      </p:to>
                                    </p:set>
                                  </p:childTnLst>
                                </p:cTn>
                              </p:par>
                              <p:par>
                                <p:cTn id="102" presetID="18" presetClass="exit" presetSubtype="9" fill="hold" nodeType="withEffect">
                                  <p:stCondLst>
                                    <p:cond delay="1500"/>
                                  </p:stCondLst>
                                  <p:childTnLst>
                                    <p:animEffect transition="out" filter="strips(upLeft)">
                                      <p:cBhvr>
                                        <p:cTn id="103" dur="500"/>
                                        <p:tgtEl>
                                          <p:spTgt spid="5"/>
                                        </p:tgtEl>
                                      </p:cBhvr>
                                    </p:animEffect>
                                    <p:set>
                                      <p:cBhvr>
                                        <p:cTn id="104" dur="1" fill="hold">
                                          <p:stCondLst>
                                            <p:cond delay="499"/>
                                          </p:stCondLst>
                                        </p:cTn>
                                        <p:tgtEl>
                                          <p:spTgt spid="5"/>
                                        </p:tgtEl>
                                        <p:attrNameLst>
                                          <p:attrName>style.visibility</p:attrName>
                                        </p:attrNameLst>
                                      </p:cBhvr>
                                      <p:to>
                                        <p:strVal val="hidden"/>
                                      </p:to>
                                    </p:set>
                                  </p:childTnLst>
                                </p:cTn>
                              </p:par>
                              <p:par>
                                <p:cTn id="105" presetID="18" presetClass="exit" presetSubtype="9" fill="hold" nodeType="withEffect">
                                  <p:stCondLst>
                                    <p:cond delay="1500"/>
                                  </p:stCondLst>
                                  <p:childTnLst>
                                    <p:animEffect transition="out" filter="strips(upLeft)">
                                      <p:cBhvr>
                                        <p:cTn id="106" dur="500"/>
                                        <p:tgtEl>
                                          <p:spTgt spid="4"/>
                                        </p:tgtEl>
                                      </p:cBhvr>
                                    </p:animEffect>
                                    <p:set>
                                      <p:cBhvr>
                                        <p:cTn id="10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p:bldP spid="3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574" y="261442"/>
            <a:ext cx="4215727" cy="8952685"/>
          </a:xfrm>
          <a:prstGeom prst="rect">
            <a:avLst/>
          </a:prstGeom>
        </p:spPr>
      </p:pic>
      <p:sp>
        <p:nvSpPr>
          <p:cNvPr id="5" name="Rectangle 4"/>
          <p:cNvSpPr/>
          <p:nvPr/>
        </p:nvSpPr>
        <p:spPr>
          <a:xfrm>
            <a:off x="4943078" y="1413570"/>
            <a:ext cx="6566596" cy="712670"/>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solidFill>
                  <a:schemeClr val="bg1"/>
                </a:solidFill>
              </a:rPr>
              <a:t>PROBLEM #1</a:t>
            </a:r>
            <a:endParaRPr lang="id-ID" sz="4000" b="1" baseline="-25000" dirty="0">
              <a:solidFill>
                <a:schemeClr val="bg1"/>
              </a:solidFill>
            </a:endParaRPr>
          </a:p>
        </p:txBody>
      </p:sp>
    </p:spTree>
    <p:extLst>
      <p:ext uri="{BB962C8B-B14F-4D97-AF65-F5344CB8AC3E}">
        <p14:creationId xmlns:p14="http://schemas.microsoft.com/office/powerpoint/2010/main" val="64214661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2" fill="hold" grpId="0" nodeType="afterEffect" p14:presetBounceEnd="60000">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14:bounceEnd="60000">
                                          <p:cBhvr additive="base">
                                            <p:cTn id="13" dur="10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14"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1+#ppt_w/2"/>
                                              </p:val>
                                            </p:tav>
                                            <p:tav tm="100000">
                                              <p:val>
                                                <p:strVal val="#ppt_x"/>
                                              </p:val>
                                            </p:tav>
                                          </p:tavLst>
                                        </p:anim>
                                        <p:anim calcmode="lin" valueType="num">
                                          <p:cBhvr additive="base">
                                            <p:cTn id="14"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74" y="261442"/>
            <a:ext cx="4215726" cy="8952685"/>
          </a:xfrm>
          <a:prstGeom prst="rect">
            <a:avLst/>
          </a:prstGeom>
        </p:spPr>
      </p:pic>
      <p:sp>
        <p:nvSpPr>
          <p:cNvPr id="5" name="Rectangle 4"/>
          <p:cNvSpPr/>
          <p:nvPr/>
        </p:nvSpPr>
        <p:spPr>
          <a:xfrm>
            <a:off x="4943078" y="1413570"/>
            <a:ext cx="6566596" cy="712670"/>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solidFill>
                  <a:schemeClr val="bg1"/>
                </a:solidFill>
              </a:rPr>
              <a:t>PROBLEM #1</a:t>
            </a:r>
            <a:endParaRPr lang="id-ID" sz="4000" b="1" baseline="-25000" dirty="0">
              <a:solidFill>
                <a:schemeClr val="bg1"/>
              </a:solidFill>
            </a:endParaRPr>
          </a:p>
        </p:txBody>
      </p:sp>
      <p:sp>
        <p:nvSpPr>
          <p:cNvPr id="6" name="Rectangle 5"/>
          <p:cNvSpPr/>
          <p:nvPr/>
        </p:nvSpPr>
        <p:spPr>
          <a:xfrm>
            <a:off x="4943078" y="2429092"/>
            <a:ext cx="6566596" cy="712670"/>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solidFill>
                  <a:schemeClr val="bg1"/>
                </a:solidFill>
              </a:rPr>
              <a:t>PROBLEM #2</a:t>
            </a:r>
            <a:endParaRPr lang="id-ID" sz="4000" b="1" baseline="-25000" dirty="0">
              <a:solidFill>
                <a:schemeClr val="bg1"/>
              </a:solidFill>
            </a:endParaRPr>
          </a:p>
        </p:txBody>
      </p:sp>
    </p:spTree>
    <p:extLst>
      <p:ext uri="{BB962C8B-B14F-4D97-AF65-F5344CB8AC3E}">
        <p14:creationId xmlns:p14="http://schemas.microsoft.com/office/powerpoint/2010/main" val="1733355855"/>
      </p:ext>
    </p:extLst>
  </p:cSld>
  <p:clrMapOvr>
    <a:masterClrMapping/>
  </p:clrMapOvr>
  <mc:AlternateContent xmlns:mc="http://schemas.openxmlformats.org/markup-compatibility/2006" xmlns:p14="http://schemas.microsoft.com/office/powerpoint/2010/main">
    <mc:Choice Requires="p14">
      <p:transition p14:dur="250" advClick="0" advTm="0">
        <p:fade/>
      </p:transition>
    </mc:Choice>
    <mc:Fallback xmlns="">
      <p:transition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60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74" y="261442"/>
            <a:ext cx="4215726" cy="8952684"/>
          </a:xfrm>
          <a:prstGeom prst="rect">
            <a:avLst/>
          </a:prstGeom>
        </p:spPr>
      </p:pic>
      <p:sp>
        <p:nvSpPr>
          <p:cNvPr id="5" name="Rectangle 4"/>
          <p:cNvSpPr/>
          <p:nvPr/>
        </p:nvSpPr>
        <p:spPr>
          <a:xfrm>
            <a:off x="4943078" y="1413570"/>
            <a:ext cx="6566596" cy="712670"/>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solidFill>
                  <a:schemeClr val="bg1"/>
                </a:solidFill>
              </a:rPr>
              <a:t>PROBLEM #1</a:t>
            </a:r>
            <a:endParaRPr lang="id-ID" sz="4000" b="1" baseline="-25000" dirty="0">
              <a:solidFill>
                <a:schemeClr val="bg1"/>
              </a:solidFill>
            </a:endParaRPr>
          </a:p>
        </p:txBody>
      </p:sp>
      <p:sp>
        <p:nvSpPr>
          <p:cNvPr id="6" name="Rectangle 5"/>
          <p:cNvSpPr/>
          <p:nvPr/>
        </p:nvSpPr>
        <p:spPr>
          <a:xfrm>
            <a:off x="4943078" y="2429092"/>
            <a:ext cx="6566596" cy="712670"/>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solidFill>
                  <a:schemeClr val="bg1"/>
                </a:solidFill>
              </a:rPr>
              <a:t>PROBLEM #2</a:t>
            </a:r>
            <a:endParaRPr lang="id-ID" sz="4000" b="1" baseline="-25000" dirty="0">
              <a:solidFill>
                <a:schemeClr val="bg1"/>
              </a:solidFill>
            </a:endParaRPr>
          </a:p>
        </p:txBody>
      </p:sp>
      <p:sp>
        <p:nvSpPr>
          <p:cNvPr id="7" name="Rectangle 6"/>
          <p:cNvSpPr/>
          <p:nvPr/>
        </p:nvSpPr>
        <p:spPr>
          <a:xfrm>
            <a:off x="4943078" y="3429794"/>
            <a:ext cx="6566596" cy="712670"/>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solidFill>
                  <a:schemeClr val="bg1"/>
                </a:solidFill>
              </a:rPr>
              <a:t>PROBLEM #3</a:t>
            </a:r>
            <a:endParaRPr lang="id-ID" sz="4000" b="1" baseline="-25000" dirty="0">
              <a:solidFill>
                <a:schemeClr val="bg1"/>
              </a:solidFill>
            </a:endParaRPr>
          </a:p>
        </p:txBody>
      </p:sp>
    </p:spTree>
    <p:extLst>
      <p:ext uri="{BB962C8B-B14F-4D97-AF65-F5344CB8AC3E}">
        <p14:creationId xmlns:p14="http://schemas.microsoft.com/office/powerpoint/2010/main" val="2265666692"/>
      </p:ext>
    </p:extLst>
  </p:cSld>
  <p:clrMapOvr>
    <a:masterClrMapping/>
  </p:clrMapOvr>
  <mc:AlternateContent xmlns:mc="http://schemas.openxmlformats.org/markup-compatibility/2006" xmlns:p14="http://schemas.microsoft.com/office/powerpoint/2010/main">
    <mc:Choice Requires="p14">
      <p:transition p14:dur="250" advClick="0" advTm="0">
        <p:fade/>
      </p:transition>
    </mc:Choice>
    <mc:Fallback xmlns="">
      <p:transition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10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74" y="261442"/>
            <a:ext cx="4215725" cy="8952684"/>
          </a:xfrm>
          <a:prstGeom prst="rect">
            <a:avLst/>
          </a:prstGeom>
        </p:spPr>
      </p:pic>
      <p:sp>
        <p:nvSpPr>
          <p:cNvPr id="5" name="Rectangle 4"/>
          <p:cNvSpPr/>
          <p:nvPr/>
        </p:nvSpPr>
        <p:spPr>
          <a:xfrm>
            <a:off x="4943078" y="1413570"/>
            <a:ext cx="6566596" cy="712670"/>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solidFill>
                  <a:schemeClr val="bg1"/>
                </a:solidFill>
              </a:rPr>
              <a:t>PROBLEM #1</a:t>
            </a:r>
            <a:endParaRPr lang="id-ID" sz="4000" b="1" baseline="-25000" dirty="0">
              <a:solidFill>
                <a:schemeClr val="bg1"/>
              </a:solidFill>
            </a:endParaRPr>
          </a:p>
        </p:txBody>
      </p:sp>
      <p:sp>
        <p:nvSpPr>
          <p:cNvPr id="6" name="Rectangle 5"/>
          <p:cNvSpPr/>
          <p:nvPr/>
        </p:nvSpPr>
        <p:spPr>
          <a:xfrm>
            <a:off x="4943078" y="2429092"/>
            <a:ext cx="6566596" cy="712670"/>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solidFill>
                  <a:schemeClr val="bg1"/>
                </a:solidFill>
              </a:rPr>
              <a:t>PROBLEM #2</a:t>
            </a:r>
            <a:endParaRPr lang="id-ID" sz="4000" b="1" baseline="-25000" dirty="0">
              <a:solidFill>
                <a:schemeClr val="bg1"/>
              </a:solidFill>
            </a:endParaRPr>
          </a:p>
        </p:txBody>
      </p:sp>
      <p:sp>
        <p:nvSpPr>
          <p:cNvPr id="7" name="Rectangle 6"/>
          <p:cNvSpPr/>
          <p:nvPr/>
        </p:nvSpPr>
        <p:spPr>
          <a:xfrm>
            <a:off x="4943078" y="3429794"/>
            <a:ext cx="6566596" cy="712670"/>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solidFill>
                  <a:schemeClr val="bg1"/>
                </a:solidFill>
              </a:rPr>
              <a:t>PROBLEM #3</a:t>
            </a:r>
            <a:endParaRPr lang="id-ID" sz="4000" b="1" baseline="-25000" dirty="0">
              <a:solidFill>
                <a:schemeClr val="bg1"/>
              </a:solidFill>
            </a:endParaRPr>
          </a:p>
        </p:txBody>
      </p:sp>
      <p:sp>
        <p:nvSpPr>
          <p:cNvPr id="8" name="Rectangle 7"/>
          <p:cNvSpPr/>
          <p:nvPr/>
        </p:nvSpPr>
        <p:spPr>
          <a:xfrm>
            <a:off x="4943078" y="4445316"/>
            <a:ext cx="6566596" cy="712670"/>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solidFill>
                  <a:schemeClr val="bg1"/>
                </a:solidFill>
              </a:rPr>
              <a:t>PROBLEM #4</a:t>
            </a:r>
            <a:endParaRPr lang="id-ID" sz="4000" b="1" baseline="-25000" dirty="0">
              <a:solidFill>
                <a:schemeClr val="bg1"/>
              </a:solidFill>
            </a:endParaRPr>
          </a:p>
        </p:txBody>
      </p:sp>
    </p:spTree>
    <p:extLst>
      <p:ext uri="{BB962C8B-B14F-4D97-AF65-F5344CB8AC3E}">
        <p14:creationId xmlns:p14="http://schemas.microsoft.com/office/powerpoint/2010/main" val="1912153042"/>
      </p:ext>
    </p:extLst>
  </p:cSld>
  <p:clrMapOvr>
    <a:masterClrMapping/>
  </p:clrMapOvr>
  <mc:AlternateContent xmlns:mc="http://schemas.openxmlformats.org/markup-compatibility/2006" xmlns:p14="http://schemas.microsoft.com/office/powerpoint/2010/main">
    <mc:Choice Requires="p14">
      <p:transition p14:dur="250" advClick="0" advTm="0">
        <p:fade/>
      </p:transition>
    </mc:Choice>
    <mc:Fallback xmlns="">
      <p:transition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60000">
                                          <p:cBhvr additive="base">
                                            <p:cTn id="7" dur="1000" fill="hold"/>
                                            <p:tgtEl>
                                              <p:spTgt spid="8"/>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xit" presetSubtype="8" accel="20000" decel="20000" fill="hold" nodeType="afterEffect">
                                      <p:stCondLst>
                                        <p:cond delay="1500"/>
                                      </p:stCondLst>
                                      <p:childTnLst>
                                        <p:anim calcmode="lin" valueType="num">
                                          <p:cBhvr additive="base">
                                            <p:cTn id="11" dur="500"/>
                                            <p:tgtEl>
                                              <p:spTgt spid="4"/>
                                            </p:tgtEl>
                                            <p:attrNameLst>
                                              <p:attrName>ppt_x</p:attrName>
                                            </p:attrNameLst>
                                          </p:cBhvr>
                                          <p:tavLst>
                                            <p:tav tm="0">
                                              <p:val>
                                                <p:strVal val="ppt_x"/>
                                              </p:val>
                                            </p:tav>
                                            <p:tav tm="100000">
                                              <p:val>
                                                <p:strVal val="0-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par>
                                    <p:cTn id="14" presetID="2" presetClass="exit" presetSubtype="2" accel="20000" decel="20000" fill="hold" grpId="1" nodeType="withEffect">
                                      <p:stCondLst>
                                        <p:cond delay="1500"/>
                                      </p:stCondLst>
                                      <p:childTnLst>
                                        <p:anim calcmode="lin" valueType="num">
                                          <p:cBhvr additive="base">
                                            <p:cTn id="15" dur="500"/>
                                            <p:tgtEl>
                                              <p:spTgt spid="8"/>
                                            </p:tgtEl>
                                            <p:attrNameLst>
                                              <p:attrName>ppt_x</p:attrName>
                                            </p:attrNameLst>
                                          </p:cBhvr>
                                          <p:tavLst>
                                            <p:tav tm="0">
                                              <p:val>
                                                <p:strVal val="ppt_x"/>
                                              </p:val>
                                            </p:tav>
                                            <p:tav tm="100000">
                                              <p:val>
                                                <p:strVal val="1+ppt_w/2"/>
                                              </p:val>
                                            </p:tav>
                                          </p:tavLst>
                                        </p:anim>
                                        <p:anim calcmode="lin" valueType="num">
                                          <p:cBhvr additive="base">
                                            <p:cTn id="16" dur="500"/>
                                            <p:tgtEl>
                                              <p:spTgt spid="8"/>
                                            </p:tgtEl>
                                            <p:attrNameLst>
                                              <p:attrName>ppt_y</p:attrName>
                                            </p:attrNameLst>
                                          </p:cBhvr>
                                          <p:tavLst>
                                            <p:tav tm="0">
                                              <p:val>
                                                <p:strVal val="ppt_y"/>
                                              </p:val>
                                            </p:tav>
                                            <p:tav tm="100000">
                                              <p:val>
                                                <p:strVal val="ppt_y"/>
                                              </p:val>
                                            </p:tav>
                                          </p:tavLst>
                                        </p:anim>
                                        <p:set>
                                          <p:cBhvr>
                                            <p:cTn id="17" dur="1" fill="hold">
                                              <p:stCondLst>
                                                <p:cond delay="499"/>
                                              </p:stCondLst>
                                            </p:cTn>
                                            <p:tgtEl>
                                              <p:spTgt spid="8"/>
                                            </p:tgtEl>
                                            <p:attrNameLst>
                                              <p:attrName>style.visibility</p:attrName>
                                            </p:attrNameLst>
                                          </p:cBhvr>
                                          <p:to>
                                            <p:strVal val="hidden"/>
                                          </p:to>
                                        </p:set>
                                      </p:childTnLst>
                                    </p:cTn>
                                  </p:par>
                                  <p:par>
                                    <p:cTn id="18" presetID="2" presetClass="exit" presetSubtype="2" accel="20000" decel="20000" fill="hold" grpId="0" nodeType="withEffect">
                                      <p:stCondLst>
                                        <p:cond delay="1500"/>
                                      </p:stCondLst>
                                      <p:childTnLst>
                                        <p:anim calcmode="lin" valueType="num">
                                          <p:cBhvr additive="base">
                                            <p:cTn id="19" dur="500"/>
                                            <p:tgtEl>
                                              <p:spTgt spid="5"/>
                                            </p:tgtEl>
                                            <p:attrNameLst>
                                              <p:attrName>ppt_x</p:attrName>
                                            </p:attrNameLst>
                                          </p:cBhvr>
                                          <p:tavLst>
                                            <p:tav tm="0">
                                              <p:val>
                                                <p:strVal val="ppt_x"/>
                                              </p:val>
                                            </p:tav>
                                            <p:tav tm="100000">
                                              <p:val>
                                                <p:strVal val="1+ppt_w/2"/>
                                              </p:val>
                                            </p:tav>
                                          </p:tavLst>
                                        </p:anim>
                                        <p:anim calcmode="lin" valueType="num">
                                          <p:cBhvr additive="base">
                                            <p:cTn id="20" dur="500"/>
                                            <p:tgtEl>
                                              <p:spTgt spid="5"/>
                                            </p:tgtEl>
                                            <p:attrNameLst>
                                              <p:attrName>ppt_y</p:attrName>
                                            </p:attrNameLst>
                                          </p:cBhvr>
                                          <p:tavLst>
                                            <p:tav tm="0">
                                              <p:val>
                                                <p:strVal val="ppt_y"/>
                                              </p:val>
                                            </p:tav>
                                            <p:tav tm="100000">
                                              <p:val>
                                                <p:strVal val="ppt_y"/>
                                              </p:val>
                                            </p:tav>
                                          </p:tavLst>
                                        </p:anim>
                                        <p:set>
                                          <p:cBhvr>
                                            <p:cTn id="21" dur="1" fill="hold">
                                              <p:stCondLst>
                                                <p:cond delay="499"/>
                                              </p:stCondLst>
                                            </p:cTn>
                                            <p:tgtEl>
                                              <p:spTgt spid="5"/>
                                            </p:tgtEl>
                                            <p:attrNameLst>
                                              <p:attrName>style.visibility</p:attrName>
                                            </p:attrNameLst>
                                          </p:cBhvr>
                                          <p:to>
                                            <p:strVal val="hidden"/>
                                          </p:to>
                                        </p:set>
                                      </p:childTnLst>
                                    </p:cTn>
                                  </p:par>
                                  <p:par>
                                    <p:cTn id="22" presetID="2" presetClass="exit" presetSubtype="2" accel="20000" decel="20000" fill="hold" grpId="0" nodeType="withEffect">
                                      <p:stCondLst>
                                        <p:cond delay="1500"/>
                                      </p:stCondLst>
                                      <p:childTnLst>
                                        <p:anim calcmode="lin" valueType="num">
                                          <p:cBhvr additive="base">
                                            <p:cTn id="23" dur="500"/>
                                            <p:tgtEl>
                                              <p:spTgt spid="6"/>
                                            </p:tgtEl>
                                            <p:attrNameLst>
                                              <p:attrName>ppt_x</p:attrName>
                                            </p:attrNameLst>
                                          </p:cBhvr>
                                          <p:tavLst>
                                            <p:tav tm="0">
                                              <p:val>
                                                <p:strVal val="ppt_x"/>
                                              </p:val>
                                            </p:tav>
                                            <p:tav tm="100000">
                                              <p:val>
                                                <p:strVal val="1+ppt_w/2"/>
                                              </p:val>
                                            </p:tav>
                                          </p:tavLst>
                                        </p:anim>
                                        <p:anim calcmode="lin" valueType="num">
                                          <p:cBhvr additive="base">
                                            <p:cTn id="24" dur="500"/>
                                            <p:tgtEl>
                                              <p:spTgt spid="6"/>
                                            </p:tgtEl>
                                            <p:attrNameLst>
                                              <p:attrName>ppt_y</p:attrName>
                                            </p:attrNameLst>
                                          </p:cBhvr>
                                          <p:tavLst>
                                            <p:tav tm="0">
                                              <p:val>
                                                <p:strVal val="ppt_y"/>
                                              </p:val>
                                            </p:tav>
                                            <p:tav tm="100000">
                                              <p:val>
                                                <p:strVal val="ppt_y"/>
                                              </p:val>
                                            </p:tav>
                                          </p:tavLst>
                                        </p:anim>
                                        <p:set>
                                          <p:cBhvr>
                                            <p:cTn id="25" dur="1" fill="hold">
                                              <p:stCondLst>
                                                <p:cond delay="499"/>
                                              </p:stCondLst>
                                            </p:cTn>
                                            <p:tgtEl>
                                              <p:spTgt spid="6"/>
                                            </p:tgtEl>
                                            <p:attrNameLst>
                                              <p:attrName>style.visibility</p:attrName>
                                            </p:attrNameLst>
                                          </p:cBhvr>
                                          <p:to>
                                            <p:strVal val="hidden"/>
                                          </p:to>
                                        </p:set>
                                      </p:childTnLst>
                                    </p:cTn>
                                  </p:par>
                                  <p:par>
                                    <p:cTn id="26" presetID="2" presetClass="exit" presetSubtype="2" accel="20000" decel="20000" fill="hold" grpId="0" nodeType="withEffect">
                                      <p:stCondLst>
                                        <p:cond delay="1500"/>
                                      </p:stCondLst>
                                      <p:childTnLst>
                                        <p:anim calcmode="lin" valueType="num">
                                          <p:cBhvr additive="base">
                                            <p:cTn id="27" dur="500"/>
                                            <p:tgtEl>
                                              <p:spTgt spid="7"/>
                                            </p:tgtEl>
                                            <p:attrNameLst>
                                              <p:attrName>ppt_x</p:attrName>
                                            </p:attrNameLst>
                                          </p:cBhvr>
                                          <p:tavLst>
                                            <p:tav tm="0">
                                              <p:val>
                                                <p:strVal val="ppt_x"/>
                                              </p:val>
                                            </p:tav>
                                            <p:tav tm="100000">
                                              <p:val>
                                                <p:strVal val="1+ppt_w/2"/>
                                              </p:val>
                                            </p:tav>
                                          </p:tavLst>
                                        </p:anim>
                                        <p:anim calcmode="lin" valueType="num">
                                          <p:cBhvr additive="base">
                                            <p:cTn id="28" dur="500"/>
                                            <p:tgtEl>
                                              <p:spTgt spid="7"/>
                                            </p:tgtEl>
                                            <p:attrNameLst>
                                              <p:attrName>ppt_y</p:attrName>
                                            </p:attrNameLst>
                                          </p:cBhvr>
                                          <p:tavLst>
                                            <p:tav tm="0">
                                              <p:val>
                                                <p:strVal val="ppt_y"/>
                                              </p:val>
                                            </p:tav>
                                            <p:tav tm="100000">
                                              <p:val>
                                                <p:strVal val="ppt_y"/>
                                              </p:val>
                                            </p:tav>
                                          </p:tavLst>
                                        </p:anim>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nodeType="withEffect">
                                      <p:stCondLst>
                                        <p:cond delay="150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2" nodeType="withEffect">
                                      <p:stCondLst>
                                        <p:cond delay="150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grpId="1" nodeType="withEffect">
                                      <p:stCondLst>
                                        <p:cond delay="150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150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0" presetClass="exit" presetSubtype="0" fill="hold" grpId="1" nodeType="withEffect">
                                      <p:stCondLst>
                                        <p:cond delay="150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8" grpId="2"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xit" presetSubtype="8" accel="20000" decel="20000" fill="hold" nodeType="afterEffect">
                                      <p:stCondLst>
                                        <p:cond delay="1500"/>
                                      </p:stCondLst>
                                      <p:childTnLst>
                                        <p:anim calcmode="lin" valueType="num">
                                          <p:cBhvr additive="base">
                                            <p:cTn id="11" dur="500"/>
                                            <p:tgtEl>
                                              <p:spTgt spid="4"/>
                                            </p:tgtEl>
                                            <p:attrNameLst>
                                              <p:attrName>ppt_x</p:attrName>
                                            </p:attrNameLst>
                                          </p:cBhvr>
                                          <p:tavLst>
                                            <p:tav tm="0">
                                              <p:val>
                                                <p:strVal val="ppt_x"/>
                                              </p:val>
                                            </p:tav>
                                            <p:tav tm="100000">
                                              <p:val>
                                                <p:strVal val="0-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par>
                                    <p:cTn id="14" presetID="2" presetClass="exit" presetSubtype="2" accel="20000" decel="20000" fill="hold" grpId="1" nodeType="withEffect">
                                      <p:stCondLst>
                                        <p:cond delay="1500"/>
                                      </p:stCondLst>
                                      <p:childTnLst>
                                        <p:anim calcmode="lin" valueType="num">
                                          <p:cBhvr additive="base">
                                            <p:cTn id="15" dur="500"/>
                                            <p:tgtEl>
                                              <p:spTgt spid="8"/>
                                            </p:tgtEl>
                                            <p:attrNameLst>
                                              <p:attrName>ppt_x</p:attrName>
                                            </p:attrNameLst>
                                          </p:cBhvr>
                                          <p:tavLst>
                                            <p:tav tm="0">
                                              <p:val>
                                                <p:strVal val="ppt_x"/>
                                              </p:val>
                                            </p:tav>
                                            <p:tav tm="100000">
                                              <p:val>
                                                <p:strVal val="1+ppt_w/2"/>
                                              </p:val>
                                            </p:tav>
                                          </p:tavLst>
                                        </p:anim>
                                        <p:anim calcmode="lin" valueType="num">
                                          <p:cBhvr additive="base">
                                            <p:cTn id="16" dur="500"/>
                                            <p:tgtEl>
                                              <p:spTgt spid="8"/>
                                            </p:tgtEl>
                                            <p:attrNameLst>
                                              <p:attrName>ppt_y</p:attrName>
                                            </p:attrNameLst>
                                          </p:cBhvr>
                                          <p:tavLst>
                                            <p:tav tm="0">
                                              <p:val>
                                                <p:strVal val="ppt_y"/>
                                              </p:val>
                                            </p:tav>
                                            <p:tav tm="100000">
                                              <p:val>
                                                <p:strVal val="ppt_y"/>
                                              </p:val>
                                            </p:tav>
                                          </p:tavLst>
                                        </p:anim>
                                        <p:set>
                                          <p:cBhvr>
                                            <p:cTn id="17" dur="1" fill="hold">
                                              <p:stCondLst>
                                                <p:cond delay="499"/>
                                              </p:stCondLst>
                                            </p:cTn>
                                            <p:tgtEl>
                                              <p:spTgt spid="8"/>
                                            </p:tgtEl>
                                            <p:attrNameLst>
                                              <p:attrName>style.visibility</p:attrName>
                                            </p:attrNameLst>
                                          </p:cBhvr>
                                          <p:to>
                                            <p:strVal val="hidden"/>
                                          </p:to>
                                        </p:set>
                                      </p:childTnLst>
                                    </p:cTn>
                                  </p:par>
                                  <p:par>
                                    <p:cTn id="18" presetID="2" presetClass="exit" presetSubtype="2" accel="20000" decel="20000" fill="hold" grpId="0" nodeType="withEffect">
                                      <p:stCondLst>
                                        <p:cond delay="1500"/>
                                      </p:stCondLst>
                                      <p:childTnLst>
                                        <p:anim calcmode="lin" valueType="num">
                                          <p:cBhvr additive="base">
                                            <p:cTn id="19" dur="500"/>
                                            <p:tgtEl>
                                              <p:spTgt spid="5"/>
                                            </p:tgtEl>
                                            <p:attrNameLst>
                                              <p:attrName>ppt_x</p:attrName>
                                            </p:attrNameLst>
                                          </p:cBhvr>
                                          <p:tavLst>
                                            <p:tav tm="0">
                                              <p:val>
                                                <p:strVal val="ppt_x"/>
                                              </p:val>
                                            </p:tav>
                                            <p:tav tm="100000">
                                              <p:val>
                                                <p:strVal val="1+ppt_w/2"/>
                                              </p:val>
                                            </p:tav>
                                          </p:tavLst>
                                        </p:anim>
                                        <p:anim calcmode="lin" valueType="num">
                                          <p:cBhvr additive="base">
                                            <p:cTn id="20" dur="500"/>
                                            <p:tgtEl>
                                              <p:spTgt spid="5"/>
                                            </p:tgtEl>
                                            <p:attrNameLst>
                                              <p:attrName>ppt_y</p:attrName>
                                            </p:attrNameLst>
                                          </p:cBhvr>
                                          <p:tavLst>
                                            <p:tav tm="0">
                                              <p:val>
                                                <p:strVal val="ppt_y"/>
                                              </p:val>
                                            </p:tav>
                                            <p:tav tm="100000">
                                              <p:val>
                                                <p:strVal val="ppt_y"/>
                                              </p:val>
                                            </p:tav>
                                          </p:tavLst>
                                        </p:anim>
                                        <p:set>
                                          <p:cBhvr>
                                            <p:cTn id="21" dur="1" fill="hold">
                                              <p:stCondLst>
                                                <p:cond delay="499"/>
                                              </p:stCondLst>
                                            </p:cTn>
                                            <p:tgtEl>
                                              <p:spTgt spid="5"/>
                                            </p:tgtEl>
                                            <p:attrNameLst>
                                              <p:attrName>style.visibility</p:attrName>
                                            </p:attrNameLst>
                                          </p:cBhvr>
                                          <p:to>
                                            <p:strVal val="hidden"/>
                                          </p:to>
                                        </p:set>
                                      </p:childTnLst>
                                    </p:cTn>
                                  </p:par>
                                  <p:par>
                                    <p:cTn id="22" presetID="2" presetClass="exit" presetSubtype="2" accel="20000" decel="20000" fill="hold" grpId="0" nodeType="withEffect">
                                      <p:stCondLst>
                                        <p:cond delay="1500"/>
                                      </p:stCondLst>
                                      <p:childTnLst>
                                        <p:anim calcmode="lin" valueType="num">
                                          <p:cBhvr additive="base">
                                            <p:cTn id="23" dur="500"/>
                                            <p:tgtEl>
                                              <p:spTgt spid="6"/>
                                            </p:tgtEl>
                                            <p:attrNameLst>
                                              <p:attrName>ppt_x</p:attrName>
                                            </p:attrNameLst>
                                          </p:cBhvr>
                                          <p:tavLst>
                                            <p:tav tm="0">
                                              <p:val>
                                                <p:strVal val="ppt_x"/>
                                              </p:val>
                                            </p:tav>
                                            <p:tav tm="100000">
                                              <p:val>
                                                <p:strVal val="1+ppt_w/2"/>
                                              </p:val>
                                            </p:tav>
                                          </p:tavLst>
                                        </p:anim>
                                        <p:anim calcmode="lin" valueType="num">
                                          <p:cBhvr additive="base">
                                            <p:cTn id="24" dur="500"/>
                                            <p:tgtEl>
                                              <p:spTgt spid="6"/>
                                            </p:tgtEl>
                                            <p:attrNameLst>
                                              <p:attrName>ppt_y</p:attrName>
                                            </p:attrNameLst>
                                          </p:cBhvr>
                                          <p:tavLst>
                                            <p:tav tm="0">
                                              <p:val>
                                                <p:strVal val="ppt_y"/>
                                              </p:val>
                                            </p:tav>
                                            <p:tav tm="100000">
                                              <p:val>
                                                <p:strVal val="ppt_y"/>
                                              </p:val>
                                            </p:tav>
                                          </p:tavLst>
                                        </p:anim>
                                        <p:set>
                                          <p:cBhvr>
                                            <p:cTn id="25" dur="1" fill="hold">
                                              <p:stCondLst>
                                                <p:cond delay="499"/>
                                              </p:stCondLst>
                                            </p:cTn>
                                            <p:tgtEl>
                                              <p:spTgt spid="6"/>
                                            </p:tgtEl>
                                            <p:attrNameLst>
                                              <p:attrName>style.visibility</p:attrName>
                                            </p:attrNameLst>
                                          </p:cBhvr>
                                          <p:to>
                                            <p:strVal val="hidden"/>
                                          </p:to>
                                        </p:set>
                                      </p:childTnLst>
                                    </p:cTn>
                                  </p:par>
                                  <p:par>
                                    <p:cTn id="26" presetID="2" presetClass="exit" presetSubtype="2" accel="20000" decel="20000" fill="hold" grpId="0" nodeType="withEffect">
                                      <p:stCondLst>
                                        <p:cond delay="1500"/>
                                      </p:stCondLst>
                                      <p:childTnLst>
                                        <p:anim calcmode="lin" valueType="num">
                                          <p:cBhvr additive="base">
                                            <p:cTn id="27" dur="500"/>
                                            <p:tgtEl>
                                              <p:spTgt spid="7"/>
                                            </p:tgtEl>
                                            <p:attrNameLst>
                                              <p:attrName>ppt_x</p:attrName>
                                            </p:attrNameLst>
                                          </p:cBhvr>
                                          <p:tavLst>
                                            <p:tav tm="0">
                                              <p:val>
                                                <p:strVal val="ppt_x"/>
                                              </p:val>
                                            </p:tav>
                                            <p:tav tm="100000">
                                              <p:val>
                                                <p:strVal val="1+ppt_w/2"/>
                                              </p:val>
                                            </p:tav>
                                          </p:tavLst>
                                        </p:anim>
                                        <p:anim calcmode="lin" valueType="num">
                                          <p:cBhvr additive="base">
                                            <p:cTn id="28" dur="500"/>
                                            <p:tgtEl>
                                              <p:spTgt spid="7"/>
                                            </p:tgtEl>
                                            <p:attrNameLst>
                                              <p:attrName>ppt_y</p:attrName>
                                            </p:attrNameLst>
                                          </p:cBhvr>
                                          <p:tavLst>
                                            <p:tav tm="0">
                                              <p:val>
                                                <p:strVal val="ppt_y"/>
                                              </p:val>
                                            </p:tav>
                                            <p:tav tm="100000">
                                              <p:val>
                                                <p:strVal val="ppt_y"/>
                                              </p:val>
                                            </p:tav>
                                          </p:tavLst>
                                        </p:anim>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nodeType="withEffect">
                                      <p:stCondLst>
                                        <p:cond delay="150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2" nodeType="withEffect">
                                      <p:stCondLst>
                                        <p:cond delay="150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grpId="1" nodeType="withEffect">
                                      <p:stCondLst>
                                        <p:cond delay="150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150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0" presetClass="exit" presetSubtype="0" fill="hold" grpId="1" nodeType="withEffect">
                                      <p:stCondLst>
                                        <p:cond delay="150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8" grpId="2"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rot="20049276">
            <a:off x="633797" y="709440"/>
            <a:ext cx="559769" cy="1446550"/>
          </a:xfrm>
          <a:prstGeom prst="rect">
            <a:avLst/>
          </a:prstGeom>
          <a:noFill/>
        </p:spPr>
        <p:txBody>
          <a:bodyPr wrap="none" rtlCol="0">
            <a:spAutoFit/>
          </a:bodyPr>
          <a:lstStyle/>
          <a:p>
            <a:r>
              <a:rPr lang="id-ID" sz="8800" b="1" dirty="0" smtClean="0">
                <a:solidFill>
                  <a:srgbClr val="FF4343"/>
                </a:solidFill>
                <a:latin typeface="+mj-lt"/>
                <a:cs typeface="Arial" pitchFamily="34" charset="0"/>
              </a:rPr>
              <a:t>!</a:t>
            </a:r>
            <a:endParaRPr lang="id-ID" sz="8800" b="1" dirty="0">
              <a:solidFill>
                <a:srgbClr val="FF4343"/>
              </a:solidFill>
              <a:latin typeface="+mj-lt"/>
              <a:cs typeface="Arial" pitchFamily="34" charset="0"/>
            </a:endParaRPr>
          </a:p>
        </p:txBody>
      </p:sp>
      <p:sp>
        <p:nvSpPr>
          <p:cNvPr id="16" name="TextBox 15"/>
          <p:cNvSpPr txBox="1"/>
          <p:nvPr/>
        </p:nvSpPr>
        <p:spPr>
          <a:xfrm rot="514999">
            <a:off x="2133995" y="65729"/>
            <a:ext cx="559769" cy="1446550"/>
          </a:xfrm>
          <a:prstGeom prst="rect">
            <a:avLst/>
          </a:prstGeom>
          <a:noFill/>
        </p:spPr>
        <p:txBody>
          <a:bodyPr wrap="none" rtlCol="0">
            <a:spAutoFit/>
          </a:bodyPr>
          <a:lstStyle/>
          <a:p>
            <a:r>
              <a:rPr lang="id-ID" sz="8800" b="1" dirty="0" smtClean="0">
                <a:solidFill>
                  <a:srgbClr val="FF4343"/>
                </a:solidFill>
                <a:latin typeface="+mj-lt"/>
                <a:cs typeface="Arial" pitchFamily="34" charset="0"/>
              </a:rPr>
              <a:t>!</a:t>
            </a:r>
            <a:endParaRPr lang="id-ID" sz="8800" b="1" dirty="0">
              <a:solidFill>
                <a:srgbClr val="FF4343"/>
              </a:solidFill>
              <a:latin typeface="+mj-lt"/>
              <a:cs typeface="Arial" pitchFamily="34" charset="0"/>
            </a:endParaRPr>
          </a:p>
        </p:txBody>
      </p:sp>
      <p:sp>
        <p:nvSpPr>
          <p:cNvPr id="17" name="TextBox 16"/>
          <p:cNvSpPr txBox="1"/>
          <p:nvPr/>
        </p:nvSpPr>
        <p:spPr>
          <a:xfrm rot="21133916">
            <a:off x="3975820" y="133918"/>
            <a:ext cx="559769" cy="1446550"/>
          </a:xfrm>
          <a:prstGeom prst="rect">
            <a:avLst/>
          </a:prstGeom>
          <a:noFill/>
        </p:spPr>
        <p:txBody>
          <a:bodyPr wrap="none" rtlCol="0">
            <a:spAutoFit/>
          </a:bodyPr>
          <a:lstStyle/>
          <a:p>
            <a:r>
              <a:rPr lang="id-ID" sz="8800" b="1" dirty="0" smtClean="0">
                <a:solidFill>
                  <a:srgbClr val="FF4343"/>
                </a:solidFill>
                <a:latin typeface="+mj-lt"/>
                <a:cs typeface="Arial" pitchFamily="34" charset="0"/>
              </a:rPr>
              <a:t>!</a:t>
            </a:r>
            <a:endParaRPr lang="id-ID" sz="8800" b="1" dirty="0">
              <a:solidFill>
                <a:srgbClr val="FF4343"/>
              </a:solidFill>
              <a:latin typeface="+mj-lt"/>
              <a:cs typeface="Arial" pitchFamily="34" charset="0"/>
            </a:endParaRPr>
          </a:p>
        </p:txBody>
      </p:sp>
      <p:sp>
        <p:nvSpPr>
          <p:cNvPr id="18" name="TextBox 17"/>
          <p:cNvSpPr txBox="1"/>
          <p:nvPr/>
        </p:nvSpPr>
        <p:spPr>
          <a:xfrm rot="1777890">
            <a:off x="5857379" y="133918"/>
            <a:ext cx="559769" cy="1446550"/>
          </a:xfrm>
          <a:prstGeom prst="rect">
            <a:avLst/>
          </a:prstGeom>
          <a:noFill/>
        </p:spPr>
        <p:txBody>
          <a:bodyPr wrap="none" rtlCol="0">
            <a:spAutoFit/>
          </a:bodyPr>
          <a:lstStyle/>
          <a:p>
            <a:r>
              <a:rPr lang="id-ID" sz="8800" b="1" dirty="0" smtClean="0">
                <a:solidFill>
                  <a:srgbClr val="FF4343"/>
                </a:solidFill>
                <a:latin typeface="+mj-lt"/>
                <a:cs typeface="Arial" pitchFamily="34" charset="0"/>
              </a:rPr>
              <a:t>!</a:t>
            </a:r>
            <a:endParaRPr lang="id-ID" sz="8800" b="1" dirty="0">
              <a:solidFill>
                <a:srgbClr val="FF4343"/>
              </a:solidFill>
              <a:latin typeface="+mj-lt"/>
              <a:cs typeface="Arial" pitchFamily="34" charset="0"/>
            </a:endParaRPr>
          </a:p>
        </p:txBody>
      </p:sp>
      <p:sp>
        <p:nvSpPr>
          <p:cNvPr id="19" name="TextBox 18"/>
          <p:cNvSpPr txBox="1"/>
          <p:nvPr/>
        </p:nvSpPr>
        <p:spPr>
          <a:xfrm rot="20544906">
            <a:off x="7544579" y="153484"/>
            <a:ext cx="559769" cy="1446550"/>
          </a:xfrm>
          <a:prstGeom prst="rect">
            <a:avLst/>
          </a:prstGeom>
          <a:noFill/>
        </p:spPr>
        <p:txBody>
          <a:bodyPr wrap="none" rtlCol="0">
            <a:spAutoFit/>
          </a:bodyPr>
          <a:lstStyle/>
          <a:p>
            <a:r>
              <a:rPr lang="id-ID" sz="8800" b="1" dirty="0" smtClean="0">
                <a:solidFill>
                  <a:srgbClr val="FF4343"/>
                </a:solidFill>
                <a:latin typeface="+mj-lt"/>
                <a:cs typeface="Arial" pitchFamily="34" charset="0"/>
              </a:rPr>
              <a:t>!</a:t>
            </a:r>
            <a:endParaRPr lang="id-ID" sz="8800" b="1" dirty="0">
              <a:solidFill>
                <a:srgbClr val="FF4343"/>
              </a:solidFill>
              <a:latin typeface="+mj-lt"/>
              <a:cs typeface="Arial" pitchFamily="34" charset="0"/>
            </a:endParaRPr>
          </a:p>
        </p:txBody>
      </p:sp>
      <p:sp>
        <p:nvSpPr>
          <p:cNvPr id="20" name="TextBox 19"/>
          <p:cNvSpPr txBox="1"/>
          <p:nvPr/>
        </p:nvSpPr>
        <p:spPr>
          <a:xfrm rot="668805">
            <a:off x="9258543" y="116679"/>
            <a:ext cx="559769" cy="1446550"/>
          </a:xfrm>
          <a:prstGeom prst="rect">
            <a:avLst/>
          </a:prstGeom>
          <a:noFill/>
        </p:spPr>
        <p:txBody>
          <a:bodyPr wrap="none" rtlCol="0">
            <a:spAutoFit/>
          </a:bodyPr>
          <a:lstStyle/>
          <a:p>
            <a:r>
              <a:rPr lang="id-ID" sz="8800" b="1" dirty="0" smtClean="0">
                <a:solidFill>
                  <a:srgbClr val="FF4343"/>
                </a:solidFill>
                <a:latin typeface="+mj-lt"/>
                <a:cs typeface="Arial" pitchFamily="34" charset="0"/>
              </a:rPr>
              <a:t>!</a:t>
            </a:r>
            <a:endParaRPr lang="id-ID" sz="8800" b="1" dirty="0">
              <a:solidFill>
                <a:srgbClr val="FF4343"/>
              </a:solidFill>
              <a:latin typeface="+mj-lt"/>
              <a:cs typeface="Arial" pitchFamily="34" charset="0"/>
            </a:endParaRPr>
          </a:p>
        </p:txBody>
      </p:sp>
      <p:sp>
        <p:nvSpPr>
          <p:cNvPr id="21" name="TextBox 20"/>
          <p:cNvSpPr txBox="1"/>
          <p:nvPr/>
        </p:nvSpPr>
        <p:spPr>
          <a:xfrm rot="1619195">
            <a:off x="10964972" y="608957"/>
            <a:ext cx="559769" cy="1446550"/>
          </a:xfrm>
          <a:prstGeom prst="rect">
            <a:avLst/>
          </a:prstGeom>
          <a:noFill/>
        </p:spPr>
        <p:txBody>
          <a:bodyPr wrap="none" rtlCol="0">
            <a:spAutoFit/>
          </a:bodyPr>
          <a:lstStyle/>
          <a:p>
            <a:r>
              <a:rPr lang="id-ID" sz="8800" b="1" dirty="0" smtClean="0">
                <a:solidFill>
                  <a:srgbClr val="FF4343"/>
                </a:solidFill>
                <a:latin typeface="+mj-lt"/>
                <a:cs typeface="Arial" pitchFamily="34" charset="0"/>
              </a:rPr>
              <a:t>!</a:t>
            </a:r>
            <a:endParaRPr lang="id-ID" sz="8800" b="1" dirty="0">
              <a:solidFill>
                <a:srgbClr val="FF4343"/>
              </a:solidFill>
              <a:latin typeface="+mj-lt"/>
              <a:cs typeface="Arial" pitchFamily="34" charset="0"/>
            </a:endParaRPr>
          </a:p>
        </p:txBody>
      </p:sp>
      <p:sp>
        <p:nvSpPr>
          <p:cNvPr id="14" name="TextBox 13"/>
          <p:cNvSpPr txBox="1"/>
          <p:nvPr/>
        </p:nvSpPr>
        <p:spPr>
          <a:xfrm>
            <a:off x="1165984" y="261442"/>
            <a:ext cx="9861452" cy="1446550"/>
          </a:xfrm>
          <a:prstGeom prst="rect">
            <a:avLst/>
          </a:prstGeom>
          <a:noFill/>
        </p:spPr>
        <p:txBody>
          <a:bodyPr wrap="square" rtlCol="0">
            <a:spAutoFit/>
          </a:bodyPr>
          <a:lstStyle/>
          <a:p>
            <a:pPr algn="ctr"/>
            <a:r>
              <a:rPr lang="id-ID" sz="8800" b="1" spc="-150" dirty="0" smtClean="0">
                <a:solidFill>
                  <a:schemeClr val="bg1"/>
                </a:solidFill>
                <a:latin typeface="+mj-lt"/>
                <a:cs typeface="Arial" pitchFamily="34" charset="0"/>
              </a:rPr>
              <a:t>UNTIL HE FOUND</a:t>
            </a:r>
            <a:endParaRPr lang="en-US" sz="8800" b="1" spc="-150" dirty="0">
              <a:solidFill>
                <a:srgbClr val="FFC000"/>
              </a:solidFill>
              <a:latin typeface="+mj-lt"/>
              <a:cs typeface="Arial" pitchFamily="34"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805" y="1733319"/>
            <a:ext cx="4648803" cy="4648803"/>
          </a:xfrm>
          <a:prstGeom prst="rect">
            <a:avLst/>
          </a:prstGeom>
        </p:spPr>
      </p:pic>
      <p:pic>
        <p:nvPicPr>
          <p:cNvPr id="23" name="Picture 22" descr="Spark.png"/>
          <p:cNvPicPr>
            <a:picLocks noChangeAspect="1"/>
          </p:cNvPicPr>
          <p:nvPr/>
        </p:nvPicPr>
        <p:blipFill>
          <a:blip r:embed="rId3"/>
          <a:stretch>
            <a:fillRect/>
          </a:stretch>
        </p:blipFill>
        <p:spPr>
          <a:xfrm rot="444997">
            <a:off x="7176881" y="3933429"/>
            <a:ext cx="1220566" cy="1229442"/>
          </a:xfrm>
          <a:prstGeom prst="rect">
            <a:avLst/>
          </a:prstGeom>
        </p:spPr>
      </p:pic>
      <p:pic>
        <p:nvPicPr>
          <p:cNvPr id="24" name="Picture 23" descr="Spark.png"/>
          <p:cNvPicPr>
            <a:picLocks noChangeAspect="1"/>
          </p:cNvPicPr>
          <p:nvPr/>
        </p:nvPicPr>
        <p:blipFill>
          <a:blip r:embed="rId3"/>
          <a:stretch>
            <a:fillRect/>
          </a:stretch>
        </p:blipFill>
        <p:spPr>
          <a:xfrm rot="21270906">
            <a:off x="3757445" y="2975729"/>
            <a:ext cx="839761" cy="845868"/>
          </a:xfrm>
          <a:prstGeom prst="rect">
            <a:avLst/>
          </a:prstGeom>
        </p:spPr>
      </p:pic>
      <p:pic>
        <p:nvPicPr>
          <p:cNvPr id="25" name="Picture 24" descr="Spark.png"/>
          <p:cNvPicPr>
            <a:picLocks noChangeAspect="1"/>
          </p:cNvPicPr>
          <p:nvPr/>
        </p:nvPicPr>
        <p:blipFill>
          <a:blip r:embed="rId3"/>
          <a:stretch>
            <a:fillRect/>
          </a:stretch>
        </p:blipFill>
        <p:spPr>
          <a:xfrm rot="21072937">
            <a:off x="3844260" y="4706650"/>
            <a:ext cx="1220566" cy="1229442"/>
          </a:xfrm>
          <a:prstGeom prst="rect">
            <a:avLst/>
          </a:prstGeom>
        </p:spPr>
      </p:pic>
      <p:pic>
        <p:nvPicPr>
          <p:cNvPr id="26" name="Picture 25" descr="Spark.png"/>
          <p:cNvPicPr>
            <a:picLocks noChangeAspect="1"/>
          </p:cNvPicPr>
          <p:nvPr/>
        </p:nvPicPr>
        <p:blipFill>
          <a:blip r:embed="rId3"/>
          <a:stretch>
            <a:fillRect/>
          </a:stretch>
        </p:blipFill>
        <p:spPr>
          <a:xfrm rot="1163530">
            <a:off x="7437594" y="2494730"/>
            <a:ext cx="839761" cy="845868"/>
          </a:xfrm>
          <a:prstGeom prst="rect">
            <a:avLst/>
          </a:prstGeom>
        </p:spPr>
      </p:pic>
    </p:spTree>
    <p:extLst>
      <p:ext uri="{BB962C8B-B14F-4D97-AF65-F5344CB8AC3E}">
        <p14:creationId xmlns:p14="http://schemas.microsoft.com/office/powerpoint/2010/main" val="17427951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par>
                                <p:cTn id="12" presetID="23" presetClass="entr" presetSubtype="32"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strVal val="4*#ppt_w"/>
                                          </p:val>
                                        </p:tav>
                                        <p:tav tm="100000">
                                          <p:val>
                                            <p:strVal val="#ppt_w"/>
                                          </p:val>
                                        </p:tav>
                                      </p:tavLst>
                                    </p:anim>
                                    <p:anim calcmode="lin" valueType="num">
                                      <p:cBhvr>
                                        <p:cTn id="15" dur="500" fill="hold"/>
                                        <p:tgtEl>
                                          <p:spTgt spid="15"/>
                                        </p:tgtEl>
                                        <p:attrNameLst>
                                          <p:attrName>ppt_h</p:attrName>
                                        </p:attrNameLst>
                                      </p:cBhvr>
                                      <p:tavLst>
                                        <p:tav tm="0">
                                          <p:val>
                                            <p:strVal val="4*#ppt_h"/>
                                          </p:val>
                                        </p:tav>
                                        <p:tav tm="100000">
                                          <p:val>
                                            <p:strVal val="#ppt_h"/>
                                          </p:val>
                                        </p:tav>
                                      </p:tavLst>
                                    </p:anim>
                                  </p:childTnLst>
                                </p:cTn>
                              </p:par>
                              <p:par>
                                <p:cTn id="16" presetID="10" presetClass="exit" presetSubtype="0" fill="hold" grpId="1" nodeType="withEffect">
                                  <p:stCondLst>
                                    <p:cond delay="500"/>
                                  </p:stCondLst>
                                  <p:childTnLst>
                                    <p:animEffect transition="out" filter="fade">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par>
                                <p:cTn id="19" presetID="23" presetClass="entr" presetSubtype="32" fill="hold" nodeType="withEffect">
                                  <p:stCondLst>
                                    <p:cond delay="2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strVal val="4*#ppt_w"/>
                                          </p:val>
                                        </p:tav>
                                        <p:tav tm="100000">
                                          <p:val>
                                            <p:strVal val="#ppt_w"/>
                                          </p:val>
                                        </p:tav>
                                      </p:tavLst>
                                    </p:anim>
                                    <p:anim calcmode="lin" valueType="num">
                                      <p:cBhvr>
                                        <p:cTn id="22" dur="500" fill="hold"/>
                                        <p:tgtEl>
                                          <p:spTgt spid="16"/>
                                        </p:tgtEl>
                                        <p:attrNameLst>
                                          <p:attrName>ppt_h</p:attrName>
                                        </p:attrNameLst>
                                      </p:cBhvr>
                                      <p:tavLst>
                                        <p:tav tm="0">
                                          <p:val>
                                            <p:strVal val="4*#ppt_h"/>
                                          </p:val>
                                        </p:tav>
                                        <p:tav tm="100000">
                                          <p:val>
                                            <p:strVal val="#ppt_h"/>
                                          </p:val>
                                        </p:tav>
                                      </p:tavLst>
                                    </p:anim>
                                  </p:childTnLst>
                                </p:cTn>
                              </p:par>
                              <p:par>
                                <p:cTn id="23" presetID="10" presetClass="exit" presetSubtype="0" fill="hold" nodeType="withEffect">
                                  <p:stCondLst>
                                    <p:cond delay="700"/>
                                  </p:stCondLst>
                                  <p:childTnLst>
                                    <p:animEffect transition="out" filter="fade">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par>
                                <p:cTn id="26" presetID="23" presetClass="entr" presetSubtype="32" fill="hold" nodeType="withEffect">
                                  <p:stCondLst>
                                    <p:cond delay="40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strVal val="4*#ppt_w"/>
                                          </p:val>
                                        </p:tav>
                                        <p:tav tm="100000">
                                          <p:val>
                                            <p:strVal val="#ppt_w"/>
                                          </p:val>
                                        </p:tav>
                                      </p:tavLst>
                                    </p:anim>
                                    <p:anim calcmode="lin" valueType="num">
                                      <p:cBhvr>
                                        <p:cTn id="29" dur="500" fill="hold"/>
                                        <p:tgtEl>
                                          <p:spTgt spid="17"/>
                                        </p:tgtEl>
                                        <p:attrNameLst>
                                          <p:attrName>ppt_h</p:attrName>
                                        </p:attrNameLst>
                                      </p:cBhvr>
                                      <p:tavLst>
                                        <p:tav tm="0">
                                          <p:val>
                                            <p:strVal val="4*#ppt_h"/>
                                          </p:val>
                                        </p:tav>
                                        <p:tav tm="100000">
                                          <p:val>
                                            <p:strVal val="#ppt_h"/>
                                          </p:val>
                                        </p:tav>
                                      </p:tavLst>
                                    </p:anim>
                                  </p:childTnLst>
                                </p:cTn>
                              </p:par>
                              <p:par>
                                <p:cTn id="30" presetID="10" presetClass="exit" presetSubtype="0" fill="hold" nodeType="withEffect">
                                  <p:stCondLst>
                                    <p:cond delay="90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23" presetClass="entr" presetSubtype="32" fill="hold" nodeType="withEffect">
                                  <p:stCondLst>
                                    <p:cond delay="60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strVal val="4*#ppt_w"/>
                                          </p:val>
                                        </p:tav>
                                        <p:tav tm="100000">
                                          <p:val>
                                            <p:strVal val="#ppt_w"/>
                                          </p:val>
                                        </p:tav>
                                      </p:tavLst>
                                    </p:anim>
                                    <p:anim calcmode="lin" valueType="num">
                                      <p:cBhvr>
                                        <p:cTn id="36" dur="500" fill="hold"/>
                                        <p:tgtEl>
                                          <p:spTgt spid="18"/>
                                        </p:tgtEl>
                                        <p:attrNameLst>
                                          <p:attrName>ppt_h</p:attrName>
                                        </p:attrNameLst>
                                      </p:cBhvr>
                                      <p:tavLst>
                                        <p:tav tm="0">
                                          <p:val>
                                            <p:strVal val="4*#ppt_h"/>
                                          </p:val>
                                        </p:tav>
                                        <p:tav tm="100000">
                                          <p:val>
                                            <p:strVal val="#ppt_h"/>
                                          </p:val>
                                        </p:tav>
                                      </p:tavLst>
                                    </p:anim>
                                  </p:childTnLst>
                                </p:cTn>
                              </p:par>
                              <p:par>
                                <p:cTn id="37" presetID="10" presetClass="exit" presetSubtype="0" fill="hold" nodeType="withEffect">
                                  <p:stCondLst>
                                    <p:cond delay="1100"/>
                                  </p:stCondLst>
                                  <p:childTnLst>
                                    <p:animEffect transition="out" filter="fade">
                                      <p:cBhvr>
                                        <p:cTn id="38" dur="500"/>
                                        <p:tgtEl>
                                          <p:spTgt spid="18"/>
                                        </p:tgtEl>
                                      </p:cBhvr>
                                    </p:animEffect>
                                    <p:set>
                                      <p:cBhvr>
                                        <p:cTn id="39" dur="1" fill="hold">
                                          <p:stCondLst>
                                            <p:cond delay="499"/>
                                          </p:stCondLst>
                                        </p:cTn>
                                        <p:tgtEl>
                                          <p:spTgt spid="18"/>
                                        </p:tgtEl>
                                        <p:attrNameLst>
                                          <p:attrName>style.visibility</p:attrName>
                                        </p:attrNameLst>
                                      </p:cBhvr>
                                      <p:to>
                                        <p:strVal val="hidden"/>
                                      </p:to>
                                    </p:set>
                                  </p:childTnLst>
                                </p:cTn>
                              </p:par>
                              <p:par>
                                <p:cTn id="40" presetID="23" presetClass="entr" presetSubtype="32" fill="hold" nodeType="withEffect">
                                  <p:stCondLst>
                                    <p:cond delay="80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strVal val="4*#ppt_w"/>
                                          </p:val>
                                        </p:tav>
                                        <p:tav tm="100000">
                                          <p:val>
                                            <p:strVal val="#ppt_w"/>
                                          </p:val>
                                        </p:tav>
                                      </p:tavLst>
                                    </p:anim>
                                    <p:anim calcmode="lin" valueType="num">
                                      <p:cBhvr>
                                        <p:cTn id="43" dur="500" fill="hold"/>
                                        <p:tgtEl>
                                          <p:spTgt spid="19"/>
                                        </p:tgtEl>
                                        <p:attrNameLst>
                                          <p:attrName>ppt_h</p:attrName>
                                        </p:attrNameLst>
                                      </p:cBhvr>
                                      <p:tavLst>
                                        <p:tav tm="0">
                                          <p:val>
                                            <p:strVal val="4*#ppt_h"/>
                                          </p:val>
                                        </p:tav>
                                        <p:tav tm="100000">
                                          <p:val>
                                            <p:strVal val="#ppt_h"/>
                                          </p:val>
                                        </p:tav>
                                      </p:tavLst>
                                    </p:anim>
                                  </p:childTnLst>
                                </p:cTn>
                              </p:par>
                              <p:par>
                                <p:cTn id="44" presetID="10" presetClass="exit" presetSubtype="0" fill="hold" nodeType="withEffect">
                                  <p:stCondLst>
                                    <p:cond delay="130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par>
                                <p:cTn id="47" presetID="23" presetClass="entr" presetSubtype="32" fill="hold" nodeType="withEffect">
                                  <p:stCondLst>
                                    <p:cond delay="100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strVal val="4*#ppt_w"/>
                                          </p:val>
                                        </p:tav>
                                        <p:tav tm="100000">
                                          <p:val>
                                            <p:strVal val="#ppt_w"/>
                                          </p:val>
                                        </p:tav>
                                      </p:tavLst>
                                    </p:anim>
                                    <p:anim calcmode="lin" valueType="num">
                                      <p:cBhvr>
                                        <p:cTn id="50" dur="500" fill="hold"/>
                                        <p:tgtEl>
                                          <p:spTgt spid="20"/>
                                        </p:tgtEl>
                                        <p:attrNameLst>
                                          <p:attrName>ppt_h</p:attrName>
                                        </p:attrNameLst>
                                      </p:cBhvr>
                                      <p:tavLst>
                                        <p:tav tm="0">
                                          <p:val>
                                            <p:strVal val="4*#ppt_h"/>
                                          </p:val>
                                        </p:tav>
                                        <p:tav tm="100000">
                                          <p:val>
                                            <p:strVal val="#ppt_h"/>
                                          </p:val>
                                        </p:tav>
                                      </p:tavLst>
                                    </p:anim>
                                  </p:childTnLst>
                                </p:cTn>
                              </p:par>
                              <p:par>
                                <p:cTn id="51" presetID="10" presetClass="exit" presetSubtype="0" fill="hold" nodeType="withEffect">
                                  <p:stCondLst>
                                    <p:cond delay="1500"/>
                                  </p:stCondLst>
                                  <p:childTnLst>
                                    <p:animEffect transition="out" filter="fade">
                                      <p:cBhvr>
                                        <p:cTn id="52" dur="500"/>
                                        <p:tgtEl>
                                          <p:spTgt spid="20"/>
                                        </p:tgtEl>
                                      </p:cBhvr>
                                    </p:animEffect>
                                    <p:set>
                                      <p:cBhvr>
                                        <p:cTn id="53" dur="1" fill="hold">
                                          <p:stCondLst>
                                            <p:cond delay="499"/>
                                          </p:stCondLst>
                                        </p:cTn>
                                        <p:tgtEl>
                                          <p:spTgt spid="20"/>
                                        </p:tgtEl>
                                        <p:attrNameLst>
                                          <p:attrName>style.visibility</p:attrName>
                                        </p:attrNameLst>
                                      </p:cBhvr>
                                      <p:to>
                                        <p:strVal val="hidden"/>
                                      </p:to>
                                    </p:set>
                                  </p:childTnLst>
                                </p:cTn>
                              </p:par>
                              <p:par>
                                <p:cTn id="54" presetID="23" presetClass="entr" presetSubtype="32" fill="hold" nodeType="withEffect">
                                  <p:stCondLst>
                                    <p:cond delay="120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strVal val="4*#ppt_w"/>
                                          </p:val>
                                        </p:tav>
                                        <p:tav tm="100000">
                                          <p:val>
                                            <p:strVal val="#ppt_w"/>
                                          </p:val>
                                        </p:tav>
                                      </p:tavLst>
                                    </p:anim>
                                    <p:anim calcmode="lin" valueType="num">
                                      <p:cBhvr>
                                        <p:cTn id="57" dur="500" fill="hold"/>
                                        <p:tgtEl>
                                          <p:spTgt spid="21"/>
                                        </p:tgtEl>
                                        <p:attrNameLst>
                                          <p:attrName>ppt_h</p:attrName>
                                        </p:attrNameLst>
                                      </p:cBhvr>
                                      <p:tavLst>
                                        <p:tav tm="0">
                                          <p:val>
                                            <p:strVal val="4*#ppt_h"/>
                                          </p:val>
                                        </p:tav>
                                        <p:tav tm="100000">
                                          <p:val>
                                            <p:strVal val="#ppt_h"/>
                                          </p:val>
                                        </p:tav>
                                      </p:tavLst>
                                    </p:anim>
                                  </p:childTnLst>
                                </p:cTn>
                              </p:par>
                              <p:par>
                                <p:cTn id="58" presetID="10" presetClass="exit" presetSubtype="0" fill="hold" nodeType="withEffect">
                                  <p:stCondLst>
                                    <p:cond delay="1700"/>
                                  </p:stCondLst>
                                  <p:childTnLst>
                                    <p:animEffect transition="out" filter="fade">
                                      <p:cBhvr>
                                        <p:cTn id="59" dur="500"/>
                                        <p:tgtEl>
                                          <p:spTgt spid="21"/>
                                        </p:tgtEl>
                                      </p:cBhvr>
                                    </p:animEffect>
                                    <p:set>
                                      <p:cBhvr>
                                        <p:cTn id="60" dur="1" fill="hold">
                                          <p:stCondLst>
                                            <p:cond delay="499"/>
                                          </p:stCondLst>
                                        </p:cTn>
                                        <p:tgtEl>
                                          <p:spTgt spid="21"/>
                                        </p:tgtEl>
                                        <p:attrNameLst>
                                          <p:attrName>style.visibility</p:attrName>
                                        </p:attrNameLst>
                                      </p:cBhvr>
                                      <p:to>
                                        <p:strVal val="hidden"/>
                                      </p:to>
                                    </p:set>
                                  </p:childTnLst>
                                </p:cTn>
                              </p:par>
                            </p:childTnLst>
                          </p:cTn>
                        </p:par>
                        <p:par>
                          <p:cTn id="61" fill="hold">
                            <p:stCondLst>
                              <p:cond delay="2200"/>
                            </p:stCondLst>
                            <p:childTnLst>
                              <p:par>
                                <p:cTn id="62" presetID="53" presetClass="entr" presetSubtype="16"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Effect transition="in" filter="fade">
                                      <p:cBhvr>
                                        <p:cTn id="66" dur="500"/>
                                        <p:tgtEl>
                                          <p:spTgt spid="22"/>
                                        </p:tgtEl>
                                      </p:cBhvr>
                                    </p:animEffect>
                                  </p:childTnLst>
                                </p:cTn>
                              </p:par>
                              <p:par>
                                <p:cTn id="67" presetID="8" presetClass="emph" presetSubtype="0" fill="hold" nodeType="withEffect">
                                  <p:stCondLst>
                                    <p:cond delay="0"/>
                                  </p:stCondLst>
                                  <p:childTnLst>
                                    <p:animRot by="21600000">
                                      <p:cBhvr>
                                        <p:cTn id="68" dur="500" fill="hold"/>
                                        <p:tgtEl>
                                          <p:spTgt spid="22"/>
                                        </p:tgtEl>
                                        <p:attrNameLst>
                                          <p:attrName>r</p:attrName>
                                        </p:attrNameLst>
                                      </p:cBhvr>
                                    </p:animRot>
                                  </p:childTnLst>
                                </p:cTn>
                              </p:par>
                            </p:childTnLst>
                          </p:cTn>
                        </p:par>
                        <p:par>
                          <p:cTn id="69" fill="hold">
                            <p:stCondLst>
                              <p:cond delay="2700"/>
                            </p:stCondLst>
                            <p:childTnLst>
                              <p:par>
                                <p:cTn id="70" presetID="23" presetClass="entr" presetSubtype="16" fill="hold" nodeType="after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300" fill="hold"/>
                                        <p:tgtEl>
                                          <p:spTgt spid="23"/>
                                        </p:tgtEl>
                                        <p:attrNameLst>
                                          <p:attrName>ppt_w</p:attrName>
                                        </p:attrNameLst>
                                      </p:cBhvr>
                                      <p:tavLst>
                                        <p:tav tm="0">
                                          <p:val>
                                            <p:fltVal val="0"/>
                                          </p:val>
                                        </p:tav>
                                        <p:tav tm="100000">
                                          <p:val>
                                            <p:strVal val="#ppt_w"/>
                                          </p:val>
                                        </p:tav>
                                      </p:tavLst>
                                    </p:anim>
                                    <p:anim calcmode="lin" valueType="num">
                                      <p:cBhvr>
                                        <p:cTn id="73" dur="300" fill="hold"/>
                                        <p:tgtEl>
                                          <p:spTgt spid="23"/>
                                        </p:tgtEl>
                                        <p:attrNameLst>
                                          <p:attrName>ppt_h</p:attrName>
                                        </p:attrNameLst>
                                      </p:cBhvr>
                                      <p:tavLst>
                                        <p:tav tm="0">
                                          <p:val>
                                            <p:fltVal val="0"/>
                                          </p:val>
                                        </p:tav>
                                        <p:tav tm="100000">
                                          <p:val>
                                            <p:strVal val="#ppt_h"/>
                                          </p:val>
                                        </p:tav>
                                      </p:tavLst>
                                    </p:anim>
                                  </p:childTnLst>
                                </p:cTn>
                              </p:par>
                              <p:par>
                                <p:cTn id="74" presetID="10" presetClass="exit" presetSubtype="0" fill="hold" nodeType="withEffect">
                                  <p:stCondLst>
                                    <p:cond delay="300"/>
                                  </p:stCondLst>
                                  <p:childTnLst>
                                    <p:animEffect transition="out" filter="fade">
                                      <p:cBhvr>
                                        <p:cTn id="75" dur="500"/>
                                        <p:tgtEl>
                                          <p:spTgt spid="23"/>
                                        </p:tgtEl>
                                      </p:cBhvr>
                                    </p:animEffect>
                                    <p:set>
                                      <p:cBhvr>
                                        <p:cTn id="76" dur="1" fill="hold">
                                          <p:stCondLst>
                                            <p:cond delay="499"/>
                                          </p:stCondLst>
                                        </p:cTn>
                                        <p:tgtEl>
                                          <p:spTgt spid="23"/>
                                        </p:tgtEl>
                                        <p:attrNameLst>
                                          <p:attrName>style.visibility</p:attrName>
                                        </p:attrNameLst>
                                      </p:cBhvr>
                                      <p:to>
                                        <p:strVal val="hidden"/>
                                      </p:to>
                                    </p:set>
                                  </p:childTnLst>
                                </p:cTn>
                              </p:par>
                              <p:par>
                                <p:cTn id="77" presetID="23" presetClass="entr" presetSubtype="16" fill="hold" nodeType="withEffect">
                                  <p:stCondLst>
                                    <p:cond delay="300"/>
                                  </p:stCondLst>
                                  <p:childTnLst>
                                    <p:set>
                                      <p:cBhvr>
                                        <p:cTn id="78" dur="1" fill="hold">
                                          <p:stCondLst>
                                            <p:cond delay="0"/>
                                          </p:stCondLst>
                                        </p:cTn>
                                        <p:tgtEl>
                                          <p:spTgt spid="24"/>
                                        </p:tgtEl>
                                        <p:attrNameLst>
                                          <p:attrName>style.visibility</p:attrName>
                                        </p:attrNameLst>
                                      </p:cBhvr>
                                      <p:to>
                                        <p:strVal val="visible"/>
                                      </p:to>
                                    </p:set>
                                    <p:anim calcmode="lin" valueType="num">
                                      <p:cBhvr>
                                        <p:cTn id="79" dur="300" fill="hold"/>
                                        <p:tgtEl>
                                          <p:spTgt spid="24"/>
                                        </p:tgtEl>
                                        <p:attrNameLst>
                                          <p:attrName>ppt_w</p:attrName>
                                        </p:attrNameLst>
                                      </p:cBhvr>
                                      <p:tavLst>
                                        <p:tav tm="0">
                                          <p:val>
                                            <p:fltVal val="0"/>
                                          </p:val>
                                        </p:tav>
                                        <p:tav tm="100000">
                                          <p:val>
                                            <p:strVal val="#ppt_w"/>
                                          </p:val>
                                        </p:tav>
                                      </p:tavLst>
                                    </p:anim>
                                    <p:anim calcmode="lin" valueType="num">
                                      <p:cBhvr>
                                        <p:cTn id="80" dur="300" fill="hold"/>
                                        <p:tgtEl>
                                          <p:spTgt spid="24"/>
                                        </p:tgtEl>
                                        <p:attrNameLst>
                                          <p:attrName>ppt_h</p:attrName>
                                        </p:attrNameLst>
                                      </p:cBhvr>
                                      <p:tavLst>
                                        <p:tav tm="0">
                                          <p:val>
                                            <p:fltVal val="0"/>
                                          </p:val>
                                        </p:tav>
                                        <p:tav tm="100000">
                                          <p:val>
                                            <p:strVal val="#ppt_h"/>
                                          </p:val>
                                        </p:tav>
                                      </p:tavLst>
                                    </p:anim>
                                  </p:childTnLst>
                                </p:cTn>
                              </p:par>
                              <p:par>
                                <p:cTn id="81" presetID="10" presetClass="exit" presetSubtype="0" fill="hold" nodeType="withEffect">
                                  <p:stCondLst>
                                    <p:cond delay="500"/>
                                  </p:stCondLst>
                                  <p:childTnLst>
                                    <p:animEffect transition="out" filter="fade">
                                      <p:cBhvr>
                                        <p:cTn id="82" dur="500"/>
                                        <p:tgtEl>
                                          <p:spTgt spid="24"/>
                                        </p:tgtEl>
                                      </p:cBhvr>
                                    </p:animEffect>
                                    <p:set>
                                      <p:cBhvr>
                                        <p:cTn id="83" dur="1" fill="hold">
                                          <p:stCondLst>
                                            <p:cond delay="499"/>
                                          </p:stCondLst>
                                        </p:cTn>
                                        <p:tgtEl>
                                          <p:spTgt spid="24"/>
                                        </p:tgtEl>
                                        <p:attrNameLst>
                                          <p:attrName>style.visibility</p:attrName>
                                        </p:attrNameLst>
                                      </p:cBhvr>
                                      <p:to>
                                        <p:strVal val="hidden"/>
                                      </p:to>
                                    </p:set>
                                  </p:childTnLst>
                                </p:cTn>
                              </p:par>
                              <p:par>
                                <p:cTn id="84" presetID="23" presetClass="entr" presetSubtype="16" fill="hold" nodeType="withEffect">
                                  <p:stCondLst>
                                    <p:cond delay="500"/>
                                  </p:stCondLst>
                                  <p:childTnLst>
                                    <p:set>
                                      <p:cBhvr>
                                        <p:cTn id="85" dur="1" fill="hold">
                                          <p:stCondLst>
                                            <p:cond delay="0"/>
                                          </p:stCondLst>
                                        </p:cTn>
                                        <p:tgtEl>
                                          <p:spTgt spid="25"/>
                                        </p:tgtEl>
                                        <p:attrNameLst>
                                          <p:attrName>style.visibility</p:attrName>
                                        </p:attrNameLst>
                                      </p:cBhvr>
                                      <p:to>
                                        <p:strVal val="visible"/>
                                      </p:to>
                                    </p:set>
                                    <p:anim calcmode="lin" valueType="num">
                                      <p:cBhvr>
                                        <p:cTn id="86" dur="300" fill="hold"/>
                                        <p:tgtEl>
                                          <p:spTgt spid="25"/>
                                        </p:tgtEl>
                                        <p:attrNameLst>
                                          <p:attrName>ppt_w</p:attrName>
                                        </p:attrNameLst>
                                      </p:cBhvr>
                                      <p:tavLst>
                                        <p:tav tm="0">
                                          <p:val>
                                            <p:fltVal val="0"/>
                                          </p:val>
                                        </p:tav>
                                        <p:tav tm="100000">
                                          <p:val>
                                            <p:strVal val="#ppt_w"/>
                                          </p:val>
                                        </p:tav>
                                      </p:tavLst>
                                    </p:anim>
                                    <p:anim calcmode="lin" valueType="num">
                                      <p:cBhvr>
                                        <p:cTn id="87" dur="300" fill="hold"/>
                                        <p:tgtEl>
                                          <p:spTgt spid="25"/>
                                        </p:tgtEl>
                                        <p:attrNameLst>
                                          <p:attrName>ppt_h</p:attrName>
                                        </p:attrNameLst>
                                      </p:cBhvr>
                                      <p:tavLst>
                                        <p:tav tm="0">
                                          <p:val>
                                            <p:fltVal val="0"/>
                                          </p:val>
                                        </p:tav>
                                        <p:tav tm="100000">
                                          <p:val>
                                            <p:strVal val="#ppt_h"/>
                                          </p:val>
                                        </p:tav>
                                      </p:tavLst>
                                    </p:anim>
                                  </p:childTnLst>
                                </p:cTn>
                              </p:par>
                              <p:par>
                                <p:cTn id="88" presetID="10" presetClass="exit" presetSubtype="0" fill="hold" nodeType="withEffect">
                                  <p:stCondLst>
                                    <p:cond delay="800"/>
                                  </p:stCondLst>
                                  <p:childTnLst>
                                    <p:animEffect transition="out" filter="fade">
                                      <p:cBhvr>
                                        <p:cTn id="89" dur="500"/>
                                        <p:tgtEl>
                                          <p:spTgt spid="25"/>
                                        </p:tgtEl>
                                      </p:cBhvr>
                                    </p:animEffect>
                                    <p:set>
                                      <p:cBhvr>
                                        <p:cTn id="90" dur="1" fill="hold">
                                          <p:stCondLst>
                                            <p:cond delay="499"/>
                                          </p:stCondLst>
                                        </p:cTn>
                                        <p:tgtEl>
                                          <p:spTgt spid="25"/>
                                        </p:tgtEl>
                                        <p:attrNameLst>
                                          <p:attrName>style.visibility</p:attrName>
                                        </p:attrNameLst>
                                      </p:cBhvr>
                                      <p:to>
                                        <p:strVal val="hidden"/>
                                      </p:to>
                                    </p:set>
                                  </p:childTnLst>
                                </p:cTn>
                              </p:par>
                              <p:par>
                                <p:cTn id="91" presetID="23" presetClass="entr" presetSubtype="16" fill="hold" nodeType="withEffect">
                                  <p:stCondLst>
                                    <p:cond delay="800"/>
                                  </p:stCondLst>
                                  <p:childTnLst>
                                    <p:set>
                                      <p:cBhvr>
                                        <p:cTn id="92" dur="1" fill="hold">
                                          <p:stCondLst>
                                            <p:cond delay="0"/>
                                          </p:stCondLst>
                                        </p:cTn>
                                        <p:tgtEl>
                                          <p:spTgt spid="26"/>
                                        </p:tgtEl>
                                        <p:attrNameLst>
                                          <p:attrName>style.visibility</p:attrName>
                                        </p:attrNameLst>
                                      </p:cBhvr>
                                      <p:to>
                                        <p:strVal val="visible"/>
                                      </p:to>
                                    </p:set>
                                    <p:anim calcmode="lin" valueType="num">
                                      <p:cBhvr>
                                        <p:cTn id="93" dur="300" fill="hold"/>
                                        <p:tgtEl>
                                          <p:spTgt spid="26"/>
                                        </p:tgtEl>
                                        <p:attrNameLst>
                                          <p:attrName>ppt_w</p:attrName>
                                        </p:attrNameLst>
                                      </p:cBhvr>
                                      <p:tavLst>
                                        <p:tav tm="0">
                                          <p:val>
                                            <p:fltVal val="0"/>
                                          </p:val>
                                        </p:tav>
                                        <p:tav tm="100000">
                                          <p:val>
                                            <p:strVal val="#ppt_w"/>
                                          </p:val>
                                        </p:tav>
                                      </p:tavLst>
                                    </p:anim>
                                    <p:anim calcmode="lin" valueType="num">
                                      <p:cBhvr>
                                        <p:cTn id="94" dur="300" fill="hold"/>
                                        <p:tgtEl>
                                          <p:spTgt spid="26"/>
                                        </p:tgtEl>
                                        <p:attrNameLst>
                                          <p:attrName>ppt_h</p:attrName>
                                        </p:attrNameLst>
                                      </p:cBhvr>
                                      <p:tavLst>
                                        <p:tav tm="0">
                                          <p:val>
                                            <p:fltVal val="0"/>
                                          </p:val>
                                        </p:tav>
                                        <p:tav tm="100000">
                                          <p:val>
                                            <p:strVal val="#ppt_h"/>
                                          </p:val>
                                        </p:tav>
                                      </p:tavLst>
                                    </p:anim>
                                  </p:childTnLst>
                                </p:cTn>
                              </p:par>
                              <p:par>
                                <p:cTn id="95" presetID="10" presetClass="exit" presetSubtype="0" fill="hold" nodeType="withEffect">
                                  <p:stCondLst>
                                    <p:cond delay="1100"/>
                                  </p:stCondLst>
                                  <p:childTnLst>
                                    <p:animEffect transition="out" filter="fade">
                                      <p:cBhvr>
                                        <p:cTn id="96" dur="500"/>
                                        <p:tgtEl>
                                          <p:spTgt spid="26"/>
                                        </p:tgtEl>
                                      </p:cBhvr>
                                    </p:animEffect>
                                    <p:set>
                                      <p:cBhvr>
                                        <p:cTn id="97" dur="1" fill="hold">
                                          <p:stCondLst>
                                            <p:cond delay="499"/>
                                          </p:stCondLst>
                                        </p:cTn>
                                        <p:tgtEl>
                                          <p:spTgt spid="26"/>
                                        </p:tgtEl>
                                        <p:attrNameLst>
                                          <p:attrName>style.visibility</p:attrName>
                                        </p:attrNameLst>
                                      </p:cBhvr>
                                      <p:to>
                                        <p:strVal val="hidden"/>
                                      </p:to>
                                    </p:set>
                                  </p:childTnLst>
                                </p:cTn>
                              </p:par>
                            </p:childTnLst>
                          </p:cTn>
                        </p:par>
                        <p:par>
                          <p:cTn id="98" fill="hold">
                            <p:stCondLst>
                              <p:cond delay="4300"/>
                            </p:stCondLst>
                            <p:childTnLst>
                              <p:par>
                                <p:cTn id="99" presetID="10" presetClass="exit" presetSubtype="0" fill="hold" grpId="1" nodeType="afterEffect">
                                  <p:stCondLst>
                                    <p:cond delay="1000"/>
                                  </p:stCondLst>
                                  <p:iterate type="lt">
                                    <p:tmPct val="0"/>
                                  </p:iterate>
                                  <p:childTnLst>
                                    <p:animEffect transition="out" filter="fade">
                                      <p:cBhvr>
                                        <p:cTn id="100" dur="500"/>
                                        <p:tgtEl>
                                          <p:spTgt spid="14"/>
                                        </p:tgtEl>
                                      </p:cBhvr>
                                    </p:animEffect>
                                    <p:set>
                                      <p:cBhvr>
                                        <p:cTn id="101" dur="1" fill="hold">
                                          <p:stCondLst>
                                            <p:cond delay="499"/>
                                          </p:stCondLst>
                                        </p:cTn>
                                        <p:tgtEl>
                                          <p:spTgt spid="14"/>
                                        </p:tgtEl>
                                        <p:attrNameLst>
                                          <p:attrName>style.visibility</p:attrName>
                                        </p:attrNameLst>
                                      </p:cBhvr>
                                      <p:to>
                                        <p:strVal val="hidden"/>
                                      </p:to>
                                    </p:set>
                                  </p:childTnLst>
                                </p:cTn>
                              </p:par>
                              <p:par>
                                <p:cTn id="102" presetID="10" presetClass="exit" presetSubtype="0" fill="hold" nodeType="withEffect">
                                  <p:stCondLst>
                                    <p:cond delay="1000"/>
                                  </p:stCondLst>
                                  <p:childTnLst>
                                    <p:animEffect transition="out" filter="fade">
                                      <p:cBhvr>
                                        <p:cTn id="103" dur="500"/>
                                        <p:tgtEl>
                                          <p:spTgt spid="22"/>
                                        </p:tgtEl>
                                      </p:cBhvr>
                                    </p:animEffect>
                                    <p:set>
                                      <p:cBhvr>
                                        <p:cTn id="104"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4" grpId="0"/>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06" y="1105392"/>
            <a:ext cx="4648803" cy="4648803"/>
          </a:xfrm>
          <a:prstGeom prst="rect">
            <a:avLst/>
          </a:prstGeom>
        </p:spPr>
      </p:pic>
      <p:grpSp>
        <p:nvGrpSpPr>
          <p:cNvPr id="5" name="Group 4"/>
          <p:cNvGrpSpPr/>
          <p:nvPr/>
        </p:nvGrpSpPr>
        <p:grpSpPr>
          <a:xfrm>
            <a:off x="5665712" y="1503576"/>
            <a:ext cx="5614070" cy="720080"/>
            <a:chOff x="2046039" y="4113024"/>
            <a:chExt cx="8098114" cy="1038692"/>
          </a:xfrm>
        </p:grpSpPr>
        <p:grpSp>
          <p:nvGrpSpPr>
            <p:cNvPr id="6" name="Group 5"/>
            <p:cNvGrpSpPr/>
            <p:nvPr/>
          </p:nvGrpSpPr>
          <p:grpSpPr>
            <a:xfrm flipH="1" flipV="1">
              <a:off x="2046039" y="4365898"/>
              <a:ext cx="1168627" cy="785818"/>
              <a:chOff x="8975526" y="3796104"/>
              <a:chExt cx="1168627" cy="785818"/>
            </a:xfrm>
          </p:grpSpPr>
          <p:sp>
            <p:nvSpPr>
              <p:cNvPr id="11" name="Freeform 10"/>
              <p:cNvSpPr/>
              <p:nvPr/>
            </p:nvSpPr>
            <p:spPr>
              <a:xfrm>
                <a:off x="8975746" y="3796104"/>
                <a:ext cx="1168407" cy="785818"/>
              </a:xfrm>
              <a:custGeom>
                <a:avLst/>
                <a:gdLst>
                  <a:gd name="connsiteX0" fmla="*/ 0 w 1168407"/>
                  <a:gd name="connsiteY0" fmla="*/ 0 h 785818"/>
                  <a:gd name="connsiteX1" fmla="*/ 421867 w 1168407"/>
                  <a:gd name="connsiteY1" fmla="*/ 0 h 785818"/>
                  <a:gd name="connsiteX2" fmla="*/ 530276 w 1168407"/>
                  <a:gd name="connsiteY2" fmla="*/ 0 h 785818"/>
                  <a:gd name="connsiteX3" fmla="*/ 1160827 w 1168407"/>
                  <a:gd name="connsiteY3" fmla="*/ 0 h 785818"/>
                  <a:gd name="connsiteX4" fmla="*/ 636788 w 1168407"/>
                  <a:gd name="connsiteY4" fmla="*/ 390088 h 785818"/>
                  <a:gd name="connsiteX5" fmla="*/ 1168407 w 1168407"/>
                  <a:gd name="connsiteY5" fmla="*/ 785818 h 785818"/>
                  <a:gd name="connsiteX6" fmla="*/ 530276 w 1168407"/>
                  <a:gd name="connsiteY6" fmla="*/ 785818 h 785818"/>
                  <a:gd name="connsiteX7" fmla="*/ 429447 w 1168407"/>
                  <a:gd name="connsiteY7" fmla="*/ 785818 h 785818"/>
                  <a:gd name="connsiteX8" fmla="*/ 0 w 1168407"/>
                  <a:gd name="connsiteY8" fmla="*/ 785818 h 78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407" h="785818">
                    <a:moveTo>
                      <a:pt x="0" y="0"/>
                    </a:moveTo>
                    <a:lnTo>
                      <a:pt x="421867" y="0"/>
                    </a:lnTo>
                    <a:lnTo>
                      <a:pt x="530276" y="0"/>
                    </a:lnTo>
                    <a:lnTo>
                      <a:pt x="1160827" y="0"/>
                    </a:lnTo>
                    <a:lnTo>
                      <a:pt x="636788" y="390088"/>
                    </a:lnTo>
                    <a:lnTo>
                      <a:pt x="1168407" y="785818"/>
                    </a:lnTo>
                    <a:lnTo>
                      <a:pt x="530276" y="785818"/>
                    </a:lnTo>
                    <a:lnTo>
                      <a:pt x="429447" y="785818"/>
                    </a:lnTo>
                    <a:lnTo>
                      <a:pt x="0" y="785818"/>
                    </a:lnTo>
                    <a:close/>
                  </a:path>
                </a:pathLst>
              </a:cu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ight Triangle 11"/>
              <p:cNvSpPr/>
              <p:nvPr/>
            </p:nvSpPr>
            <p:spPr>
              <a:xfrm>
                <a:off x="8975526" y="3796104"/>
                <a:ext cx="396158" cy="316920"/>
              </a:xfrm>
              <a:prstGeom prst="rtTriangle">
                <a:avLst/>
              </a:prstGeom>
              <a:solidFill>
                <a:srgbClr val="FF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   </a:t>
                </a:r>
                <a:endParaRPr lang="id-ID" dirty="0"/>
              </a:p>
            </p:txBody>
          </p:sp>
        </p:grpSp>
        <p:grpSp>
          <p:nvGrpSpPr>
            <p:cNvPr id="7" name="Group 6"/>
            <p:cNvGrpSpPr/>
            <p:nvPr/>
          </p:nvGrpSpPr>
          <p:grpSpPr>
            <a:xfrm flipV="1">
              <a:off x="8975526" y="4365898"/>
              <a:ext cx="1168627" cy="785818"/>
              <a:chOff x="8975526" y="3796104"/>
              <a:chExt cx="1168627" cy="785818"/>
            </a:xfrm>
          </p:grpSpPr>
          <p:sp>
            <p:nvSpPr>
              <p:cNvPr id="9" name="Freeform 8"/>
              <p:cNvSpPr/>
              <p:nvPr/>
            </p:nvSpPr>
            <p:spPr>
              <a:xfrm>
                <a:off x="8975746" y="3796104"/>
                <a:ext cx="1168407" cy="785818"/>
              </a:xfrm>
              <a:custGeom>
                <a:avLst/>
                <a:gdLst>
                  <a:gd name="connsiteX0" fmla="*/ 0 w 1168407"/>
                  <a:gd name="connsiteY0" fmla="*/ 0 h 785818"/>
                  <a:gd name="connsiteX1" fmla="*/ 421867 w 1168407"/>
                  <a:gd name="connsiteY1" fmla="*/ 0 h 785818"/>
                  <a:gd name="connsiteX2" fmla="*/ 530276 w 1168407"/>
                  <a:gd name="connsiteY2" fmla="*/ 0 h 785818"/>
                  <a:gd name="connsiteX3" fmla="*/ 1160827 w 1168407"/>
                  <a:gd name="connsiteY3" fmla="*/ 0 h 785818"/>
                  <a:gd name="connsiteX4" fmla="*/ 636788 w 1168407"/>
                  <a:gd name="connsiteY4" fmla="*/ 390088 h 785818"/>
                  <a:gd name="connsiteX5" fmla="*/ 1168407 w 1168407"/>
                  <a:gd name="connsiteY5" fmla="*/ 785818 h 785818"/>
                  <a:gd name="connsiteX6" fmla="*/ 530276 w 1168407"/>
                  <a:gd name="connsiteY6" fmla="*/ 785818 h 785818"/>
                  <a:gd name="connsiteX7" fmla="*/ 429447 w 1168407"/>
                  <a:gd name="connsiteY7" fmla="*/ 785818 h 785818"/>
                  <a:gd name="connsiteX8" fmla="*/ 0 w 1168407"/>
                  <a:gd name="connsiteY8" fmla="*/ 785818 h 78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407" h="785818">
                    <a:moveTo>
                      <a:pt x="0" y="0"/>
                    </a:moveTo>
                    <a:lnTo>
                      <a:pt x="421867" y="0"/>
                    </a:lnTo>
                    <a:lnTo>
                      <a:pt x="530276" y="0"/>
                    </a:lnTo>
                    <a:lnTo>
                      <a:pt x="1160827" y="0"/>
                    </a:lnTo>
                    <a:lnTo>
                      <a:pt x="636788" y="390088"/>
                    </a:lnTo>
                    <a:lnTo>
                      <a:pt x="1168407" y="785818"/>
                    </a:lnTo>
                    <a:lnTo>
                      <a:pt x="530276" y="785818"/>
                    </a:lnTo>
                    <a:lnTo>
                      <a:pt x="429447" y="785818"/>
                    </a:lnTo>
                    <a:lnTo>
                      <a:pt x="0" y="785818"/>
                    </a:lnTo>
                    <a:close/>
                  </a:path>
                </a:pathLst>
              </a:cu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a:off x="8975526" y="3796104"/>
                <a:ext cx="396158" cy="316920"/>
              </a:xfrm>
              <a:prstGeom prst="rtTriangle">
                <a:avLst/>
              </a:prstGeom>
              <a:solidFill>
                <a:srgbClr val="FF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   </a:t>
                </a:r>
                <a:endParaRPr lang="id-ID" dirty="0"/>
              </a:p>
            </p:txBody>
          </p:sp>
        </p:grpSp>
        <p:sp>
          <p:nvSpPr>
            <p:cNvPr id="8" name="Rectangle 7"/>
            <p:cNvSpPr/>
            <p:nvPr/>
          </p:nvSpPr>
          <p:spPr>
            <a:xfrm>
              <a:off x="2809058" y="4113024"/>
              <a:ext cx="6572296" cy="785818"/>
            </a:xfrm>
            <a:prstGeom prst="rect">
              <a:avLst/>
            </a:prstGeom>
            <a:solidFill>
              <a:srgbClr val="FF4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000" b="1" spc="-150" dirty="0" smtClean="0">
                  <a:solidFill>
                    <a:schemeClr val="bg1"/>
                  </a:solidFill>
                </a:rPr>
                <a:t>COMPANY DESCRIPTION</a:t>
              </a:r>
              <a:endParaRPr lang="id-ID" sz="3000" b="1" spc="-150" baseline="-25000" dirty="0">
                <a:solidFill>
                  <a:schemeClr val="bg1"/>
                </a:solidFill>
              </a:endParaRPr>
            </a:p>
          </p:txBody>
        </p:sp>
      </p:grpSp>
      <p:sp>
        <p:nvSpPr>
          <p:cNvPr id="13" name="TextBox 12"/>
          <p:cNvSpPr txBox="1"/>
          <p:nvPr/>
        </p:nvSpPr>
        <p:spPr>
          <a:xfrm>
            <a:off x="5665712" y="2511688"/>
            <a:ext cx="5614070" cy="2862322"/>
          </a:xfrm>
          <a:prstGeom prst="rect">
            <a:avLst/>
          </a:prstGeom>
          <a:noFill/>
        </p:spPr>
        <p:txBody>
          <a:bodyPr wrap="square" rtlCol="0">
            <a:spAutoFit/>
          </a:bodyPr>
          <a:lstStyle/>
          <a:p>
            <a:pPr algn="just"/>
            <a:r>
              <a:rPr lang="id-ID" sz="1800" dirty="0">
                <a:solidFill>
                  <a:schemeClr val="bg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Tree>
    <p:extLst>
      <p:ext uri="{BB962C8B-B14F-4D97-AF65-F5344CB8AC3E}">
        <p14:creationId xmlns:p14="http://schemas.microsoft.com/office/powerpoint/2010/main" val="321690238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37" presetClass="entr" presetSubtype="0" fill="hold" nodeType="withEffect">
                                  <p:stCondLst>
                                    <p:cond delay="5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7" presetID="22" presetClass="entr" presetSubtype="1" fill="hold" grpId="0" nodeType="withEffect">
                                  <p:stCondLst>
                                    <p:cond delay="150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par>
                          <p:cTn id="30" fill="hold">
                            <p:stCondLst>
                              <p:cond delay="2000"/>
                            </p:stCondLst>
                            <p:childTnLst>
                              <p:par>
                                <p:cTn id="31" presetID="10" presetClass="exit" presetSubtype="0" fill="hold" nodeType="afterEffect">
                                  <p:stCondLst>
                                    <p:cond delay="250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nodeType="withEffect">
                                  <p:stCondLst>
                                    <p:cond delay="250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grpId="1" nodeType="withEffect">
                                  <p:stCondLst>
                                    <p:cond delay="2500"/>
                                  </p:stCondLst>
                                  <p:childTnLst>
                                    <p:animEffect transition="out" filter="fade">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1798</TotalTime>
  <Words>202</Words>
  <Application>Microsoft Office PowerPoint</Application>
  <PresentationFormat>Custom</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Rounded MT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Bibi</dc:creator>
  <cp:lastModifiedBy>Bibi</cp:lastModifiedBy>
  <cp:revision>257</cp:revision>
  <dcterms:created xsi:type="dcterms:W3CDTF">2014-10-10T01:56:21Z</dcterms:created>
  <dcterms:modified xsi:type="dcterms:W3CDTF">2015-09-25T15:29:48Z</dcterms:modified>
</cp:coreProperties>
</file>